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58" r:id="rId11"/>
    <p:sldId id="268" r:id="rId12"/>
    <p:sldId id="265" r:id="rId13"/>
    <p:sldId id="277" r:id="rId14"/>
    <p:sldId id="278" r:id="rId15"/>
    <p:sldId id="279" r:id="rId16"/>
    <p:sldId id="266" r:id="rId17"/>
    <p:sldId id="267" r:id="rId18"/>
    <p:sldId id="280" r:id="rId19"/>
    <p:sldId id="281" r:id="rId20"/>
    <p:sldId id="287" r:id="rId21"/>
    <p:sldId id="282" r:id="rId22"/>
    <p:sldId id="285" r:id="rId23"/>
    <p:sldId id="286" r:id="rId24"/>
    <p:sldId id="291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288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289" r:id="rId78"/>
    <p:sldId id="359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9A4F1D-B46F-4F03-92B4-C50E99FE15F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358"/>
            <p14:sldId id="268"/>
            <p14:sldId id="265"/>
            <p14:sldId id="277"/>
            <p14:sldId id="278"/>
            <p14:sldId id="279"/>
            <p14:sldId id="266"/>
            <p14:sldId id="267"/>
            <p14:sldId id="280"/>
            <p14:sldId id="281"/>
            <p14:sldId id="287"/>
            <p14:sldId id="282"/>
            <p14:sldId id="285"/>
            <p14:sldId id="286"/>
            <p14:sldId id="291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288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289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AE901-CFDD-48EC-9CBF-8D6BD5B6373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B2FC-4A9A-4402-AE8E-2058E27C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B2FC-4A9A-4402-AE8E-2058E27C8E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5632FEB-AD0A-41E8-A428-CB3414367CFC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85394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3640-5A55-42A3-B87D-6578E2FA7DC0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D57B-8AE5-404C-B487-A9817BD7AE1D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7BA2-A39D-4421-8902-6528DD1A6146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2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17A020-2057-4361-ADA0-416DDFE9FC5C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11359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7724-0F42-4A0F-B6F6-34C83082AC29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7169-DF9A-4CB1-84B7-D3088156A537}" type="datetime1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8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9059-EAB9-4817-80FC-A6F8EEFC2495}" type="datetime1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2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69C8-6300-4872-8252-63FCFDAFCBED}" type="datetime1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1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267460-8184-4BF4-8FE5-7CF5566AF396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329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1CAAF6-2012-42CD-8330-B30180B1BD40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133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AED099B-5677-4608-BA07-1721688E7843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5D7FC6E-A6C8-4DF0-84D2-1825427146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01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9F18-C76F-4564-872C-8071196D3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966012"/>
            <a:ext cx="8361229" cy="2098226"/>
          </a:xfrm>
        </p:spPr>
        <p:txBody>
          <a:bodyPr/>
          <a:lstStyle/>
          <a:p>
            <a:pPr algn="l"/>
            <a:r>
              <a:rPr lang="en-US" dirty="0"/>
              <a:t>3D MESH COMPRESSION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8ED91-7FCA-4F8F-BB51-D15F4D89F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635" y="4595471"/>
            <a:ext cx="4008722" cy="553577"/>
          </a:xfrm>
        </p:spPr>
        <p:txBody>
          <a:bodyPr>
            <a:normAutofit/>
          </a:bodyPr>
          <a:lstStyle/>
          <a:p>
            <a:r>
              <a:rPr lang="en-US" dirty="0"/>
              <a:t>ORAL, M.	ELMAS, A.A.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564C1-C045-43F0-BCBA-20389D312869}"/>
              </a:ext>
            </a:extLst>
          </p:cNvPr>
          <p:cNvSpPr txBox="1"/>
          <p:nvPr/>
        </p:nvSpPr>
        <p:spPr>
          <a:xfrm>
            <a:off x="1997476" y="1651249"/>
            <a:ext cx="475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Brief History of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8C08A-1B92-41A0-AFBE-F5D97726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5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0A0B-58C6-481D-8DFC-98F9EF9D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24161"/>
            <a:ext cx="10116105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Polygonal Mesh &amp; Mesh Basics</a:t>
            </a:r>
          </a:p>
        </p:txBody>
      </p:sp>
      <p:pic>
        <p:nvPicPr>
          <p:cNvPr id="4" name="Picture 2" descr="Mesh with Holes&#10;">
            <a:extLst>
              <a:ext uri="{FF2B5EF4-FFF2-40B4-BE49-F238E27FC236}">
                <a16:creationId xmlns:a16="http://schemas.microsoft.com/office/drawing/2014/main" id="{390A11B4-B0B5-438F-AE49-AEFC2EF3AA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31357" r="12534"/>
          <a:stretch/>
        </p:blipFill>
        <p:spPr bwMode="auto">
          <a:xfrm>
            <a:off x="5030558" y="1100273"/>
            <a:ext cx="2693015" cy="22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D5463-9892-49A1-BB9B-16E55B2EB12F}"/>
              </a:ext>
            </a:extLst>
          </p:cNvPr>
          <p:cNvSpPr txBox="1"/>
          <p:nvPr/>
        </p:nvSpPr>
        <p:spPr>
          <a:xfrm>
            <a:off x="5183596" y="3306607"/>
            <a:ext cx="237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Mesh with Holes</a:t>
            </a:r>
          </a:p>
        </p:txBody>
      </p:sp>
      <p:pic>
        <p:nvPicPr>
          <p:cNvPr id="6" name="Picture 4" descr="C:\My Documents\mc_ppt_pics\bunny.tif">
            <a:extLst>
              <a:ext uri="{FF2B5EF4-FFF2-40B4-BE49-F238E27FC236}">
                <a16:creationId xmlns:a16="http://schemas.microsoft.com/office/drawing/2014/main" id="{F400BDA7-582E-4DDC-9783-2EBCE690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3" r="15069"/>
          <a:stretch/>
        </p:blipFill>
        <p:spPr bwMode="auto">
          <a:xfrm>
            <a:off x="1362722" y="1100273"/>
            <a:ext cx="3320249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5EC41C-4424-4E72-9CF7-2989BE045FD1}"/>
              </a:ext>
            </a:extLst>
          </p:cNvPr>
          <p:cNvSpPr txBox="1"/>
          <p:nvPr/>
        </p:nvSpPr>
        <p:spPr>
          <a:xfrm>
            <a:off x="1788850" y="5081723"/>
            <a:ext cx="246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Simple Mesh</a:t>
            </a:r>
          </a:p>
        </p:txBody>
      </p:sp>
      <p:pic>
        <p:nvPicPr>
          <p:cNvPr id="8" name="Picture 2" descr="C:\My Documents\mc_ppt_pics\teapot.tif">
            <a:extLst>
              <a:ext uri="{FF2B5EF4-FFF2-40B4-BE49-F238E27FC236}">
                <a16:creationId xmlns:a16="http://schemas.microsoft.com/office/drawing/2014/main" id="{EB2883CF-5FD0-4307-BA48-BE9B248C2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8083" b="11423"/>
          <a:stretch/>
        </p:blipFill>
        <p:spPr bwMode="auto">
          <a:xfrm>
            <a:off x="8469297" y="1100273"/>
            <a:ext cx="3273553" cy="22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CBD732-516F-4804-8ACC-652FEB24371C}"/>
              </a:ext>
            </a:extLst>
          </p:cNvPr>
          <p:cNvSpPr txBox="1"/>
          <p:nvPr/>
        </p:nvSpPr>
        <p:spPr>
          <a:xfrm>
            <a:off x="8469297" y="3306607"/>
            <a:ext cx="327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Mesh with Handles</a:t>
            </a:r>
          </a:p>
        </p:txBody>
      </p:sp>
      <p:pic>
        <p:nvPicPr>
          <p:cNvPr id="10" name="Picture 2" descr="C:\My Documents\mc_ppt_pics\teapot_no_4.tif">
            <a:extLst>
              <a:ext uri="{FF2B5EF4-FFF2-40B4-BE49-F238E27FC236}">
                <a16:creationId xmlns:a16="http://schemas.microsoft.com/office/drawing/2014/main" id="{EF93B54A-B03E-4BE5-A931-9984B01C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9295" r="25034" b="12217"/>
          <a:stretch/>
        </p:blipFill>
        <p:spPr bwMode="auto">
          <a:xfrm>
            <a:off x="6692564" y="3789021"/>
            <a:ext cx="2779910" cy="24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98D299-E844-4444-9B2E-16F76DE4EFAE}"/>
              </a:ext>
            </a:extLst>
          </p:cNvPr>
          <p:cNvSpPr txBox="1"/>
          <p:nvPr/>
        </p:nvSpPr>
        <p:spPr>
          <a:xfrm>
            <a:off x="6081204" y="6265114"/>
            <a:ext cx="387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Mesh with Holes &amp;</a:t>
            </a:r>
            <a:r>
              <a:rPr lang="tr-TR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Handles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F67B51A-381D-41C1-A373-8B8B6F31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10</a:t>
            </a:fld>
            <a:endParaRPr lang="en-US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7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4E52-BCF3-4137-9956-EA4C0D4D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685800"/>
            <a:ext cx="1051116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Manifold &amp; Non-manifold Meshes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627846-3843-4ED6-99C1-E034FA09A7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43" y="1718934"/>
            <a:ext cx="10213759" cy="2995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8853E-FFCA-4063-8B4C-12AA36CE32D5}"/>
              </a:ext>
            </a:extLst>
          </p:cNvPr>
          <p:cNvSpPr txBox="1"/>
          <p:nvPr/>
        </p:nvSpPr>
        <p:spPr>
          <a:xfrm>
            <a:off x="1353843" y="4962617"/>
            <a:ext cx="10453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Non-manifold vertex (left)</a:t>
            </a:r>
            <a:br>
              <a:rPr lang="en-US" sz="2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 non-manifold edge (center) has more than two incident faces</a:t>
            </a:r>
            <a:br>
              <a:rPr lang="en-US" sz="2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(right) non-manifold but can be handled by most of the data structures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07D1C-2BB0-4E55-A820-9342A167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66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AD42-DD96-42A6-88A6-244C9585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97527"/>
            <a:ext cx="960120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3D Polygonal Mesh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F59187-B927-4B66-B796-0ED5E20A7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0" t="32002" r="12413" b="3001"/>
          <a:stretch/>
        </p:blipFill>
        <p:spPr>
          <a:xfrm>
            <a:off x="1939771" y="1003177"/>
            <a:ext cx="8518124" cy="5478994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842F02D-3FCB-4055-B571-760036D06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923" y="6486526"/>
            <a:ext cx="1043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6EDB7-7F0C-4066-9B96-2CC0F191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0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>
            <a:extLst>
              <a:ext uri="{FF2B5EF4-FFF2-40B4-BE49-F238E27FC236}">
                <a16:creationId xmlns:a16="http://schemas.microsoft.com/office/drawing/2014/main" id="{326C5595-42AE-4C9E-9BB3-EC608DE4D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28799"/>
            <a:ext cx="4250924" cy="486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list of vertices</a:t>
            </a:r>
            <a:endParaRPr lang="en-US" altLang="en-US" sz="12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</a:t>
            </a:r>
            <a:endParaRPr lang="en-US" altLang="en-US" baseline="-25000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endParaRPr lang="en-US" altLang="en-US" baseline="-25000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endParaRPr lang="en-US" altLang="en-US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</a:t>
            </a: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 . . . . .</a:t>
            </a:r>
          </a:p>
          <a:p>
            <a:pPr>
              <a:buFontTx/>
              <a:buNone/>
            </a:pP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</a:t>
            </a: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endParaRPr lang="en-US" altLang="en-US" baseline="-250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510983" name="Rectangle 7">
            <a:extLst>
              <a:ext uri="{FF2B5EF4-FFF2-40B4-BE49-F238E27FC236}">
                <a16:creationId xmlns:a16="http://schemas.microsoft.com/office/drawing/2014/main" id="{7F179A5C-2AB1-4E9D-9ACF-ED083B412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99" y="609600"/>
            <a:ext cx="88133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Standard MESH Representation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84252-129E-401A-9CB8-6BCAB6F8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472" y="1848033"/>
            <a:ext cx="4250924" cy="15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list of faces</a:t>
            </a:r>
            <a:endParaRPr lang="en-US" altLang="en-US" sz="12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			4		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A1C8A4-3955-4B47-8E82-3A34869AC864}"/>
              </a:ext>
            </a:extLst>
          </p:cNvPr>
          <p:cNvSpPr>
            <a:spLocks/>
          </p:cNvSpPr>
          <p:nvPr/>
        </p:nvSpPr>
        <p:spPr bwMode="auto">
          <a:xfrm>
            <a:off x="4199138" y="3022599"/>
            <a:ext cx="3098307" cy="404181"/>
          </a:xfrm>
          <a:custGeom>
            <a:avLst/>
            <a:gdLst>
              <a:gd name="T0" fmla="*/ 1632 w 1632"/>
              <a:gd name="T1" fmla="*/ 0 h 216"/>
              <a:gd name="T2" fmla="*/ 1632 w 1632"/>
              <a:gd name="T3" fmla="*/ 216 h 216"/>
              <a:gd name="T4" fmla="*/ 0 w 1632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2" h="216">
                <a:moveTo>
                  <a:pt x="1632" y="0"/>
                </a:moveTo>
                <a:lnTo>
                  <a:pt x="1632" y="216"/>
                </a:lnTo>
                <a:lnTo>
                  <a:pt x="0" y="216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00BA8AF-1B0B-4161-80B3-11D1EBF2249C}"/>
              </a:ext>
            </a:extLst>
          </p:cNvPr>
          <p:cNvSpPr>
            <a:spLocks/>
          </p:cNvSpPr>
          <p:nvPr/>
        </p:nvSpPr>
        <p:spPr bwMode="auto">
          <a:xfrm>
            <a:off x="4199137" y="3022599"/>
            <a:ext cx="4039341" cy="2163439"/>
          </a:xfrm>
          <a:custGeom>
            <a:avLst/>
            <a:gdLst>
              <a:gd name="T0" fmla="*/ 1632 w 1632"/>
              <a:gd name="T1" fmla="*/ 0 h 216"/>
              <a:gd name="T2" fmla="*/ 1632 w 1632"/>
              <a:gd name="T3" fmla="*/ 216 h 216"/>
              <a:gd name="T4" fmla="*/ 0 w 1632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2" h="216">
                <a:moveTo>
                  <a:pt x="1632" y="0"/>
                </a:moveTo>
                <a:lnTo>
                  <a:pt x="1632" y="216"/>
                </a:lnTo>
                <a:lnTo>
                  <a:pt x="0" y="216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5C99977-7119-4DDF-A2A9-95651B8D7D68}"/>
              </a:ext>
            </a:extLst>
          </p:cNvPr>
          <p:cNvSpPr>
            <a:spLocks/>
          </p:cNvSpPr>
          <p:nvPr/>
        </p:nvSpPr>
        <p:spPr bwMode="auto">
          <a:xfrm>
            <a:off x="4199136" y="3022599"/>
            <a:ext cx="4885690" cy="1081719"/>
          </a:xfrm>
          <a:custGeom>
            <a:avLst/>
            <a:gdLst>
              <a:gd name="T0" fmla="*/ 1632 w 1632"/>
              <a:gd name="T1" fmla="*/ 0 h 216"/>
              <a:gd name="T2" fmla="*/ 1632 w 1632"/>
              <a:gd name="T3" fmla="*/ 216 h 216"/>
              <a:gd name="T4" fmla="*/ 0 w 1632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2" h="216">
                <a:moveTo>
                  <a:pt x="1632" y="0"/>
                </a:moveTo>
                <a:lnTo>
                  <a:pt x="1632" y="216"/>
                </a:lnTo>
                <a:lnTo>
                  <a:pt x="0" y="216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93F9F-4D1B-4ED9-BFC2-BF2DC58E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5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>
            <a:extLst>
              <a:ext uri="{FF2B5EF4-FFF2-40B4-BE49-F238E27FC236}">
                <a16:creationId xmlns:a16="http://schemas.microsoft.com/office/drawing/2014/main" id="{326C5595-42AE-4C9E-9BB3-EC608DE4D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28799"/>
            <a:ext cx="4250924" cy="486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list of vertices</a:t>
            </a: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</a:t>
            </a:r>
            <a:endParaRPr lang="en-US" altLang="en-US" baseline="-25000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endParaRPr lang="en-US" altLang="en-US" baseline="-25000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endParaRPr lang="en-US" altLang="en-US" dirty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 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 </a:t>
            </a: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</a:t>
            </a:r>
          </a:p>
          <a:p>
            <a:pPr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 . . . . .</a:t>
            </a:r>
          </a:p>
          <a:p>
            <a:pPr>
              <a:buFontTx/>
              <a:buNone/>
            </a:pP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x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</a:t>
            </a: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r>
              <a:rPr lang="en-US" altLang="en-US" baseline="-25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endParaRPr lang="en-US" altLang="en-US" baseline="-250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510983" name="Rectangle 7">
            <a:extLst>
              <a:ext uri="{FF2B5EF4-FFF2-40B4-BE49-F238E27FC236}">
                <a16:creationId xmlns:a16="http://schemas.microsoft.com/office/drawing/2014/main" id="{7F179A5C-2AB1-4E9D-9ACF-ED083B412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99" y="609600"/>
            <a:ext cx="88133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Standard MESH Representation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84252-129E-401A-9CB8-6BCAB6F8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472" y="1848033"/>
            <a:ext cx="4250924" cy="449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list of faces</a:t>
            </a:r>
            <a:endParaRPr lang="en-US" altLang="en-US" sz="12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			4		2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			3		0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4			0		5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			4		5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5			0		2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			.		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7432CB-985C-4828-B9B7-FFDE0BF5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8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DE6B2-A357-4111-9AFF-96BB64F2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and Connectivity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1BE6AF-9937-4624-89AF-07329A8DE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Minimal information need to be stored is:</a:t>
            </a:r>
          </a:p>
          <a:p>
            <a:pPr lvl="1"/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Where are the vertices located?</a:t>
            </a:r>
          </a:p>
          <a:p>
            <a:pPr marL="2359152" lvl="5" indent="0">
              <a:buNone/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	=&gt; Mesh </a:t>
            </a:r>
            <a:r>
              <a:rPr lang="en-US" sz="40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</a:t>
            </a:r>
          </a:p>
          <a:p>
            <a:pPr lvl="1"/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How are the vertices connected?</a:t>
            </a:r>
          </a:p>
          <a:p>
            <a:pPr marL="2359152" lvl="5" indent="0">
              <a:buNone/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	=&gt; Mesh </a:t>
            </a:r>
            <a:r>
              <a:rPr lang="en-US" sz="40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Connectivity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9CA1F-ACEC-49D4-8561-90FD91B5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1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BF5B-57FB-41ED-B0E0-15209CA3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Basic Ingredients for Mesh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0AC6A-01A9-4521-9BE0-15E7E44500A9}"/>
              </a:ext>
            </a:extLst>
          </p:cNvPr>
          <p:cNvSpPr txBox="1">
            <a:spLocks noChangeArrowheads="1"/>
          </p:cNvSpPr>
          <p:nvPr/>
        </p:nvSpPr>
        <p:spPr>
          <a:xfrm>
            <a:off x="1828801" y="1562469"/>
            <a:ext cx="4270157" cy="506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Connectivity</a:t>
            </a:r>
            <a:b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1   2   3   4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3   4   3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5   2   1   3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725  6291  6293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</a:t>
            </a:r>
            <a:b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vertex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 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y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z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vertex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 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y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z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vertex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 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y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z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vertex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 x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y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z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pic>
        <p:nvPicPr>
          <p:cNvPr id="11" name="Picture 894" descr="C:\isenburg\ctcslp\presentation\lion_no_tex.jpg">
            <a:extLst>
              <a:ext uri="{FF2B5EF4-FFF2-40B4-BE49-F238E27FC236}">
                <a16:creationId xmlns:a16="http://schemas.microsoft.com/office/drawing/2014/main" id="{09ECDCFB-BC6D-4E9F-B2D8-F187829B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9C8FF"/>
              </a:clrFrom>
              <a:clrTo>
                <a:srgbClr val="C9C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390" y="12954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CEBC355-DDCD-4A22-A3D7-462FDFD1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4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752D-4528-4FCA-9D56-7B6BD143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094082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Optional Ingredients for Mesh</a:t>
            </a:r>
          </a:p>
        </p:txBody>
      </p:sp>
      <p:pic>
        <p:nvPicPr>
          <p:cNvPr id="5" name="Picture 9" descr="C:\isenburg\ctcslp\presentation\lion.jpg">
            <a:extLst>
              <a:ext uri="{FF2B5EF4-FFF2-40B4-BE49-F238E27FC236}">
                <a16:creationId xmlns:a16="http://schemas.microsoft.com/office/drawing/2014/main" id="{1D59E6D1-E580-4F70-991D-089DF148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9" y="1295401"/>
            <a:ext cx="5484813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BF363C0-1942-4FDD-AC11-948851FB27B8}"/>
              </a:ext>
            </a:extLst>
          </p:cNvPr>
          <p:cNvSpPr txBox="1">
            <a:spLocks noChangeArrowheads="1"/>
          </p:cNvSpPr>
          <p:nvPr/>
        </p:nvSpPr>
        <p:spPr>
          <a:xfrm>
            <a:off x="1767536" y="1559195"/>
            <a:ext cx="4225770" cy="495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Mapping</a:t>
            </a:r>
            <a:b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1   2   3   4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3   4   5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5   6   1   7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9152  123  271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endParaRPr lang="en-US" altLang="en-US" dirty="0">
              <a:solidFill>
                <a:srgbClr val="000000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Values</a:t>
            </a:r>
            <a:b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texcoord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(u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v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texcoord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(u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v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texcoord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(u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v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b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texcoord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  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u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</a:t>
            </a:r>
            <a:r>
              <a:rPr lang="en-US" altLang="en-US" baseline="-25000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</a:t>
            </a:r>
            <a:r>
              <a:rPr lang="en-US" altLang="en-US" baseline="-25000" dirty="0" err="1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</a:t>
            </a:r>
            <a:r>
              <a:rPr lang="en-US" altLang="en-US" dirty="0">
                <a:solidFill>
                  <a:srgbClr val="00000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endParaRPr lang="en-US" altLang="en-US" baseline="-25000" dirty="0">
              <a:solidFill>
                <a:srgbClr val="000000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endParaRPr lang="en-US" alt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871BB8-173C-4C32-920B-B1FAF91A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8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F9FA-B253-4696-9EFF-F8D8D66E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71" y="685800"/>
            <a:ext cx="9818703" cy="8274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Uncompressed Connectivity info.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E417-D6CA-43F5-B345-62B37F6C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18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4D47498-E67C-49A4-A27C-FC5C73AF486A}"/>
              </a:ext>
            </a:extLst>
          </p:cNvPr>
          <p:cNvSpPr>
            <a:spLocks/>
          </p:cNvSpPr>
          <p:nvPr/>
        </p:nvSpPr>
        <p:spPr bwMode="auto">
          <a:xfrm>
            <a:off x="2158508" y="1995872"/>
            <a:ext cx="5003800" cy="3657600"/>
          </a:xfrm>
          <a:custGeom>
            <a:avLst/>
            <a:gdLst>
              <a:gd name="T0" fmla="*/ 0 w 3152"/>
              <a:gd name="T1" fmla="*/ 1440 h 2304"/>
              <a:gd name="T2" fmla="*/ 288 w 3152"/>
              <a:gd name="T3" fmla="*/ 576 h 2304"/>
              <a:gd name="T4" fmla="*/ 1152 w 3152"/>
              <a:gd name="T5" fmla="*/ 144 h 2304"/>
              <a:gd name="T6" fmla="*/ 2304 w 3152"/>
              <a:gd name="T7" fmla="*/ 0 h 2304"/>
              <a:gd name="T8" fmla="*/ 3144 w 3152"/>
              <a:gd name="T9" fmla="*/ 560 h 2304"/>
              <a:gd name="T10" fmla="*/ 2880 w 3152"/>
              <a:gd name="T11" fmla="*/ 1408 h 2304"/>
              <a:gd name="T12" fmla="*/ 3152 w 3152"/>
              <a:gd name="T13" fmla="*/ 2144 h 2304"/>
              <a:gd name="T14" fmla="*/ 2304 w 3152"/>
              <a:gd name="T15" fmla="*/ 2000 h 2304"/>
              <a:gd name="T16" fmla="*/ 1440 w 3152"/>
              <a:gd name="T17" fmla="*/ 2304 h 2304"/>
              <a:gd name="T18" fmla="*/ 560 w 3152"/>
              <a:gd name="T19" fmla="*/ 2000 h 2304"/>
              <a:gd name="T20" fmla="*/ 0 w 3152"/>
              <a:gd name="T21" fmla="*/ 144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52" h="2304">
                <a:moveTo>
                  <a:pt x="0" y="1440"/>
                </a:moveTo>
                <a:lnTo>
                  <a:pt x="288" y="576"/>
                </a:lnTo>
                <a:lnTo>
                  <a:pt x="1152" y="144"/>
                </a:lnTo>
                <a:lnTo>
                  <a:pt x="2304" y="0"/>
                </a:lnTo>
                <a:lnTo>
                  <a:pt x="3144" y="560"/>
                </a:lnTo>
                <a:lnTo>
                  <a:pt x="2880" y="1408"/>
                </a:lnTo>
                <a:lnTo>
                  <a:pt x="3152" y="2144"/>
                </a:lnTo>
                <a:lnTo>
                  <a:pt x="2304" y="2000"/>
                </a:lnTo>
                <a:lnTo>
                  <a:pt x="1440" y="2304"/>
                </a:lnTo>
                <a:lnTo>
                  <a:pt x="560" y="2000"/>
                </a:lnTo>
                <a:lnTo>
                  <a:pt x="0" y="1440"/>
                </a:lnTo>
                <a:close/>
              </a:path>
            </a:pathLst>
          </a:custGeom>
          <a:solidFill>
            <a:srgbClr val="C8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B40000"/>
                </a:solidFill>
                <a:prstDash val="solid"/>
                <a:round/>
                <a:headEnd type="triangle" w="sm" len="sm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35">
            <a:extLst>
              <a:ext uri="{FF2B5EF4-FFF2-40B4-BE49-F238E27FC236}">
                <a16:creationId xmlns:a16="http://schemas.microsoft.com/office/drawing/2014/main" id="{D4D0EF07-E49E-4FC9-8E06-5526A8D3E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46208" y="1978410"/>
            <a:ext cx="457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37">
            <a:extLst>
              <a:ext uri="{FF2B5EF4-FFF2-40B4-BE49-F238E27FC236}">
                <a16:creationId xmlns:a16="http://schemas.microsoft.com/office/drawing/2014/main" id="{826704EC-98C6-4C6B-A195-556CC74E0C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46208" y="2892810"/>
            <a:ext cx="18288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BD559B74-9F63-47F9-8427-2165309A66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6221" y="2892810"/>
            <a:ext cx="457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E011C086-80D8-4C99-99B7-8928F84086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46208" y="3350010"/>
            <a:ext cx="1370013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C39BD8C-B9DF-432A-BB61-856B168DF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0221" y="4493010"/>
            <a:ext cx="1371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BC7AF8BA-0AE1-416A-A8C8-17ABC53D6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208" y="3350010"/>
            <a:ext cx="457200" cy="182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E38FA63-ED01-4AFA-90F6-47292D1FA1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03008" y="2207010"/>
            <a:ext cx="1371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093230A-AA5C-4464-A0F7-A31D466567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45808" y="4264410"/>
            <a:ext cx="9144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630F1C2B-FA3B-403E-80B8-0EE2784D7E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408" y="2207010"/>
            <a:ext cx="457200" cy="1600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4EB354CA-7D3C-4EF4-A13D-B148A6C0E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4608" y="220701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6A91912A-9E71-44A2-AD64-98319C45FF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03008" y="2892810"/>
            <a:ext cx="9144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959C3E1D-C703-42F2-8C67-AB70734400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5808" y="2892810"/>
            <a:ext cx="457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C27FF9B1-4103-495F-AC27-6D192F2E13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408" y="3350010"/>
            <a:ext cx="18288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4">
            <a:extLst>
              <a:ext uri="{FF2B5EF4-FFF2-40B4-BE49-F238E27FC236}">
                <a16:creationId xmlns:a16="http://schemas.microsoft.com/office/drawing/2014/main" id="{427357E8-937D-4DBA-8ECD-B73F6360EA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5808" y="3807210"/>
            <a:ext cx="13716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7D4BF15C-4ED4-4022-8094-6A1165F0AF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0208" y="3807210"/>
            <a:ext cx="457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3720D15D-73A4-452F-80C2-E75394C54F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208" y="4493010"/>
            <a:ext cx="1371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id="{02249259-1FAF-440D-8739-BE03D75EDD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60208" y="5178810"/>
            <a:ext cx="13716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8">
            <a:extLst>
              <a:ext uri="{FF2B5EF4-FFF2-40B4-BE49-F238E27FC236}">
                <a16:creationId xmlns:a16="http://schemas.microsoft.com/office/drawing/2014/main" id="{D799FFBC-0DA0-4BA8-939A-9E077B7ECF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1808" y="3350010"/>
            <a:ext cx="9144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96663684-A7FE-49A1-A2E1-EB8EC471E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1808" y="5178810"/>
            <a:ext cx="13716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0">
            <a:extLst>
              <a:ext uri="{FF2B5EF4-FFF2-40B4-BE49-F238E27FC236}">
                <a16:creationId xmlns:a16="http://schemas.microsoft.com/office/drawing/2014/main" id="{D2E0262F-7F61-47E9-8724-A39D2DDFA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808" y="4493010"/>
            <a:ext cx="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6750128D-8ABB-4D74-994E-1BBDFE343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8796" y="40389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420A2066-45E2-44B2-A998-6122042852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33196" y="4951797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28" name="Oval 23">
            <a:extLst>
              <a:ext uri="{FF2B5EF4-FFF2-40B4-BE49-F238E27FC236}">
                <a16:creationId xmlns:a16="http://schemas.microsoft.com/office/drawing/2014/main" id="{872D708E-E743-4339-BCBE-6D6BBFB3E1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77583" y="26673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29" name="Oval 24">
            <a:extLst>
              <a:ext uri="{FF2B5EF4-FFF2-40B4-BE49-F238E27FC236}">
                <a16:creationId xmlns:a16="http://schemas.microsoft.com/office/drawing/2014/main" id="{D66CFEAC-86E9-43B8-AC98-19FE3CBBC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76396" y="17529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1A45290A-2381-4450-9CA5-84E3F6951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6408" y="26673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1" name="Oval 26">
            <a:extLst>
              <a:ext uri="{FF2B5EF4-FFF2-40B4-BE49-F238E27FC236}">
                <a16:creationId xmlns:a16="http://schemas.microsoft.com/office/drawing/2014/main" id="{A6E82908-0A73-40A6-BADA-B493250EC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89208" y="40389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2" name="Oval 27">
            <a:extLst>
              <a:ext uri="{FF2B5EF4-FFF2-40B4-BE49-F238E27FC236}">
                <a16:creationId xmlns:a16="http://schemas.microsoft.com/office/drawing/2014/main" id="{BD94E45A-E24A-4A7E-828F-BA54F3F660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4796" y="5408997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3" name="Oval 28">
            <a:extLst>
              <a:ext uri="{FF2B5EF4-FFF2-40B4-BE49-F238E27FC236}">
                <a16:creationId xmlns:a16="http://schemas.microsoft.com/office/drawing/2014/main" id="{F3694063-90BC-4CAD-83F5-CA0C35A6B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0396" y="35817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4" name="Oval 29">
            <a:extLst>
              <a:ext uri="{FF2B5EF4-FFF2-40B4-BE49-F238E27FC236}">
                <a16:creationId xmlns:a16="http://schemas.microsoft.com/office/drawing/2014/main" id="{F0403C2A-8CC3-4A37-8320-9925C273F1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76396" y="4951797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5" name="Oval 30">
            <a:extLst>
              <a:ext uri="{FF2B5EF4-FFF2-40B4-BE49-F238E27FC236}">
                <a16:creationId xmlns:a16="http://schemas.microsoft.com/office/drawing/2014/main" id="{F9F3B3F3-CA5C-4E5F-84C2-53E583BB6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7596" y="19815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E6249222-4365-48BE-8A47-BFF28C0BFB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9196" y="312458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9C95436C-86F8-404C-BE45-833AE4AE53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4796" y="4267585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F57531BF-021F-4E92-9405-FB4389C89C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17408" y="3807210"/>
            <a:ext cx="9144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948AC546-01B0-447F-A4AE-4B1155A779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4608" y="1978410"/>
            <a:ext cx="1828800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1FA9E84A-4F18-4BB8-8A99-F1FD6CE44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3408" y="1978410"/>
            <a:ext cx="13716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38">
            <a:extLst>
              <a:ext uri="{FF2B5EF4-FFF2-40B4-BE49-F238E27FC236}">
                <a16:creationId xmlns:a16="http://schemas.microsoft.com/office/drawing/2014/main" id="{04FF04D5-6168-4C6B-8298-5A81EC1360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3408" y="4264410"/>
            <a:ext cx="912813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39">
            <a:extLst>
              <a:ext uri="{FF2B5EF4-FFF2-40B4-BE49-F238E27FC236}">
                <a16:creationId xmlns:a16="http://schemas.microsoft.com/office/drawing/2014/main" id="{FCF8500B-C22D-4108-B329-E85F9F06CC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821" y="5178810"/>
            <a:ext cx="1373187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0">
            <a:extLst>
              <a:ext uri="{FF2B5EF4-FFF2-40B4-BE49-F238E27FC236}">
                <a16:creationId xmlns:a16="http://schemas.microsoft.com/office/drawing/2014/main" id="{E48FF4C1-158A-45CB-B656-5EDB5BC370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6408" y="5180397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</p:txBody>
      </p:sp>
      <p:sp>
        <p:nvSpPr>
          <p:cNvPr id="44" name="Line 41">
            <a:extLst>
              <a:ext uri="{FF2B5EF4-FFF2-40B4-BE49-F238E27FC236}">
                <a16:creationId xmlns:a16="http://schemas.microsoft.com/office/drawing/2014/main" id="{C7FFF2CE-037B-4F29-A018-D825199033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16221" y="4264410"/>
            <a:ext cx="4572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42">
            <a:extLst>
              <a:ext uri="{FF2B5EF4-FFF2-40B4-BE49-F238E27FC236}">
                <a16:creationId xmlns:a16="http://schemas.microsoft.com/office/drawing/2014/main" id="{B052F520-42B5-473F-A452-A80F97EC3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552" y="27057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6" name="Text Box 43">
            <a:extLst>
              <a:ext uri="{FF2B5EF4-FFF2-40B4-BE49-F238E27FC236}">
                <a16:creationId xmlns:a16="http://schemas.microsoft.com/office/drawing/2014/main" id="{55DA1330-1741-4B8D-9D79-643CC4BB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274" y="20072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7" name="Text Box 44">
            <a:extLst>
              <a:ext uri="{FF2B5EF4-FFF2-40B4-BE49-F238E27FC236}">
                <a16:creationId xmlns:a16="http://schemas.microsoft.com/office/drawing/2014/main" id="{6DD6DF1B-609D-45C1-838F-8C78680F5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617" y="5444156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8" name="Text Box 45">
            <a:extLst>
              <a:ext uri="{FF2B5EF4-FFF2-40B4-BE49-F238E27FC236}">
                <a16:creationId xmlns:a16="http://schemas.microsoft.com/office/drawing/2014/main" id="{53D6B0C6-7953-449D-A29A-0C722F5B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952" y="17786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Text Box 46">
            <a:extLst>
              <a:ext uri="{FF2B5EF4-FFF2-40B4-BE49-F238E27FC236}">
                <a16:creationId xmlns:a16="http://schemas.microsoft.com/office/drawing/2014/main" id="{92DC6666-3AEC-4CBF-98B3-E1DE148F0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842" y="270189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0" name="Text Box 47">
            <a:extLst>
              <a:ext uri="{FF2B5EF4-FFF2-40B4-BE49-F238E27FC236}">
                <a16:creationId xmlns:a16="http://schemas.microsoft.com/office/drawing/2014/main" id="{0109F8F5-98FB-442C-A3E0-0F31DFE2B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52" y="407919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1" name="Text Box 48">
            <a:extLst>
              <a:ext uri="{FF2B5EF4-FFF2-40B4-BE49-F238E27FC236}">
                <a16:creationId xmlns:a16="http://schemas.microsoft.com/office/drawing/2014/main" id="{894DC0FF-5031-4795-8E19-493D496AD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298" y="36201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2" name="Text Box 49">
            <a:extLst>
              <a:ext uri="{FF2B5EF4-FFF2-40B4-BE49-F238E27FC236}">
                <a16:creationId xmlns:a16="http://schemas.microsoft.com/office/drawing/2014/main" id="{7613843D-2C8D-4BC1-9F0D-F8B4A6D34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07" y="3161970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3" name="Text Box 50">
            <a:extLst>
              <a:ext uri="{FF2B5EF4-FFF2-40B4-BE49-F238E27FC236}">
                <a16:creationId xmlns:a16="http://schemas.microsoft.com/office/drawing/2014/main" id="{02FE5965-11A6-4214-A82F-88A60175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061" y="4074143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4" name="Text Box 51">
            <a:extLst>
              <a:ext uri="{FF2B5EF4-FFF2-40B4-BE49-F238E27FC236}">
                <a16:creationId xmlns:a16="http://schemas.microsoft.com/office/drawing/2014/main" id="{407C9074-DC14-4D73-A7AE-03821B7A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042" y="4990131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5" name="Text Box 52">
            <a:extLst>
              <a:ext uri="{FF2B5EF4-FFF2-40B4-BE49-F238E27FC236}">
                <a16:creationId xmlns:a16="http://schemas.microsoft.com/office/drawing/2014/main" id="{7C7377B9-22DA-43DA-93E2-186EF4AF2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642" y="4306212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6" name="Text Box 53">
            <a:extLst>
              <a:ext uri="{FF2B5EF4-FFF2-40B4-BE49-F238E27FC236}">
                <a16:creationId xmlns:a16="http://schemas.microsoft.com/office/drawing/2014/main" id="{2EF97773-6EAF-4998-8DBA-C3BA7978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795" y="4986308"/>
            <a:ext cx="428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57" name="Text Box 54">
            <a:extLst>
              <a:ext uri="{FF2B5EF4-FFF2-40B4-BE49-F238E27FC236}">
                <a16:creationId xmlns:a16="http://schemas.microsoft.com/office/drawing/2014/main" id="{184CABDE-9D64-4CE9-AA8F-D0D3A7B78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351" y="5222199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58" name="Text Box 55">
            <a:extLst>
              <a:ext uri="{FF2B5EF4-FFF2-40B4-BE49-F238E27FC236}">
                <a16:creationId xmlns:a16="http://schemas.microsoft.com/office/drawing/2014/main" id="{AAA5E12E-D68E-4A5B-8467-36CA2018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894" y="1428750"/>
            <a:ext cx="3033712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ctr"/>
                <a:tab pos="914400" algn="ctr"/>
                <a:tab pos="1485900" algn="ctr"/>
                <a:tab pos="2057400" algn="ctr"/>
                <a:tab pos="26289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3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0	4	5	0	5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1	5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1	1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2	2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3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4	8	5	8	9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5	5	9	6	9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11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11	7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2800" dirty="0">
                <a:solidFill>
                  <a:srgbClr val="00B0F0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</a:t>
            </a: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7	3	8	10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9	9	10	11	11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12	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3AE216-1313-4592-BF48-66A343023D39}"/>
              </a:ext>
            </a:extLst>
          </p:cNvPr>
          <p:cNvSpPr txBox="1"/>
          <p:nvPr/>
        </p:nvSpPr>
        <p:spPr>
          <a:xfrm>
            <a:off x="914400" y="1651247"/>
            <a:ext cx="240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 log(n)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bpv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5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05CB-B610-4155-9251-7127A53F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Pioneering Compression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AB1EC-CC9B-467E-AE81-4AC68BEA2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8101136" cy="38484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 (GC)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 Through Topological Surgery (TS)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Edgebreaker (EB)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Triangle Mesh Compression (TG98)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F822B-6F8A-4F3F-9831-7D5E12BF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CDC4BF6B-361B-4AB5-AB17-5408F91F2CC9}"/>
              </a:ext>
            </a:extLst>
          </p:cNvPr>
          <p:cNvGrpSpPr>
            <a:grpSpLocks/>
          </p:cNvGrpSpPr>
          <p:nvPr/>
        </p:nvGrpSpPr>
        <p:grpSpPr bwMode="auto">
          <a:xfrm>
            <a:off x="9416855" y="2412698"/>
            <a:ext cx="2200275" cy="523875"/>
            <a:chOff x="1350" y="2064"/>
            <a:chExt cx="1386" cy="330"/>
          </a:xfrm>
        </p:grpSpPr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B7A70F68-A228-4D25-ACA8-4809806CA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064"/>
              <a:ext cx="1104" cy="330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20000"/>
                </a:spcBef>
              </a:pPr>
              <a:r>
                <a:rPr lang="en-US" altLang="en-US" sz="3000" dirty="0">
                  <a:latin typeface="Arial" panose="020B0604020202020204" pitchFamily="34" charset="0"/>
                </a:rPr>
                <a:t>Java3D</a:t>
              </a:r>
            </a:p>
          </p:txBody>
        </p:sp>
        <p:sp>
          <p:nvSpPr>
            <p:cNvPr id="7" name="Line 14">
              <a:extLst>
                <a:ext uri="{FF2B5EF4-FFF2-40B4-BE49-F238E27FC236}">
                  <a16:creationId xmlns:a16="http://schemas.microsoft.com/office/drawing/2014/main" id="{7C13DD12-ACB2-40D8-A212-B5F90253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2238"/>
              <a:ext cx="252" cy="0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0DE9BD26-5C9C-4027-B9D8-1B2EEB589B86}"/>
              </a:ext>
            </a:extLst>
          </p:cNvPr>
          <p:cNvGrpSpPr>
            <a:grpSpLocks/>
          </p:cNvGrpSpPr>
          <p:nvPr/>
        </p:nvGrpSpPr>
        <p:grpSpPr bwMode="auto">
          <a:xfrm>
            <a:off x="9416855" y="3479501"/>
            <a:ext cx="2200275" cy="523875"/>
            <a:chOff x="1350" y="2736"/>
            <a:chExt cx="1386" cy="330"/>
          </a:xfrm>
        </p:grpSpPr>
        <p:sp>
          <p:nvSpPr>
            <p:cNvPr id="9" name="Text Box 15">
              <a:extLst>
                <a:ext uri="{FF2B5EF4-FFF2-40B4-BE49-F238E27FC236}">
                  <a16:creationId xmlns:a16="http://schemas.microsoft.com/office/drawing/2014/main" id="{76D53A53-889B-485A-A747-347529E24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736"/>
              <a:ext cx="1104" cy="330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>
                <a:spcBef>
                  <a:spcPct val="20000"/>
                </a:spcBef>
              </a:pPr>
              <a:r>
                <a:rPr lang="en-US" altLang="en-US" sz="3000" dirty="0">
                  <a:latin typeface="Arial" panose="020B0604020202020204" pitchFamily="34" charset="0"/>
                </a:rPr>
                <a:t>MPEG</a:t>
              </a:r>
              <a:r>
                <a:rPr lang="en-US" altLang="en-US" sz="2000" dirty="0">
                  <a:latin typeface="Arial" panose="020B0604020202020204" pitchFamily="34" charset="0"/>
                </a:rPr>
                <a:t> </a:t>
              </a:r>
              <a:r>
                <a:rPr lang="en-US" altLang="en-US" sz="3000" dirty="0">
                  <a:latin typeface="Arial" panose="020B0604020202020204" pitchFamily="34" charset="0"/>
                </a:rPr>
                <a:t>-</a:t>
              </a:r>
              <a:r>
                <a:rPr lang="en-US" altLang="en-US" sz="2000" dirty="0">
                  <a:latin typeface="Arial" panose="020B0604020202020204" pitchFamily="34" charset="0"/>
                </a:rPr>
                <a:t> </a:t>
              </a:r>
              <a:r>
                <a:rPr lang="en-US" altLang="en-US" sz="3000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06F72CA4-C3B0-4424-8408-AD2F55382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2908"/>
              <a:ext cx="252" cy="0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6D186482-9E1E-474C-8652-D19BDE490C04}"/>
              </a:ext>
            </a:extLst>
          </p:cNvPr>
          <p:cNvGrpSpPr>
            <a:grpSpLocks/>
          </p:cNvGrpSpPr>
          <p:nvPr/>
        </p:nvGrpSpPr>
        <p:grpSpPr bwMode="auto">
          <a:xfrm>
            <a:off x="9416855" y="5117798"/>
            <a:ext cx="2200275" cy="523875"/>
            <a:chOff x="1350" y="3768"/>
            <a:chExt cx="1386" cy="330"/>
          </a:xfrm>
        </p:grpSpPr>
        <p:sp>
          <p:nvSpPr>
            <p:cNvPr id="12" name="Text Box 17">
              <a:extLst>
                <a:ext uri="{FF2B5EF4-FFF2-40B4-BE49-F238E27FC236}">
                  <a16:creationId xmlns:a16="http://schemas.microsoft.com/office/drawing/2014/main" id="{071F56EE-843A-474B-B6DA-5F7F7457C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768"/>
              <a:ext cx="1104" cy="330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20000"/>
                </a:spcBef>
              </a:pPr>
              <a:r>
                <a:rPr lang="en-US" altLang="en-US" sz="3000">
                  <a:latin typeface="Arial" panose="020B0604020202020204" pitchFamily="34" charset="0"/>
                </a:rPr>
                <a:t>Virtue3D</a:t>
              </a:r>
            </a:p>
          </p:txBody>
        </p:sp>
        <p:sp>
          <p:nvSpPr>
            <p:cNvPr id="13" name="Line 18">
              <a:extLst>
                <a:ext uri="{FF2B5EF4-FFF2-40B4-BE49-F238E27FC236}">
                  <a16:creationId xmlns:a16="http://schemas.microsoft.com/office/drawing/2014/main" id="{1AAB58F2-E2B7-4957-8123-F7D1166785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3942"/>
              <a:ext cx="252" cy="0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477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013E-3D3E-4EDC-9EA9-37C3B30C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BC6A8-66A5-4D41-B98F-E69452A5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44715"/>
            <a:ext cx="5402062" cy="4908671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3D Models and Polygonal Mesh Usage Areas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Polygonal Mesh Basics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Representation and Storage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Compression</a:t>
            </a:r>
          </a:p>
          <a:p>
            <a:pPr lvl="1"/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Single Rate Mesh Compression</a:t>
            </a:r>
          </a:p>
          <a:p>
            <a:pPr lvl="2"/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</a:t>
            </a:r>
          </a:p>
          <a:p>
            <a:pPr lvl="2"/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Connectivity Compression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Pioneering Algorithms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Performance Results</a:t>
            </a:r>
          </a:p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Conclusion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55D2-123C-4CCF-8438-C58450C3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CD032-B339-439D-A9DF-3BC5510FD934}"/>
              </a:ext>
            </a:extLst>
          </p:cNvPr>
          <p:cNvSpPr txBox="1">
            <a:spLocks/>
          </p:cNvSpPr>
          <p:nvPr/>
        </p:nvSpPr>
        <p:spPr>
          <a:xfrm>
            <a:off x="7501762" y="1992696"/>
            <a:ext cx="4820575" cy="4012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Algorithms</a:t>
            </a:r>
          </a:p>
          <a:p>
            <a:pPr lvl="1"/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</a:t>
            </a:r>
          </a:p>
          <a:p>
            <a:pPr lvl="1"/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Topological Surgery</a:t>
            </a:r>
          </a:p>
          <a:p>
            <a:pPr lvl="1"/>
            <a:r>
              <a:rPr lang="en-US" sz="28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EdgeBreaker</a:t>
            </a:r>
            <a:endParaRPr lang="en-US" sz="28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lvl="1"/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Triangle Mesh Compression</a:t>
            </a:r>
          </a:p>
        </p:txBody>
      </p:sp>
    </p:spTree>
    <p:extLst>
      <p:ext uri="{BB962C8B-B14F-4D97-AF65-F5344CB8AC3E}">
        <p14:creationId xmlns:p14="http://schemas.microsoft.com/office/powerpoint/2010/main" val="2438590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71B4-4E9D-4A6C-9E64-9F00F697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4059"/>
            <a:ext cx="9601200" cy="14859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Other triangle based connectivity driven single-rate mesh compression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5AB9-118C-404C-B71A-CC37E32D9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10564"/>
            <a:ext cx="9601200" cy="5142822"/>
          </a:xfrm>
        </p:spPr>
        <p:txBody>
          <a:bodyPr>
            <a:normAutofit/>
          </a:bodyPr>
          <a:lstStyle/>
          <a:p>
            <a:r>
              <a:rPr lang="en-US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[Deering, 95] </a:t>
            </a:r>
          </a:p>
          <a:p>
            <a:r>
              <a:rPr lang="en-US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Topological Surgery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Taubin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Rossignac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98]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Cut-Border Machine,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Gumhold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Strasser, 98]</a:t>
            </a:r>
          </a:p>
          <a:p>
            <a:r>
              <a:rPr lang="en-US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Triangle Mesh Compression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[Touma &amp; Gotsman, 98]</a:t>
            </a:r>
          </a:p>
          <a:p>
            <a:r>
              <a:rPr lang="en-US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Edgebreaker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Rossignac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99]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Spectral Compression of Geometry,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Karni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Gotsman, 00]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Face Fixer,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Isenburg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Snoeyink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00]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Valence-driven Connectivity Coding,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Alliez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Desbrun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01]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Near-Optimal Coding,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Khodakovsky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Alliez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Desbrun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Degree Duality Coder,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Isenburg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02]</a:t>
            </a:r>
          </a:p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Polygonal Parallelogram Prediction, [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Isenburg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&amp; </a:t>
            </a:r>
            <a:r>
              <a:rPr lang="en-US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Alliez</a:t>
            </a: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, 02]</a:t>
            </a:r>
          </a:p>
          <a:p>
            <a:endParaRPr 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F8EE-334F-4F7B-9492-6A8F4D07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63BD-B439-41FF-8BE3-436EF2DF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</a:t>
            </a:r>
            <a:br>
              <a:rPr lang="en-US" sz="36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36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Deering ‘95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84CCC-46E9-4DE3-BA81-C81D9644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0D8D80-26EC-403B-985F-2FBF978C9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18" y="596455"/>
            <a:ext cx="4836904" cy="585693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B2D723-7A5B-40A2-8EB0-F465B1F5F9B3}"/>
              </a:ext>
            </a:extLst>
          </p:cNvPr>
          <p:cNvSpPr txBox="1"/>
          <p:nvPr/>
        </p:nvSpPr>
        <p:spPr>
          <a:xfrm>
            <a:off x="1207363" y="2077373"/>
            <a:ext cx="5752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Convert triangle data to generalized triangle mesh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Quantization of positions, colors, normals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Delta encoding of quantized values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Huffman tag-based variable-length encoding of deltas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Output binary output stream with Huffman table initializations and geometry compression instructions</a:t>
            </a:r>
          </a:p>
        </p:txBody>
      </p:sp>
    </p:spTree>
    <p:extLst>
      <p:ext uri="{BB962C8B-B14F-4D97-AF65-F5344CB8AC3E}">
        <p14:creationId xmlns:p14="http://schemas.microsoft.com/office/powerpoint/2010/main" val="272089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63BD-B439-41FF-8BE3-436EF2DF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Compression</a:t>
            </a:r>
            <a:b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Deering ‘95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84CCC-46E9-4DE3-BA81-C81D9644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2D723-7A5B-40A2-8EB0-F465B1F5F9B3}"/>
              </a:ext>
            </a:extLst>
          </p:cNvPr>
          <p:cNvSpPr txBox="1"/>
          <p:nvPr/>
        </p:nvSpPr>
        <p:spPr>
          <a:xfrm>
            <a:off x="1207363" y="2290439"/>
            <a:ext cx="59627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Fast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Local</a:t>
            </a:r>
          </a:p>
          <a:p>
            <a:pPr lvl="1"/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well suited for h</a:t>
            </a:r>
            <a:r>
              <a:rPr lang="tr-TR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w</a:t>
            </a:r>
            <a:endParaRPr lang="en-US" sz="32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8-11 </a:t>
            </a:r>
            <a:r>
              <a:rPr lang="en-US" sz="32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bpv</a:t>
            </a: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for connectivity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Geometry: highly variable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Integrated in JAVA3D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768E9DA6-F8F7-4E5D-AF4D-4EB5CF12794D}"/>
              </a:ext>
            </a:extLst>
          </p:cNvPr>
          <p:cNvGrpSpPr>
            <a:grpSpLocks/>
          </p:cNvGrpSpPr>
          <p:nvPr/>
        </p:nvGrpSpPr>
        <p:grpSpPr bwMode="auto">
          <a:xfrm>
            <a:off x="6246229" y="1233996"/>
            <a:ext cx="5436785" cy="4272610"/>
            <a:chOff x="693" y="740"/>
            <a:chExt cx="4602" cy="3109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78DE52A1-D8AF-4AFB-A122-15EE03124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" y="740"/>
              <a:ext cx="2162" cy="3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853B25C5-F28C-4F53-9A0C-3446098C0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740"/>
              <a:ext cx="2157" cy="3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Line 19">
              <a:extLst>
                <a:ext uri="{FF2B5EF4-FFF2-40B4-BE49-F238E27FC236}">
                  <a16:creationId xmlns:a16="http://schemas.microsoft.com/office/drawing/2014/main" id="{738F5659-E377-4955-A09C-C6DC7C857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0" y="3106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FDB8F5C1-9EB4-46A6-B6C1-4E779F37E69E}"/>
              </a:ext>
            </a:extLst>
          </p:cNvPr>
          <p:cNvGrpSpPr>
            <a:grpSpLocks/>
          </p:cNvGrpSpPr>
          <p:nvPr/>
        </p:nvGrpSpPr>
        <p:grpSpPr bwMode="auto">
          <a:xfrm>
            <a:off x="7132053" y="1534173"/>
            <a:ext cx="4035649" cy="4580446"/>
            <a:chOff x="1251" y="899"/>
            <a:chExt cx="3416" cy="3333"/>
          </a:xfrm>
        </p:grpSpPr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C2EAB717-3C98-4AC1-B6BE-80B0F27D5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" y="899"/>
              <a:ext cx="3416" cy="287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6FB62F49-7724-46A6-9D54-7BF0F8E9D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848"/>
              <a:ext cx="288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 dirty="0">
                  <a:latin typeface="Trebuchet MS" panose="020B0603020202020204" pitchFamily="34" charset="0"/>
                </a:rPr>
                <a:t>Redundancy ~ 2</a:t>
              </a:r>
            </a:p>
            <a:p>
              <a:pPr eaLnBrk="0" fontAlgn="base" hangingPunct="0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 dirty="0">
                  <a:latin typeface="Trebuchet MS" panose="020B0603020202020204" pitchFamily="34" charset="0"/>
                </a:rPr>
                <a:t>One symbol per face </a:t>
              </a:r>
              <a:r>
                <a:rPr lang="en-US" altLang="en-US" sz="2000" b="1" dirty="0"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en-US" altLang="en-US" sz="2000" b="1" dirty="0">
                  <a:latin typeface="Trebuchet MS" panose="020B0603020202020204" pitchFamily="34" charset="0"/>
                </a:rPr>
                <a:t> 2V symbols</a:t>
              </a:r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5699C7B7-FE97-4BFE-B2D5-42001489B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" y="2420"/>
              <a:ext cx="129" cy="12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EDBA979-0739-4010-87A6-6599E677E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1400"/>
              <a:ext cx="594" cy="2186"/>
            </a:xfrm>
            <a:custGeom>
              <a:avLst/>
              <a:gdLst>
                <a:gd name="T0" fmla="*/ 90 w 594"/>
                <a:gd name="T1" fmla="*/ 2186 h 2186"/>
                <a:gd name="T2" fmla="*/ 67 w 594"/>
                <a:gd name="T3" fmla="*/ 1864 h 2186"/>
                <a:gd name="T4" fmla="*/ 367 w 594"/>
                <a:gd name="T5" fmla="*/ 1728 h 2186"/>
                <a:gd name="T6" fmla="*/ 259 w 594"/>
                <a:gd name="T7" fmla="*/ 1452 h 2186"/>
                <a:gd name="T8" fmla="*/ 491 w 594"/>
                <a:gd name="T9" fmla="*/ 1265 h 2186"/>
                <a:gd name="T10" fmla="*/ 355 w 594"/>
                <a:gd name="T11" fmla="*/ 989 h 2186"/>
                <a:gd name="T12" fmla="*/ 542 w 594"/>
                <a:gd name="T13" fmla="*/ 802 h 2186"/>
                <a:gd name="T14" fmla="*/ 401 w 594"/>
                <a:gd name="T15" fmla="*/ 582 h 2186"/>
                <a:gd name="T16" fmla="*/ 587 w 594"/>
                <a:gd name="T17" fmla="*/ 447 h 2186"/>
                <a:gd name="T18" fmla="*/ 446 w 594"/>
                <a:gd name="T19" fmla="*/ 266 h 2186"/>
                <a:gd name="T20" fmla="*/ 254 w 594"/>
                <a:gd name="T21" fmla="*/ 221 h 2186"/>
                <a:gd name="T22" fmla="*/ 169 w 594"/>
                <a:gd name="T23" fmla="*/ 80 h 2186"/>
                <a:gd name="T24" fmla="*/ 0 w 594"/>
                <a:gd name="T25" fmla="*/ 0 h 2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2186">
                  <a:moveTo>
                    <a:pt x="90" y="2186"/>
                  </a:moveTo>
                  <a:cubicBezTo>
                    <a:pt x="55" y="2063"/>
                    <a:pt x="21" y="1940"/>
                    <a:pt x="67" y="1864"/>
                  </a:cubicBezTo>
                  <a:cubicBezTo>
                    <a:pt x="113" y="1788"/>
                    <a:pt x="335" y="1797"/>
                    <a:pt x="367" y="1728"/>
                  </a:cubicBezTo>
                  <a:cubicBezTo>
                    <a:pt x="399" y="1659"/>
                    <a:pt x="238" y="1529"/>
                    <a:pt x="259" y="1452"/>
                  </a:cubicBezTo>
                  <a:cubicBezTo>
                    <a:pt x="280" y="1375"/>
                    <a:pt x="475" y="1342"/>
                    <a:pt x="491" y="1265"/>
                  </a:cubicBezTo>
                  <a:cubicBezTo>
                    <a:pt x="507" y="1188"/>
                    <a:pt x="346" y="1066"/>
                    <a:pt x="355" y="989"/>
                  </a:cubicBezTo>
                  <a:cubicBezTo>
                    <a:pt x="364" y="912"/>
                    <a:pt x="534" y="870"/>
                    <a:pt x="542" y="802"/>
                  </a:cubicBezTo>
                  <a:cubicBezTo>
                    <a:pt x="550" y="734"/>
                    <a:pt x="394" y="641"/>
                    <a:pt x="401" y="582"/>
                  </a:cubicBezTo>
                  <a:cubicBezTo>
                    <a:pt x="408" y="523"/>
                    <a:pt x="580" y="500"/>
                    <a:pt x="587" y="447"/>
                  </a:cubicBezTo>
                  <a:cubicBezTo>
                    <a:pt x="594" y="394"/>
                    <a:pt x="502" y="304"/>
                    <a:pt x="446" y="266"/>
                  </a:cubicBezTo>
                  <a:cubicBezTo>
                    <a:pt x="390" y="228"/>
                    <a:pt x="300" y="252"/>
                    <a:pt x="254" y="221"/>
                  </a:cubicBezTo>
                  <a:cubicBezTo>
                    <a:pt x="208" y="190"/>
                    <a:pt x="211" y="117"/>
                    <a:pt x="169" y="80"/>
                  </a:cubicBezTo>
                  <a:cubicBezTo>
                    <a:pt x="127" y="43"/>
                    <a:pt x="63" y="21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bg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28897A5E-2F16-488E-AF4C-6A2E6089F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395"/>
              <a:ext cx="610" cy="2213"/>
            </a:xfrm>
            <a:custGeom>
              <a:avLst/>
              <a:gdLst>
                <a:gd name="T0" fmla="*/ 0 w 610"/>
                <a:gd name="T1" fmla="*/ 0 h 2213"/>
                <a:gd name="T2" fmla="*/ 192 w 610"/>
                <a:gd name="T3" fmla="*/ 39 h 2213"/>
                <a:gd name="T4" fmla="*/ 300 w 610"/>
                <a:gd name="T5" fmla="*/ 186 h 2213"/>
                <a:gd name="T6" fmla="*/ 497 w 610"/>
                <a:gd name="T7" fmla="*/ 175 h 2213"/>
                <a:gd name="T8" fmla="*/ 605 w 610"/>
                <a:gd name="T9" fmla="*/ 367 h 2213"/>
                <a:gd name="T10" fmla="*/ 469 w 610"/>
                <a:gd name="T11" fmla="*/ 497 h 2213"/>
                <a:gd name="T12" fmla="*/ 576 w 610"/>
                <a:gd name="T13" fmla="*/ 728 h 2213"/>
                <a:gd name="T14" fmla="*/ 469 w 610"/>
                <a:gd name="T15" fmla="*/ 909 h 2213"/>
                <a:gd name="T16" fmla="*/ 582 w 610"/>
                <a:gd name="T17" fmla="*/ 1152 h 2213"/>
                <a:gd name="T18" fmla="*/ 418 w 610"/>
                <a:gd name="T19" fmla="*/ 1349 h 2213"/>
                <a:gd name="T20" fmla="*/ 559 w 610"/>
                <a:gd name="T21" fmla="*/ 1671 h 2213"/>
                <a:gd name="T22" fmla="*/ 311 w 610"/>
                <a:gd name="T23" fmla="*/ 1909 h 2213"/>
                <a:gd name="T24" fmla="*/ 334 w 610"/>
                <a:gd name="T25" fmla="*/ 2213 h 2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0" h="2213">
                  <a:moveTo>
                    <a:pt x="0" y="0"/>
                  </a:moveTo>
                  <a:cubicBezTo>
                    <a:pt x="71" y="4"/>
                    <a:pt x="142" y="8"/>
                    <a:pt x="192" y="39"/>
                  </a:cubicBezTo>
                  <a:cubicBezTo>
                    <a:pt x="242" y="70"/>
                    <a:pt x="249" y="163"/>
                    <a:pt x="300" y="186"/>
                  </a:cubicBezTo>
                  <a:cubicBezTo>
                    <a:pt x="351" y="209"/>
                    <a:pt x="446" y="145"/>
                    <a:pt x="497" y="175"/>
                  </a:cubicBezTo>
                  <a:cubicBezTo>
                    <a:pt x="548" y="205"/>
                    <a:pt x="610" y="313"/>
                    <a:pt x="605" y="367"/>
                  </a:cubicBezTo>
                  <a:cubicBezTo>
                    <a:pt x="600" y="421"/>
                    <a:pt x="474" y="437"/>
                    <a:pt x="469" y="497"/>
                  </a:cubicBezTo>
                  <a:cubicBezTo>
                    <a:pt x="464" y="557"/>
                    <a:pt x="576" y="659"/>
                    <a:pt x="576" y="728"/>
                  </a:cubicBezTo>
                  <a:cubicBezTo>
                    <a:pt x="576" y="797"/>
                    <a:pt x="468" y="838"/>
                    <a:pt x="469" y="909"/>
                  </a:cubicBezTo>
                  <a:cubicBezTo>
                    <a:pt x="470" y="980"/>
                    <a:pt x="590" y="1079"/>
                    <a:pt x="582" y="1152"/>
                  </a:cubicBezTo>
                  <a:cubicBezTo>
                    <a:pt x="574" y="1225"/>
                    <a:pt x="422" y="1263"/>
                    <a:pt x="418" y="1349"/>
                  </a:cubicBezTo>
                  <a:cubicBezTo>
                    <a:pt x="414" y="1435"/>
                    <a:pt x="577" y="1578"/>
                    <a:pt x="559" y="1671"/>
                  </a:cubicBezTo>
                  <a:cubicBezTo>
                    <a:pt x="541" y="1764"/>
                    <a:pt x="349" y="1819"/>
                    <a:pt x="311" y="1909"/>
                  </a:cubicBezTo>
                  <a:cubicBezTo>
                    <a:pt x="273" y="1999"/>
                    <a:pt x="303" y="2106"/>
                    <a:pt x="334" y="2213"/>
                  </a:cubicBezTo>
                </a:path>
              </a:pathLst>
            </a:custGeom>
            <a:noFill/>
            <a:ln w="38100" cap="rnd" cmpd="sng">
              <a:solidFill>
                <a:schemeClr val="bg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22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67C9-84C9-45BF-A246-09E99972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68" y="312937"/>
            <a:ext cx="960120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Topological Surgery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A46CE6-25A0-4BBB-A9DF-1EE7110AA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1099" y="2334824"/>
            <a:ext cx="3890722" cy="40900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F7BAC-A7C7-46E6-A678-78C88004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2C631-17E8-4E96-8837-BBB684AE6EA1}"/>
              </a:ext>
            </a:extLst>
          </p:cNvPr>
          <p:cNvSpPr txBox="1"/>
          <p:nvPr/>
        </p:nvSpPr>
        <p:spPr>
          <a:xfrm>
            <a:off x="1105268" y="1112762"/>
            <a:ext cx="9601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The idea is to cut a given mesh along a</a:t>
            </a: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selected set of edges to make a planar mesh. The mesh connectivity is then represented by these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cuts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and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planar mesh</a:t>
            </a: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TS 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encodes a triangular mesh with</a:t>
            </a:r>
            <a:b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about 2.5 to 6 b/v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S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panning trees: a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vertex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and a</a:t>
            </a:r>
            <a:b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triangle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spanning tree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Connectivity encoding is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lossless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Geometry is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predictively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encoded.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The 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correction vectors are</a:t>
            </a:r>
            <a:b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entropy encoded.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Normals, and colors are </a:t>
            </a:r>
            <a:r>
              <a:rPr lang="en-US" sz="2400" b="1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quantized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</a:t>
            </a:r>
            <a:endParaRPr lang="tr-TR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Obtaining the optimal spanning tree</a:t>
            </a:r>
            <a:b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is an</a:t>
            </a:r>
            <a:r>
              <a:rPr lang="tr-TR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n-US" sz="24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NP-hard combinatorial problem.</a:t>
            </a:r>
          </a:p>
        </p:txBody>
      </p:sp>
    </p:spTree>
    <p:extLst>
      <p:ext uri="{BB962C8B-B14F-4D97-AF65-F5344CB8AC3E}">
        <p14:creationId xmlns:p14="http://schemas.microsoft.com/office/powerpoint/2010/main" val="322901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A8FD-1D4F-4EE4-8FEA-FB4BBF5A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EdgeBreaker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B0511-B0D1-4F6A-A57F-ACCAEEF0E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84160"/>
            <a:ext cx="10524478" cy="4469226"/>
          </a:xfrm>
        </p:spPr>
        <p:txBody>
          <a:bodyPr>
            <a:normAutofit/>
          </a:bodyPr>
          <a:lstStyle/>
          <a:p>
            <a:r>
              <a:rPr lang="en-US" sz="2400" dirty="0"/>
              <a:t>Lossless compression for a triangle mesh, using ≈2 bits per triangle for simple meshes. Only a slight increase for meshes with holes and handles.</a:t>
            </a:r>
          </a:p>
          <a:p>
            <a:r>
              <a:rPr lang="en-US" sz="2400" dirty="0"/>
              <a:t>Destroy triangles of the mesh one-by-one, starting from the boundary and spiraling </a:t>
            </a:r>
            <a:r>
              <a:rPr lang="tr-TR" sz="2400" dirty="0"/>
              <a:t>i</a:t>
            </a:r>
            <a:r>
              <a:rPr lang="en-US" sz="2400" dirty="0" err="1"/>
              <a:t>nwards</a:t>
            </a:r>
            <a:endParaRPr lang="en-US" sz="2400" dirty="0"/>
          </a:p>
          <a:p>
            <a:r>
              <a:rPr lang="en-US" sz="2400" dirty="0"/>
              <a:t>For each destruction operation, store an opcode indicating the type of the operation</a:t>
            </a:r>
          </a:p>
          <a:p>
            <a:pPr lvl="1"/>
            <a:r>
              <a:rPr lang="en-US" sz="2400" dirty="0"/>
              <a:t>Sequence of opcodes is called “history”</a:t>
            </a:r>
          </a:p>
          <a:p>
            <a:pPr lvl="1"/>
            <a:r>
              <a:rPr lang="en-US" sz="2400" dirty="0"/>
              <a:t>Length of history = number of triangles, hence linear size encoding</a:t>
            </a:r>
          </a:p>
          <a:p>
            <a:r>
              <a:rPr lang="en-US" sz="2400" dirty="0"/>
              <a:t>Compression scheme: remove X, store the operation (C, L, E, R or S), update the bounding loop and advance the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59CDE-83A6-488F-95A9-1AF30F55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8DA77-92D3-49D8-B2B9-D72512468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21" y="190800"/>
            <a:ext cx="6865388" cy="17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Freeform 2">
            <a:extLst>
              <a:ext uri="{FF2B5EF4-FFF2-40B4-BE49-F238E27FC236}">
                <a16:creationId xmlns:a16="http://schemas.microsoft.com/office/drawing/2014/main" id="{3D623D6E-8079-4FAD-81B5-D83F4C9907FB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0287" name="Freeform 207">
            <a:extLst>
              <a:ext uri="{FF2B5EF4-FFF2-40B4-BE49-F238E27FC236}">
                <a16:creationId xmlns:a16="http://schemas.microsoft.com/office/drawing/2014/main" id="{23ED3014-4BCE-4882-880F-352392D43EE9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3" name="Line 3">
            <a:extLst>
              <a:ext uri="{FF2B5EF4-FFF2-40B4-BE49-F238E27FC236}">
                <a16:creationId xmlns:a16="http://schemas.microsoft.com/office/drawing/2014/main" id="{E25FE3CD-6D34-4C08-A4C0-DA8F01790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4" name="Freeform 4">
            <a:extLst>
              <a:ext uri="{FF2B5EF4-FFF2-40B4-BE49-F238E27FC236}">
                <a16:creationId xmlns:a16="http://schemas.microsoft.com/office/drawing/2014/main" id="{B93219FF-4E67-4B9A-B8E6-7BC33D8433D5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5" name="Freeform 5">
            <a:extLst>
              <a:ext uri="{FF2B5EF4-FFF2-40B4-BE49-F238E27FC236}">
                <a16:creationId xmlns:a16="http://schemas.microsoft.com/office/drawing/2014/main" id="{3A2BFEB3-3F81-412F-B8F6-BF6C4675F9E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6" name="Rectangle 6">
            <a:extLst>
              <a:ext uri="{FF2B5EF4-FFF2-40B4-BE49-F238E27FC236}">
                <a16:creationId xmlns:a16="http://schemas.microsoft.com/office/drawing/2014/main" id="{82BCA6DB-D7BC-4813-8E79-FECB82393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97524"/>
            <a:ext cx="9601200" cy="1485900"/>
          </a:xfrm>
        </p:spPr>
        <p:txBody>
          <a:bodyPr/>
          <a:lstStyle/>
          <a:p>
            <a:r>
              <a:rPr lang="en-US" altLang="en-US" dirty="0"/>
              <a:t>Edgebreaker</a:t>
            </a:r>
            <a:r>
              <a:rPr lang="tr-TR" altLang="en-US" dirty="0"/>
              <a:t> in Action</a:t>
            </a:r>
            <a:endParaRPr lang="en-US" altLang="en-US" dirty="0"/>
          </a:p>
        </p:txBody>
      </p:sp>
      <p:sp>
        <p:nvSpPr>
          <p:cNvPr id="1070087" name="Freeform 7">
            <a:extLst>
              <a:ext uri="{FF2B5EF4-FFF2-40B4-BE49-F238E27FC236}">
                <a16:creationId xmlns:a16="http://schemas.microsoft.com/office/drawing/2014/main" id="{F612FDFB-913F-41F6-A4F4-F42A26637A0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952 w 3552"/>
              <a:gd name="T33" fmla="*/ 2689 h 3174"/>
              <a:gd name="T34" fmla="*/ 1237 w 3552"/>
              <a:gd name="T35" fmla="*/ 3085 h 3174"/>
              <a:gd name="T36" fmla="*/ 1795 w 3552"/>
              <a:gd name="T37" fmla="*/ 3127 h 3174"/>
              <a:gd name="T38" fmla="*/ 2220 w 3552"/>
              <a:gd name="T39" fmla="*/ 3174 h 3174"/>
              <a:gd name="T40" fmla="*/ 2759 w 3552"/>
              <a:gd name="T41" fmla="*/ 3172 h 3174"/>
              <a:gd name="T42" fmla="*/ 3120 w 3552"/>
              <a:gd name="T43" fmla="*/ 3036 h 3174"/>
              <a:gd name="T44" fmla="*/ 3384 w 3552"/>
              <a:gd name="T45" fmla="*/ 2796 h 3174"/>
              <a:gd name="T46" fmla="*/ 3470 w 3552"/>
              <a:gd name="T47" fmla="*/ 2367 h 3174"/>
              <a:gd name="T48" fmla="*/ 3504 w 3552"/>
              <a:gd name="T49" fmla="*/ 1770 h 3174"/>
              <a:gd name="T50" fmla="*/ 3354 w 3552"/>
              <a:gd name="T51" fmla="*/ 1254 h 3174"/>
              <a:gd name="T52" fmla="*/ 3552 w 3552"/>
              <a:gd name="T53" fmla="*/ 732 h 3174"/>
              <a:gd name="T54" fmla="*/ 3462 w 3552"/>
              <a:gd name="T55" fmla="*/ 408 h 3174"/>
              <a:gd name="T56" fmla="*/ 3054 w 3552"/>
              <a:gd name="T57" fmla="*/ 90 h 3174"/>
              <a:gd name="T58" fmla="*/ 2358 w 3552"/>
              <a:gd name="T59" fmla="*/ 96 h 3174"/>
              <a:gd name="T60" fmla="*/ 1734 w 3552"/>
              <a:gd name="T61" fmla="*/ 0 h 3174"/>
              <a:gd name="T62" fmla="*/ 918 w 3552"/>
              <a:gd name="T63" fmla="*/ 102 h 3174"/>
              <a:gd name="T64" fmla="*/ 150 w 3552"/>
              <a:gd name="T65" fmla="*/ 150 h 3174"/>
              <a:gd name="T66" fmla="*/ 54 w 3552"/>
              <a:gd name="T67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8" name="Freeform 8">
            <a:extLst>
              <a:ext uri="{FF2B5EF4-FFF2-40B4-BE49-F238E27FC236}">
                <a16:creationId xmlns:a16="http://schemas.microsoft.com/office/drawing/2014/main" id="{62F0ED2B-4EBF-49B4-B7A5-BC1ECD93BE6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89" name="Freeform 9">
            <a:extLst>
              <a:ext uri="{FF2B5EF4-FFF2-40B4-BE49-F238E27FC236}">
                <a16:creationId xmlns:a16="http://schemas.microsoft.com/office/drawing/2014/main" id="{A527B20B-50CC-4C17-8371-421A731A3FA0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0" name="Line 10">
            <a:extLst>
              <a:ext uri="{FF2B5EF4-FFF2-40B4-BE49-F238E27FC236}">
                <a16:creationId xmlns:a16="http://schemas.microsoft.com/office/drawing/2014/main" id="{A6CEFC7B-DF68-4330-A345-5C1B9AF481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1" name="Freeform 11">
            <a:extLst>
              <a:ext uri="{FF2B5EF4-FFF2-40B4-BE49-F238E27FC236}">
                <a16:creationId xmlns:a16="http://schemas.microsoft.com/office/drawing/2014/main" id="{EF733AA1-95B2-444C-AEA9-21D3B3CF92A1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2" name="Freeform 12">
            <a:extLst>
              <a:ext uri="{FF2B5EF4-FFF2-40B4-BE49-F238E27FC236}">
                <a16:creationId xmlns:a16="http://schemas.microsoft.com/office/drawing/2014/main" id="{31FF028A-6FCB-4F5B-9A23-AACF1416A6B3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3" name="Freeform 13">
            <a:extLst>
              <a:ext uri="{FF2B5EF4-FFF2-40B4-BE49-F238E27FC236}">
                <a16:creationId xmlns:a16="http://schemas.microsoft.com/office/drawing/2014/main" id="{27ACFB07-419D-46A0-BE10-2329E8EF4E19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5" name="Line 15">
            <a:extLst>
              <a:ext uri="{FF2B5EF4-FFF2-40B4-BE49-F238E27FC236}">
                <a16:creationId xmlns:a16="http://schemas.microsoft.com/office/drawing/2014/main" id="{FED2FD3C-67AA-43B5-A9F9-FA1529DA7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6" name="Freeform 16">
            <a:extLst>
              <a:ext uri="{FF2B5EF4-FFF2-40B4-BE49-F238E27FC236}">
                <a16:creationId xmlns:a16="http://schemas.microsoft.com/office/drawing/2014/main" id="{C94D1D84-103E-4499-991C-19F7AB5C86E8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7" name="Freeform 17">
            <a:extLst>
              <a:ext uri="{FF2B5EF4-FFF2-40B4-BE49-F238E27FC236}">
                <a16:creationId xmlns:a16="http://schemas.microsoft.com/office/drawing/2014/main" id="{7442A664-40D3-48F5-8BF6-20B5DF9BEEA7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8" name="Line 18">
            <a:extLst>
              <a:ext uri="{FF2B5EF4-FFF2-40B4-BE49-F238E27FC236}">
                <a16:creationId xmlns:a16="http://schemas.microsoft.com/office/drawing/2014/main" id="{BFC222A8-5F92-452A-8872-BCE12AE282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099" name="Line 19">
            <a:extLst>
              <a:ext uri="{FF2B5EF4-FFF2-40B4-BE49-F238E27FC236}">
                <a16:creationId xmlns:a16="http://schemas.microsoft.com/office/drawing/2014/main" id="{570D845A-6889-43F2-912F-575784B61E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0" name="Line 20">
            <a:extLst>
              <a:ext uri="{FF2B5EF4-FFF2-40B4-BE49-F238E27FC236}">
                <a16:creationId xmlns:a16="http://schemas.microsoft.com/office/drawing/2014/main" id="{6C8DB886-8FD0-459B-9FBD-78308AC53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1" name="Line 21">
            <a:extLst>
              <a:ext uri="{FF2B5EF4-FFF2-40B4-BE49-F238E27FC236}">
                <a16:creationId xmlns:a16="http://schemas.microsoft.com/office/drawing/2014/main" id="{09F595B8-7026-4BFB-9052-9088960278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2" name="Line 22">
            <a:extLst>
              <a:ext uri="{FF2B5EF4-FFF2-40B4-BE49-F238E27FC236}">
                <a16:creationId xmlns:a16="http://schemas.microsoft.com/office/drawing/2014/main" id="{DFF62549-ECF4-417A-9045-DF4753014D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3" name="Freeform 23">
            <a:extLst>
              <a:ext uri="{FF2B5EF4-FFF2-40B4-BE49-F238E27FC236}">
                <a16:creationId xmlns:a16="http://schemas.microsoft.com/office/drawing/2014/main" id="{089E4023-A600-44C1-B223-D6DB1D174A70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4" name="Line 24">
            <a:extLst>
              <a:ext uri="{FF2B5EF4-FFF2-40B4-BE49-F238E27FC236}">
                <a16:creationId xmlns:a16="http://schemas.microsoft.com/office/drawing/2014/main" id="{51DDA3F4-3720-47E2-BFF2-12DE09137C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5" name="Line 25">
            <a:extLst>
              <a:ext uri="{FF2B5EF4-FFF2-40B4-BE49-F238E27FC236}">
                <a16:creationId xmlns:a16="http://schemas.microsoft.com/office/drawing/2014/main" id="{3E554836-26F0-47AB-B3DC-827E67E425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6" name="Line 26">
            <a:extLst>
              <a:ext uri="{FF2B5EF4-FFF2-40B4-BE49-F238E27FC236}">
                <a16:creationId xmlns:a16="http://schemas.microsoft.com/office/drawing/2014/main" id="{0CF4A249-A748-4CBE-8A69-719D4957C6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7" name="Line 27">
            <a:extLst>
              <a:ext uri="{FF2B5EF4-FFF2-40B4-BE49-F238E27FC236}">
                <a16:creationId xmlns:a16="http://schemas.microsoft.com/office/drawing/2014/main" id="{85C89AAF-A960-49FD-8ED4-AAB9894C3D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8" name="Freeform 28">
            <a:extLst>
              <a:ext uri="{FF2B5EF4-FFF2-40B4-BE49-F238E27FC236}">
                <a16:creationId xmlns:a16="http://schemas.microsoft.com/office/drawing/2014/main" id="{F7EF19CA-DDFD-410C-92F7-BDC65638E59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09" name="Line 29">
            <a:extLst>
              <a:ext uri="{FF2B5EF4-FFF2-40B4-BE49-F238E27FC236}">
                <a16:creationId xmlns:a16="http://schemas.microsoft.com/office/drawing/2014/main" id="{C10F8269-9E0E-43EC-A442-D5D634402E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0" name="Freeform 30">
            <a:extLst>
              <a:ext uri="{FF2B5EF4-FFF2-40B4-BE49-F238E27FC236}">
                <a16:creationId xmlns:a16="http://schemas.microsoft.com/office/drawing/2014/main" id="{7C39B280-997E-4157-B2F4-BA4BAC5FC3B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1" name="Freeform 31">
            <a:extLst>
              <a:ext uri="{FF2B5EF4-FFF2-40B4-BE49-F238E27FC236}">
                <a16:creationId xmlns:a16="http://schemas.microsoft.com/office/drawing/2014/main" id="{43275849-1428-4A1C-949C-8AEBE6662DA6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2" name="Line 32">
            <a:extLst>
              <a:ext uri="{FF2B5EF4-FFF2-40B4-BE49-F238E27FC236}">
                <a16:creationId xmlns:a16="http://schemas.microsoft.com/office/drawing/2014/main" id="{9F677B71-0BC7-4B54-BBB1-2A4062273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3" name="Line 33">
            <a:extLst>
              <a:ext uri="{FF2B5EF4-FFF2-40B4-BE49-F238E27FC236}">
                <a16:creationId xmlns:a16="http://schemas.microsoft.com/office/drawing/2014/main" id="{D0597CE2-3FB4-488C-9341-59F0A012B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4" name="Freeform 34">
            <a:extLst>
              <a:ext uri="{FF2B5EF4-FFF2-40B4-BE49-F238E27FC236}">
                <a16:creationId xmlns:a16="http://schemas.microsoft.com/office/drawing/2014/main" id="{CE9EF5C0-0D99-4F21-9F45-AA6B56B41B11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5" name="Line 35">
            <a:extLst>
              <a:ext uri="{FF2B5EF4-FFF2-40B4-BE49-F238E27FC236}">
                <a16:creationId xmlns:a16="http://schemas.microsoft.com/office/drawing/2014/main" id="{CF33419B-CBD0-4483-A30A-D459F4219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6" name="Freeform 36">
            <a:extLst>
              <a:ext uri="{FF2B5EF4-FFF2-40B4-BE49-F238E27FC236}">
                <a16:creationId xmlns:a16="http://schemas.microsoft.com/office/drawing/2014/main" id="{0D21CE01-526E-4B52-BEEA-D65153D16A7E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7" name="Line 37">
            <a:extLst>
              <a:ext uri="{FF2B5EF4-FFF2-40B4-BE49-F238E27FC236}">
                <a16:creationId xmlns:a16="http://schemas.microsoft.com/office/drawing/2014/main" id="{DD320DE2-D7C6-405D-B09C-2313EB7522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8" name="Line 38">
            <a:extLst>
              <a:ext uri="{FF2B5EF4-FFF2-40B4-BE49-F238E27FC236}">
                <a16:creationId xmlns:a16="http://schemas.microsoft.com/office/drawing/2014/main" id="{A5A606A3-F9CF-4032-B1C6-1A567B7CCF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19" name="Line 39">
            <a:extLst>
              <a:ext uri="{FF2B5EF4-FFF2-40B4-BE49-F238E27FC236}">
                <a16:creationId xmlns:a16="http://schemas.microsoft.com/office/drawing/2014/main" id="{D7B1E90F-6034-4E08-AF84-06E443C3F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0" name="Line 40">
            <a:extLst>
              <a:ext uri="{FF2B5EF4-FFF2-40B4-BE49-F238E27FC236}">
                <a16:creationId xmlns:a16="http://schemas.microsoft.com/office/drawing/2014/main" id="{30D0C925-E416-4CD3-9C3B-C8D99207EF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1" name="Line 41">
            <a:extLst>
              <a:ext uri="{FF2B5EF4-FFF2-40B4-BE49-F238E27FC236}">
                <a16:creationId xmlns:a16="http://schemas.microsoft.com/office/drawing/2014/main" id="{98E527E8-46D0-4AC5-ABFA-270ED394EC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2" name="Freeform 42">
            <a:extLst>
              <a:ext uri="{FF2B5EF4-FFF2-40B4-BE49-F238E27FC236}">
                <a16:creationId xmlns:a16="http://schemas.microsoft.com/office/drawing/2014/main" id="{B03194CE-05AA-4525-96EF-343A34BBB1D2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3" name="Line 43">
            <a:extLst>
              <a:ext uri="{FF2B5EF4-FFF2-40B4-BE49-F238E27FC236}">
                <a16:creationId xmlns:a16="http://schemas.microsoft.com/office/drawing/2014/main" id="{99173686-56E7-4437-BC36-BA7A47312E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4" name="Freeform 44">
            <a:extLst>
              <a:ext uri="{FF2B5EF4-FFF2-40B4-BE49-F238E27FC236}">
                <a16:creationId xmlns:a16="http://schemas.microsoft.com/office/drawing/2014/main" id="{BC118BA6-E000-4F44-8909-75F2F3EE3723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5" name="Line 45">
            <a:extLst>
              <a:ext uri="{FF2B5EF4-FFF2-40B4-BE49-F238E27FC236}">
                <a16:creationId xmlns:a16="http://schemas.microsoft.com/office/drawing/2014/main" id="{A80420E5-684E-42C4-880B-47E280DB52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6" name="Line 46">
            <a:extLst>
              <a:ext uri="{FF2B5EF4-FFF2-40B4-BE49-F238E27FC236}">
                <a16:creationId xmlns:a16="http://schemas.microsoft.com/office/drawing/2014/main" id="{6A930D32-E52B-4CB7-A379-CFC8E31674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7" name="Line 47">
            <a:extLst>
              <a:ext uri="{FF2B5EF4-FFF2-40B4-BE49-F238E27FC236}">
                <a16:creationId xmlns:a16="http://schemas.microsoft.com/office/drawing/2014/main" id="{83DCA2E2-1447-4C21-9AF6-829243FDA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8" name="Line 48">
            <a:extLst>
              <a:ext uri="{FF2B5EF4-FFF2-40B4-BE49-F238E27FC236}">
                <a16:creationId xmlns:a16="http://schemas.microsoft.com/office/drawing/2014/main" id="{ACD1C1E4-BBEB-4899-8801-72169589DB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29" name="Line 49">
            <a:extLst>
              <a:ext uri="{FF2B5EF4-FFF2-40B4-BE49-F238E27FC236}">
                <a16:creationId xmlns:a16="http://schemas.microsoft.com/office/drawing/2014/main" id="{D7460A3E-28B2-45AF-93B0-4A60C1743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0" name="Line 50">
            <a:extLst>
              <a:ext uri="{FF2B5EF4-FFF2-40B4-BE49-F238E27FC236}">
                <a16:creationId xmlns:a16="http://schemas.microsoft.com/office/drawing/2014/main" id="{A3B3F657-AADF-4553-9E78-5270E8FF40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1" name="Line 51">
            <a:extLst>
              <a:ext uri="{FF2B5EF4-FFF2-40B4-BE49-F238E27FC236}">
                <a16:creationId xmlns:a16="http://schemas.microsoft.com/office/drawing/2014/main" id="{B2BAC1D4-1CE8-432F-B41D-4B91A70538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2" name="Line 52">
            <a:extLst>
              <a:ext uri="{FF2B5EF4-FFF2-40B4-BE49-F238E27FC236}">
                <a16:creationId xmlns:a16="http://schemas.microsoft.com/office/drawing/2014/main" id="{EBE06AAC-87F2-482E-AB12-F8741A0C95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3" name="Freeform 53">
            <a:extLst>
              <a:ext uri="{FF2B5EF4-FFF2-40B4-BE49-F238E27FC236}">
                <a16:creationId xmlns:a16="http://schemas.microsoft.com/office/drawing/2014/main" id="{507AEEC6-5ADF-48B7-ACAB-16BC1E6057C5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4" name="Freeform 54">
            <a:extLst>
              <a:ext uri="{FF2B5EF4-FFF2-40B4-BE49-F238E27FC236}">
                <a16:creationId xmlns:a16="http://schemas.microsoft.com/office/drawing/2014/main" id="{ACFA29B7-914E-4DB9-8C60-1F09A0A61A56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5" name="Line 55">
            <a:extLst>
              <a:ext uri="{FF2B5EF4-FFF2-40B4-BE49-F238E27FC236}">
                <a16:creationId xmlns:a16="http://schemas.microsoft.com/office/drawing/2014/main" id="{99060EE5-01F0-420F-B79A-F5B5F03C78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6" name="Freeform 56">
            <a:extLst>
              <a:ext uri="{FF2B5EF4-FFF2-40B4-BE49-F238E27FC236}">
                <a16:creationId xmlns:a16="http://schemas.microsoft.com/office/drawing/2014/main" id="{3C3CD8F7-BE3F-4A9C-9B31-0F13FD24352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7" name="Freeform 57">
            <a:extLst>
              <a:ext uri="{FF2B5EF4-FFF2-40B4-BE49-F238E27FC236}">
                <a16:creationId xmlns:a16="http://schemas.microsoft.com/office/drawing/2014/main" id="{F2B21781-F3F6-441D-A59E-6EC5B3A83FF5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8" name="Line 58">
            <a:extLst>
              <a:ext uri="{FF2B5EF4-FFF2-40B4-BE49-F238E27FC236}">
                <a16:creationId xmlns:a16="http://schemas.microsoft.com/office/drawing/2014/main" id="{F6255446-3F55-47A9-BD6C-F96A955C4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39" name="Freeform 59">
            <a:extLst>
              <a:ext uri="{FF2B5EF4-FFF2-40B4-BE49-F238E27FC236}">
                <a16:creationId xmlns:a16="http://schemas.microsoft.com/office/drawing/2014/main" id="{2926DC05-90D9-459B-B5EF-17E6DB7EC201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0" name="Line 60">
            <a:extLst>
              <a:ext uri="{FF2B5EF4-FFF2-40B4-BE49-F238E27FC236}">
                <a16:creationId xmlns:a16="http://schemas.microsoft.com/office/drawing/2014/main" id="{80749196-6653-4EBF-A71A-CE8319FBB4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1" name="Freeform 61">
            <a:extLst>
              <a:ext uri="{FF2B5EF4-FFF2-40B4-BE49-F238E27FC236}">
                <a16:creationId xmlns:a16="http://schemas.microsoft.com/office/drawing/2014/main" id="{7BEEABE6-74CD-455F-95B5-A14F709EDDF2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2" name="Oval 62">
            <a:extLst>
              <a:ext uri="{FF2B5EF4-FFF2-40B4-BE49-F238E27FC236}">
                <a16:creationId xmlns:a16="http://schemas.microsoft.com/office/drawing/2014/main" id="{72A810B0-35EA-4AEC-88D0-C8E22840633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43" name="Line 63">
            <a:extLst>
              <a:ext uri="{FF2B5EF4-FFF2-40B4-BE49-F238E27FC236}">
                <a16:creationId xmlns:a16="http://schemas.microsoft.com/office/drawing/2014/main" id="{14184821-D08E-4A82-B144-4A07DB7F52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4" name="Line 64">
            <a:extLst>
              <a:ext uri="{FF2B5EF4-FFF2-40B4-BE49-F238E27FC236}">
                <a16:creationId xmlns:a16="http://schemas.microsoft.com/office/drawing/2014/main" id="{B0EF87DB-2760-4564-97FB-7D21FD096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5" name="Freeform 65">
            <a:extLst>
              <a:ext uri="{FF2B5EF4-FFF2-40B4-BE49-F238E27FC236}">
                <a16:creationId xmlns:a16="http://schemas.microsoft.com/office/drawing/2014/main" id="{7B4A67EA-1028-492D-A82F-4D185B184D2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6" name="Line 66">
            <a:extLst>
              <a:ext uri="{FF2B5EF4-FFF2-40B4-BE49-F238E27FC236}">
                <a16:creationId xmlns:a16="http://schemas.microsoft.com/office/drawing/2014/main" id="{451C6EAC-9134-4A45-9156-D24934617B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7" name="Text Box 67">
            <a:extLst>
              <a:ext uri="{FF2B5EF4-FFF2-40B4-BE49-F238E27FC236}">
                <a16:creationId xmlns:a16="http://schemas.microsoft.com/office/drawing/2014/main" id="{BFDF216F-EB7D-4479-AAD1-B0EF8B704C32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0148" name="Line 68">
            <a:extLst>
              <a:ext uri="{FF2B5EF4-FFF2-40B4-BE49-F238E27FC236}">
                <a16:creationId xmlns:a16="http://schemas.microsoft.com/office/drawing/2014/main" id="{48F0E89B-1ADD-47E5-A3FB-D8ED5FA5E1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49" name="Line 69">
            <a:extLst>
              <a:ext uri="{FF2B5EF4-FFF2-40B4-BE49-F238E27FC236}">
                <a16:creationId xmlns:a16="http://schemas.microsoft.com/office/drawing/2014/main" id="{71B478EF-6540-4DB5-B504-1D5FAC140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0" name="Line 70">
            <a:extLst>
              <a:ext uri="{FF2B5EF4-FFF2-40B4-BE49-F238E27FC236}">
                <a16:creationId xmlns:a16="http://schemas.microsoft.com/office/drawing/2014/main" id="{EF145F28-C3BD-4239-9C25-FB2776D02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1" name="Freeform 71">
            <a:extLst>
              <a:ext uri="{FF2B5EF4-FFF2-40B4-BE49-F238E27FC236}">
                <a16:creationId xmlns:a16="http://schemas.microsoft.com/office/drawing/2014/main" id="{04D2D631-DBF1-4B66-A45E-8FA4A9A1B38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2" name="Line 72">
            <a:extLst>
              <a:ext uri="{FF2B5EF4-FFF2-40B4-BE49-F238E27FC236}">
                <a16:creationId xmlns:a16="http://schemas.microsoft.com/office/drawing/2014/main" id="{DC751AEB-95B3-4231-BA3D-5528B89444A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3" name="Freeform 73">
            <a:extLst>
              <a:ext uri="{FF2B5EF4-FFF2-40B4-BE49-F238E27FC236}">
                <a16:creationId xmlns:a16="http://schemas.microsoft.com/office/drawing/2014/main" id="{C07797C8-D923-4421-81CC-B298011C4C4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4" name="Freeform 74">
            <a:extLst>
              <a:ext uri="{FF2B5EF4-FFF2-40B4-BE49-F238E27FC236}">
                <a16:creationId xmlns:a16="http://schemas.microsoft.com/office/drawing/2014/main" id="{3CB12544-0130-42FE-95F6-4459B61D2B2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5" name="Freeform 75">
            <a:extLst>
              <a:ext uri="{FF2B5EF4-FFF2-40B4-BE49-F238E27FC236}">
                <a16:creationId xmlns:a16="http://schemas.microsoft.com/office/drawing/2014/main" id="{F3D14393-31FD-441E-8812-90C369A3D5ED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6" name="Freeform 76">
            <a:extLst>
              <a:ext uri="{FF2B5EF4-FFF2-40B4-BE49-F238E27FC236}">
                <a16:creationId xmlns:a16="http://schemas.microsoft.com/office/drawing/2014/main" id="{11EDA626-F522-41F6-8186-7CDF4F31F633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7" name="Freeform 77">
            <a:extLst>
              <a:ext uri="{FF2B5EF4-FFF2-40B4-BE49-F238E27FC236}">
                <a16:creationId xmlns:a16="http://schemas.microsoft.com/office/drawing/2014/main" id="{6008DCA6-6E8F-400D-8D11-6386E31B6E1F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58" name="Oval 78">
            <a:extLst>
              <a:ext uri="{FF2B5EF4-FFF2-40B4-BE49-F238E27FC236}">
                <a16:creationId xmlns:a16="http://schemas.microsoft.com/office/drawing/2014/main" id="{4ECB7971-E684-47F5-BA18-F84DFEA9D4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59" name="Line 79">
            <a:extLst>
              <a:ext uri="{FF2B5EF4-FFF2-40B4-BE49-F238E27FC236}">
                <a16:creationId xmlns:a16="http://schemas.microsoft.com/office/drawing/2014/main" id="{8651E3FB-C0AF-4778-9C89-F7AB5005B1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0" name="Line 80">
            <a:extLst>
              <a:ext uri="{FF2B5EF4-FFF2-40B4-BE49-F238E27FC236}">
                <a16:creationId xmlns:a16="http://schemas.microsoft.com/office/drawing/2014/main" id="{E39741FF-74A5-4A07-985C-81C5E82A8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1" name="Freeform 81">
            <a:extLst>
              <a:ext uri="{FF2B5EF4-FFF2-40B4-BE49-F238E27FC236}">
                <a16:creationId xmlns:a16="http://schemas.microsoft.com/office/drawing/2014/main" id="{45301547-36B8-4CD6-9392-7CA2FFD4C3F1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2" name="Oval 82">
            <a:extLst>
              <a:ext uri="{FF2B5EF4-FFF2-40B4-BE49-F238E27FC236}">
                <a16:creationId xmlns:a16="http://schemas.microsoft.com/office/drawing/2014/main" id="{DCB4904C-F9DC-473B-992A-328CF8C25A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63" name="Line 83">
            <a:extLst>
              <a:ext uri="{FF2B5EF4-FFF2-40B4-BE49-F238E27FC236}">
                <a16:creationId xmlns:a16="http://schemas.microsoft.com/office/drawing/2014/main" id="{3B50B45D-684F-4E7C-B472-393784AE07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4" name="Oval 84">
            <a:extLst>
              <a:ext uri="{FF2B5EF4-FFF2-40B4-BE49-F238E27FC236}">
                <a16:creationId xmlns:a16="http://schemas.microsoft.com/office/drawing/2014/main" id="{57123E90-AE1B-4CAC-AFB1-1198C29C75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65" name="Freeform 85">
            <a:extLst>
              <a:ext uri="{FF2B5EF4-FFF2-40B4-BE49-F238E27FC236}">
                <a16:creationId xmlns:a16="http://schemas.microsoft.com/office/drawing/2014/main" id="{444EFBB9-48F0-48A0-8DD0-C49D02B3F985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6" name="Freeform 86">
            <a:extLst>
              <a:ext uri="{FF2B5EF4-FFF2-40B4-BE49-F238E27FC236}">
                <a16:creationId xmlns:a16="http://schemas.microsoft.com/office/drawing/2014/main" id="{AABECD8F-9987-4061-9F23-A42DFB95C044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7" name="Oval 87">
            <a:extLst>
              <a:ext uri="{FF2B5EF4-FFF2-40B4-BE49-F238E27FC236}">
                <a16:creationId xmlns:a16="http://schemas.microsoft.com/office/drawing/2014/main" id="{5C98A3B6-4846-40CC-B6D2-91A6D19567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68" name="Line 88">
            <a:extLst>
              <a:ext uri="{FF2B5EF4-FFF2-40B4-BE49-F238E27FC236}">
                <a16:creationId xmlns:a16="http://schemas.microsoft.com/office/drawing/2014/main" id="{3D518F1D-BA6E-4CEE-8CA4-79626EF9B7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69" name="Oval 89">
            <a:extLst>
              <a:ext uri="{FF2B5EF4-FFF2-40B4-BE49-F238E27FC236}">
                <a16:creationId xmlns:a16="http://schemas.microsoft.com/office/drawing/2014/main" id="{A27D2C74-09C4-48ED-8512-D75E63CB22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70" name="Freeform 90">
            <a:extLst>
              <a:ext uri="{FF2B5EF4-FFF2-40B4-BE49-F238E27FC236}">
                <a16:creationId xmlns:a16="http://schemas.microsoft.com/office/drawing/2014/main" id="{C739DA95-1EDE-4677-8140-50918A36B9B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1" name="Freeform 91">
            <a:extLst>
              <a:ext uri="{FF2B5EF4-FFF2-40B4-BE49-F238E27FC236}">
                <a16:creationId xmlns:a16="http://schemas.microsoft.com/office/drawing/2014/main" id="{6557E7DA-211F-4EDE-9211-43967F9CA69C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2" name="Line 92">
            <a:extLst>
              <a:ext uri="{FF2B5EF4-FFF2-40B4-BE49-F238E27FC236}">
                <a16:creationId xmlns:a16="http://schemas.microsoft.com/office/drawing/2014/main" id="{58366A5E-4C7E-4E1C-B37B-8509992114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3" name="Oval 93">
            <a:extLst>
              <a:ext uri="{FF2B5EF4-FFF2-40B4-BE49-F238E27FC236}">
                <a16:creationId xmlns:a16="http://schemas.microsoft.com/office/drawing/2014/main" id="{E85A104B-1DA8-465B-AB9D-AA214E6E49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74" name="Freeform 94">
            <a:extLst>
              <a:ext uri="{FF2B5EF4-FFF2-40B4-BE49-F238E27FC236}">
                <a16:creationId xmlns:a16="http://schemas.microsoft.com/office/drawing/2014/main" id="{973F5B72-1C64-478D-AE85-84051C99133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5" name="Freeform 95">
            <a:extLst>
              <a:ext uri="{FF2B5EF4-FFF2-40B4-BE49-F238E27FC236}">
                <a16:creationId xmlns:a16="http://schemas.microsoft.com/office/drawing/2014/main" id="{8A5A213A-874C-4054-BFC4-D30A8BBC5797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6" name="Freeform 96">
            <a:extLst>
              <a:ext uri="{FF2B5EF4-FFF2-40B4-BE49-F238E27FC236}">
                <a16:creationId xmlns:a16="http://schemas.microsoft.com/office/drawing/2014/main" id="{1D87CB56-2899-436D-9772-4E4A883C79AD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7" name="Line 97">
            <a:extLst>
              <a:ext uri="{FF2B5EF4-FFF2-40B4-BE49-F238E27FC236}">
                <a16:creationId xmlns:a16="http://schemas.microsoft.com/office/drawing/2014/main" id="{E17CF702-84CD-4897-A11F-01F1BA017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8" name="Freeform 98">
            <a:extLst>
              <a:ext uri="{FF2B5EF4-FFF2-40B4-BE49-F238E27FC236}">
                <a16:creationId xmlns:a16="http://schemas.microsoft.com/office/drawing/2014/main" id="{4E356E60-820F-4A53-A0A6-6839C6BA7188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79" name="Freeform 99">
            <a:extLst>
              <a:ext uri="{FF2B5EF4-FFF2-40B4-BE49-F238E27FC236}">
                <a16:creationId xmlns:a16="http://schemas.microsoft.com/office/drawing/2014/main" id="{F87505B5-41D0-429C-B546-E22343B6311A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0" name="Freeform 100">
            <a:extLst>
              <a:ext uri="{FF2B5EF4-FFF2-40B4-BE49-F238E27FC236}">
                <a16:creationId xmlns:a16="http://schemas.microsoft.com/office/drawing/2014/main" id="{0CD53851-BB5A-4831-907E-01737DB86726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1" name="Oval 101">
            <a:extLst>
              <a:ext uri="{FF2B5EF4-FFF2-40B4-BE49-F238E27FC236}">
                <a16:creationId xmlns:a16="http://schemas.microsoft.com/office/drawing/2014/main" id="{B80C592A-93FD-4EAC-A32E-A66AB56601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82" name="Oval 102">
            <a:extLst>
              <a:ext uri="{FF2B5EF4-FFF2-40B4-BE49-F238E27FC236}">
                <a16:creationId xmlns:a16="http://schemas.microsoft.com/office/drawing/2014/main" id="{0A5EDC06-9175-469D-9362-4C2B553202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83" name="Line 103">
            <a:extLst>
              <a:ext uri="{FF2B5EF4-FFF2-40B4-BE49-F238E27FC236}">
                <a16:creationId xmlns:a16="http://schemas.microsoft.com/office/drawing/2014/main" id="{AD726376-F27B-4677-8BC8-7BA7CA51BB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4" name="Line 104">
            <a:extLst>
              <a:ext uri="{FF2B5EF4-FFF2-40B4-BE49-F238E27FC236}">
                <a16:creationId xmlns:a16="http://schemas.microsoft.com/office/drawing/2014/main" id="{5F928841-D947-4C92-A172-C66B007CB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5" name="Line 105">
            <a:extLst>
              <a:ext uri="{FF2B5EF4-FFF2-40B4-BE49-F238E27FC236}">
                <a16:creationId xmlns:a16="http://schemas.microsoft.com/office/drawing/2014/main" id="{8044B496-C63A-4D55-A494-105132C83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6" name="Line 106">
            <a:extLst>
              <a:ext uri="{FF2B5EF4-FFF2-40B4-BE49-F238E27FC236}">
                <a16:creationId xmlns:a16="http://schemas.microsoft.com/office/drawing/2014/main" id="{8FC3BBD7-C5EC-41AB-81EC-E3A334046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7" name="Line 107">
            <a:extLst>
              <a:ext uri="{FF2B5EF4-FFF2-40B4-BE49-F238E27FC236}">
                <a16:creationId xmlns:a16="http://schemas.microsoft.com/office/drawing/2014/main" id="{0E8E9195-B7B2-4B17-BB77-CB23E2066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8" name="Line 108">
            <a:extLst>
              <a:ext uri="{FF2B5EF4-FFF2-40B4-BE49-F238E27FC236}">
                <a16:creationId xmlns:a16="http://schemas.microsoft.com/office/drawing/2014/main" id="{ADAF8AB2-8F1D-44BF-8F75-92A2C3862D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89" name="Line 109">
            <a:extLst>
              <a:ext uri="{FF2B5EF4-FFF2-40B4-BE49-F238E27FC236}">
                <a16:creationId xmlns:a16="http://schemas.microsoft.com/office/drawing/2014/main" id="{43B68B32-1B64-4611-B6AA-B43CE4CAD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0" name="Line 110">
            <a:extLst>
              <a:ext uri="{FF2B5EF4-FFF2-40B4-BE49-F238E27FC236}">
                <a16:creationId xmlns:a16="http://schemas.microsoft.com/office/drawing/2014/main" id="{70085374-E9EB-46E6-AF8C-C39DC78A22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2" name="Line 112">
            <a:extLst>
              <a:ext uri="{FF2B5EF4-FFF2-40B4-BE49-F238E27FC236}">
                <a16:creationId xmlns:a16="http://schemas.microsoft.com/office/drawing/2014/main" id="{D5DBB170-03C6-42E6-9D59-BE6540EB30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4" name="Line 114">
            <a:extLst>
              <a:ext uri="{FF2B5EF4-FFF2-40B4-BE49-F238E27FC236}">
                <a16:creationId xmlns:a16="http://schemas.microsoft.com/office/drawing/2014/main" id="{E4DE58BD-5AB2-4BBE-A165-D1098D6425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5" name="Oval 115">
            <a:extLst>
              <a:ext uri="{FF2B5EF4-FFF2-40B4-BE49-F238E27FC236}">
                <a16:creationId xmlns:a16="http://schemas.microsoft.com/office/drawing/2014/main" id="{B8747D5D-3ACD-4C6E-8E91-30DC9CAE28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96" name="Oval 116">
            <a:extLst>
              <a:ext uri="{FF2B5EF4-FFF2-40B4-BE49-F238E27FC236}">
                <a16:creationId xmlns:a16="http://schemas.microsoft.com/office/drawing/2014/main" id="{C3CA4549-4633-4C69-A423-D5C52E17FF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197" name="Line 117">
            <a:extLst>
              <a:ext uri="{FF2B5EF4-FFF2-40B4-BE49-F238E27FC236}">
                <a16:creationId xmlns:a16="http://schemas.microsoft.com/office/drawing/2014/main" id="{E4961E1B-D41E-4FE2-BA33-F1AC4FC0F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8" name="Line 118">
            <a:extLst>
              <a:ext uri="{FF2B5EF4-FFF2-40B4-BE49-F238E27FC236}">
                <a16:creationId xmlns:a16="http://schemas.microsoft.com/office/drawing/2014/main" id="{B8B01F03-0B33-449A-B6CA-672D6B530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9" name="Line 119">
            <a:extLst>
              <a:ext uri="{FF2B5EF4-FFF2-40B4-BE49-F238E27FC236}">
                <a16:creationId xmlns:a16="http://schemas.microsoft.com/office/drawing/2014/main" id="{99A90B0B-5EDA-4BA6-B181-AE18079E6E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0" name="Line 120">
            <a:extLst>
              <a:ext uri="{FF2B5EF4-FFF2-40B4-BE49-F238E27FC236}">
                <a16:creationId xmlns:a16="http://schemas.microsoft.com/office/drawing/2014/main" id="{8DD36015-CB44-4A0A-AB03-D69414AEB0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1" name="Line 121">
            <a:extLst>
              <a:ext uri="{FF2B5EF4-FFF2-40B4-BE49-F238E27FC236}">
                <a16:creationId xmlns:a16="http://schemas.microsoft.com/office/drawing/2014/main" id="{EB0EF69E-810B-4C04-A669-DFC90D48A0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2" name="Line 122">
            <a:extLst>
              <a:ext uri="{FF2B5EF4-FFF2-40B4-BE49-F238E27FC236}">
                <a16:creationId xmlns:a16="http://schemas.microsoft.com/office/drawing/2014/main" id="{E697429E-F3E3-429C-A771-F35EB36E96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3" name="Line 123">
            <a:extLst>
              <a:ext uri="{FF2B5EF4-FFF2-40B4-BE49-F238E27FC236}">
                <a16:creationId xmlns:a16="http://schemas.microsoft.com/office/drawing/2014/main" id="{9B4D116D-D7D6-49B1-A9AB-9233E3A2F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4" name="Line 124">
            <a:extLst>
              <a:ext uri="{FF2B5EF4-FFF2-40B4-BE49-F238E27FC236}">
                <a16:creationId xmlns:a16="http://schemas.microsoft.com/office/drawing/2014/main" id="{0D5AEE22-3AB7-4E8D-ABD0-67DD671A5D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5" name="Line 125">
            <a:extLst>
              <a:ext uri="{FF2B5EF4-FFF2-40B4-BE49-F238E27FC236}">
                <a16:creationId xmlns:a16="http://schemas.microsoft.com/office/drawing/2014/main" id="{7DF1739E-692A-490F-A947-159B9FD10A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6" name="Line 126">
            <a:extLst>
              <a:ext uri="{FF2B5EF4-FFF2-40B4-BE49-F238E27FC236}">
                <a16:creationId xmlns:a16="http://schemas.microsoft.com/office/drawing/2014/main" id="{D518B3FD-4F6D-4E6F-9F5A-21E8196D5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7" name="Line 127">
            <a:extLst>
              <a:ext uri="{FF2B5EF4-FFF2-40B4-BE49-F238E27FC236}">
                <a16:creationId xmlns:a16="http://schemas.microsoft.com/office/drawing/2014/main" id="{12B8211B-F2D2-45B5-8071-08B20C4541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8" name="Line 128">
            <a:extLst>
              <a:ext uri="{FF2B5EF4-FFF2-40B4-BE49-F238E27FC236}">
                <a16:creationId xmlns:a16="http://schemas.microsoft.com/office/drawing/2014/main" id="{E9740CCB-1F64-4ADE-AF1E-91C5739C13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09" name="Line 129">
            <a:extLst>
              <a:ext uri="{FF2B5EF4-FFF2-40B4-BE49-F238E27FC236}">
                <a16:creationId xmlns:a16="http://schemas.microsoft.com/office/drawing/2014/main" id="{B9AD6E5E-0461-4DC4-AA92-B693BD0845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0" name="Line 130">
            <a:extLst>
              <a:ext uri="{FF2B5EF4-FFF2-40B4-BE49-F238E27FC236}">
                <a16:creationId xmlns:a16="http://schemas.microsoft.com/office/drawing/2014/main" id="{F5D93BAE-F6A6-448B-A786-58642FE97E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1" name="Line 131">
            <a:extLst>
              <a:ext uri="{FF2B5EF4-FFF2-40B4-BE49-F238E27FC236}">
                <a16:creationId xmlns:a16="http://schemas.microsoft.com/office/drawing/2014/main" id="{B4EA21DB-B068-4780-8AB3-4BEE3C78C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2" name="Line 132">
            <a:extLst>
              <a:ext uri="{FF2B5EF4-FFF2-40B4-BE49-F238E27FC236}">
                <a16:creationId xmlns:a16="http://schemas.microsoft.com/office/drawing/2014/main" id="{DAFE74F1-D9C1-4CA9-A48F-96654E45A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3" name="Line 133">
            <a:extLst>
              <a:ext uri="{FF2B5EF4-FFF2-40B4-BE49-F238E27FC236}">
                <a16:creationId xmlns:a16="http://schemas.microsoft.com/office/drawing/2014/main" id="{0660B40C-8A49-4912-A69D-0B8E3A7CBC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4" name="Freeform 134">
            <a:extLst>
              <a:ext uri="{FF2B5EF4-FFF2-40B4-BE49-F238E27FC236}">
                <a16:creationId xmlns:a16="http://schemas.microsoft.com/office/drawing/2014/main" id="{048C62EE-6BD7-4A5F-8E9D-723AA8D9430A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5" name="Freeform 135">
            <a:extLst>
              <a:ext uri="{FF2B5EF4-FFF2-40B4-BE49-F238E27FC236}">
                <a16:creationId xmlns:a16="http://schemas.microsoft.com/office/drawing/2014/main" id="{A10AAD81-5AC5-459C-9467-3EC4FF46E18E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6" name="Freeform 136">
            <a:extLst>
              <a:ext uri="{FF2B5EF4-FFF2-40B4-BE49-F238E27FC236}">
                <a16:creationId xmlns:a16="http://schemas.microsoft.com/office/drawing/2014/main" id="{A7AA4286-BDFD-4929-A7C4-C18D99110389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7" name="Freeform 137">
            <a:extLst>
              <a:ext uri="{FF2B5EF4-FFF2-40B4-BE49-F238E27FC236}">
                <a16:creationId xmlns:a16="http://schemas.microsoft.com/office/drawing/2014/main" id="{03E9A57B-9F86-44AD-8A70-630A6EDDAC84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18" name="Oval 138">
            <a:extLst>
              <a:ext uri="{FF2B5EF4-FFF2-40B4-BE49-F238E27FC236}">
                <a16:creationId xmlns:a16="http://schemas.microsoft.com/office/drawing/2014/main" id="{2F5A5FC2-4739-4B16-AA35-9DEF1279B1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19" name="Oval 139">
            <a:extLst>
              <a:ext uri="{FF2B5EF4-FFF2-40B4-BE49-F238E27FC236}">
                <a16:creationId xmlns:a16="http://schemas.microsoft.com/office/drawing/2014/main" id="{746555A7-45A0-402D-BD07-391041999E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0" name="Oval 140">
            <a:extLst>
              <a:ext uri="{FF2B5EF4-FFF2-40B4-BE49-F238E27FC236}">
                <a16:creationId xmlns:a16="http://schemas.microsoft.com/office/drawing/2014/main" id="{756A6E76-EB13-437F-A225-C493392D80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1" name="Oval 141">
            <a:extLst>
              <a:ext uri="{FF2B5EF4-FFF2-40B4-BE49-F238E27FC236}">
                <a16:creationId xmlns:a16="http://schemas.microsoft.com/office/drawing/2014/main" id="{A3EE196D-D5CE-4D05-B02B-DABF263DAC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2" name="Freeform 142">
            <a:extLst>
              <a:ext uri="{FF2B5EF4-FFF2-40B4-BE49-F238E27FC236}">
                <a16:creationId xmlns:a16="http://schemas.microsoft.com/office/drawing/2014/main" id="{B91BED7A-818A-4FA1-8FF5-61F66FEB856A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23" name="Freeform 143">
            <a:extLst>
              <a:ext uri="{FF2B5EF4-FFF2-40B4-BE49-F238E27FC236}">
                <a16:creationId xmlns:a16="http://schemas.microsoft.com/office/drawing/2014/main" id="{46E8CADD-EA22-44B1-80AC-609E9C3AC7BD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24" name="Freeform 144">
            <a:extLst>
              <a:ext uri="{FF2B5EF4-FFF2-40B4-BE49-F238E27FC236}">
                <a16:creationId xmlns:a16="http://schemas.microsoft.com/office/drawing/2014/main" id="{B136BAC1-F309-4D52-87C6-9512C933D69A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25" name="Freeform 145">
            <a:extLst>
              <a:ext uri="{FF2B5EF4-FFF2-40B4-BE49-F238E27FC236}">
                <a16:creationId xmlns:a16="http://schemas.microsoft.com/office/drawing/2014/main" id="{5306ACD1-F5D2-4CF5-AAA7-671C177E42D2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26" name="Oval 146">
            <a:extLst>
              <a:ext uri="{FF2B5EF4-FFF2-40B4-BE49-F238E27FC236}">
                <a16:creationId xmlns:a16="http://schemas.microsoft.com/office/drawing/2014/main" id="{95989FCA-F53F-4F84-B57F-21BD5EF53A1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7" name="Oval 147">
            <a:extLst>
              <a:ext uri="{FF2B5EF4-FFF2-40B4-BE49-F238E27FC236}">
                <a16:creationId xmlns:a16="http://schemas.microsoft.com/office/drawing/2014/main" id="{58B51ED5-5C2D-433D-AB9B-5915385095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8" name="Oval 148">
            <a:extLst>
              <a:ext uri="{FF2B5EF4-FFF2-40B4-BE49-F238E27FC236}">
                <a16:creationId xmlns:a16="http://schemas.microsoft.com/office/drawing/2014/main" id="{E94D0488-87AB-448E-B521-6D39B87BED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29" name="Freeform 149">
            <a:extLst>
              <a:ext uri="{FF2B5EF4-FFF2-40B4-BE49-F238E27FC236}">
                <a16:creationId xmlns:a16="http://schemas.microsoft.com/office/drawing/2014/main" id="{BC7E7656-FB87-40BE-B3D6-D42244E3A931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30" name="Oval 150">
            <a:extLst>
              <a:ext uri="{FF2B5EF4-FFF2-40B4-BE49-F238E27FC236}">
                <a16:creationId xmlns:a16="http://schemas.microsoft.com/office/drawing/2014/main" id="{14DF9723-3DEC-446A-BF30-B16E1215AA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31" name="Oval 151">
            <a:extLst>
              <a:ext uri="{FF2B5EF4-FFF2-40B4-BE49-F238E27FC236}">
                <a16:creationId xmlns:a16="http://schemas.microsoft.com/office/drawing/2014/main" id="{D5401DEF-5720-4D86-B94C-34539A58F3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32" name="Oval 152">
            <a:extLst>
              <a:ext uri="{FF2B5EF4-FFF2-40B4-BE49-F238E27FC236}">
                <a16:creationId xmlns:a16="http://schemas.microsoft.com/office/drawing/2014/main" id="{2F785C2D-0D72-4FE3-982F-2A6EA013F1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33" name="Line 153">
            <a:extLst>
              <a:ext uri="{FF2B5EF4-FFF2-40B4-BE49-F238E27FC236}">
                <a16:creationId xmlns:a16="http://schemas.microsoft.com/office/drawing/2014/main" id="{6741BE95-435C-4A1D-8DE7-F17F4ED780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34" name="Oval 154">
            <a:extLst>
              <a:ext uri="{FF2B5EF4-FFF2-40B4-BE49-F238E27FC236}">
                <a16:creationId xmlns:a16="http://schemas.microsoft.com/office/drawing/2014/main" id="{5FE4AEF4-8583-4D3D-8E2A-62C27F9E1D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35" name="Oval 155">
            <a:extLst>
              <a:ext uri="{FF2B5EF4-FFF2-40B4-BE49-F238E27FC236}">
                <a16:creationId xmlns:a16="http://schemas.microsoft.com/office/drawing/2014/main" id="{F8B9C835-3E97-47AD-A202-645144E8CF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36" name="Oval 156">
            <a:extLst>
              <a:ext uri="{FF2B5EF4-FFF2-40B4-BE49-F238E27FC236}">
                <a16:creationId xmlns:a16="http://schemas.microsoft.com/office/drawing/2014/main" id="{0E1123B4-7682-4536-A9F7-B3A9F194AE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grpSp>
        <p:nvGrpSpPr>
          <p:cNvPr id="1070237" name="Group 157">
            <a:extLst>
              <a:ext uri="{FF2B5EF4-FFF2-40B4-BE49-F238E27FC236}">
                <a16:creationId xmlns:a16="http://schemas.microsoft.com/office/drawing/2014/main" id="{B0A879CD-8310-4C4F-BAB1-2BEECF3B65D4}"/>
              </a:ext>
            </a:extLst>
          </p:cNvPr>
          <p:cNvGrpSpPr>
            <a:grpSpLocks/>
          </p:cNvGrpSpPr>
          <p:nvPr/>
        </p:nvGrpSpPr>
        <p:grpSpPr bwMode="auto">
          <a:xfrm>
            <a:off x="3724276" y="2038351"/>
            <a:ext cx="3903663" cy="4443413"/>
            <a:chOff x="1074" y="1098"/>
            <a:chExt cx="2459" cy="2799"/>
          </a:xfrm>
        </p:grpSpPr>
        <p:sp>
          <p:nvSpPr>
            <p:cNvPr id="1070238" name="Freeform 158">
              <a:extLst>
                <a:ext uri="{FF2B5EF4-FFF2-40B4-BE49-F238E27FC236}">
                  <a16:creationId xmlns:a16="http://schemas.microsoft.com/office/drawing/2014/main" id="{423BDD18-3AC5-4941-BB8F-340DA33AE71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50" y="1098"/>
              <a:ext cx="972" cy="282"/>
            </a:xfrm>
            <a:custGeom>
              <a:avLst/>
              <a:gdLst>
                <a:gd name="T0" fmla="*/ 324 w 324"/>
                <a:gd name="T1" fmla="*/ 0 h 94"/>
                <a:gd name="T2" fmla="*/ 189 w 324"/>
                <a:gd name="T3" fmla="*/ 76 h 94"/>
                <a:gd name="T4" fmla="*/ 0 w 324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4" h="94">
                  <a:moveTo>
                    <a:pt x="324" y="0"/>
                  </a:moveTo>
                  <a:lnTo>
                    <a:pt x="189" y="76"/>
                  </a:lnTo>
                  <a:lnTo>
                    <a:pt x="0" y="94"/>
                  </a:lnTo>
                </a:path>
              </a:pathLst>
            </a:cu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39" name="Line 159">
              <a:extLst>
                <a:ext uri="{FF2B5EF4-FFF2-40B4-BE49-F238E27FC236}">
                  <a16:creationId xmlns:a16="http://schemas.microsoft.com/office/drawing/2014/main" id="{EA2AAE71-4465-4FDD-B6EC-C57856A11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4" y="2666"/>
              <a:ext cx="87" cy="37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0" name="Line 160">
              <a:extLst>
                <a:ext uri="{FF2B5EF4-FFF2-40B4-BE49-F238E27FC236}">
                  <a16:creationId xmlns:a16="http://schemas.microsoft.com/office/drawing/2014/main" id="{762D5DB3-270B-4755-9823-CDC3B00E49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37" y="3038"/>
              <a:ext cx="295" cy="469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1" name="Line 161">
              <a:extLst>
                <a:ext uri="{FF2B5EF4-FFF2-40B4-BE49-F238E27FC236}">
                  <a16:creationId xmlns:a16="http://schemas.microsoft.com/office/drawing/2014/main" id="{150A7840-5FE8-4C5E-B302-F4A3F799F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54" y="2245"/>
              <a:ext cx="480" cy="1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2" name="Freeform 162">
              <a:extLst>
                <a:ext uri="{FF2B5EF4-FFF2-40B4-BE49-F238E27FC236}">
                  <a16:creationId xmlns:a16="http://schemas.microsoft.com/office/drawing/2014/main" id="{BF35A7A9-6C68-4A6E-B134-0B1E03A776E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66" y="1371"/>
              <a:ext cx="199" cy="448"/>
            </a:xfrm>
            <a:custGeom>
              <a:avLst/>
              <a:gdLst>
                <a:gd name="T0" fmla="*/ 66 w 66"/>
                <a:gd name="T1" fmla="*/ 0 h 149"/>
                <a:gd name="T2" fmla="*/ 0 w 66"/>
                <a:gd name="T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" h="149">
                  <a:moveTo>
                    <a:pt x="66" y="0"/>
                  </a:moveTo>
                  <a:lnTo>
                    <a:pt x="0" y="149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3" name="Freeform 163">
              <a:extLst>
                <a:ext uri="{FF2B5EF4-FFF2-40B4-BE49-F238E27FC236}">
                  <a16:creationId xmlns:a16="http://schemas.microsoft.com/office/drawing/2014/main" id="{FF6F597D-98DD-47DC-9761-BF3E83151A6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016" y="1101"/>
              <a:ext cx="438" cy="276"/>
            </a:xfrm>
            <a:custGeom>
              <a:avLst/>
              <a:gdLst>
                <a:gd name="T0" fmla="*/ 0 w 146"/>
                <a:gd name="T1" fmla="*/ 0 h 92"/>
                <a:gd name="T2" fmla="*/ 146 w 146"/>
                <a:gd name="T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6" h="92">
                  <a:moveTo>
                    <a:pt x="0" y="0"/>
                  </a:moveTo>
                  <a:lnTo>
                    <a:pt x="146" y="92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4" name="Line 164">
              <a:extLst>
                <a:ext uri="{FF2B5EF4-FFF2-40B4-BE49-F238E27FC236}">
                  <a16:creationId xmlns:a16="http://schemas.microsoft.com/office/drawing/2014/main" id="{02E8E7D0-6EED-4C15-B179-406FFEE64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4" y="1377"/>
              <a:ext cx="79" cy="56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5" name="Line 165">
              <a:extLst>
                <a:ext uri="{FF2B5EF4-FFF2-40B4-BE49-F238E27FC236}">
                  <a16:creationId xmlns:a16="http://schemas.microsoft.com/office/drawing/2014/main" id="{4C76F64F-8118-491F-B33F-5B7F5E0E2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2" y="1948"/>
              <a:ext cx="51" cy="67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6" name="Line 166">
              <a:extLst>
                <a:ext uri="{FF2B5EF4-FFF2-40B4-BE49-F238E27FC236}">
                  <a16:creationId xmlns:a16="http://schemas.microsoft.com/office/drawing/2014/main" id="{C97D2C79-AB8A-489C-B34C-F4574AEAA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8" y="2612"/>
              <a:ext cx="370" cy="297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7" name="Freeform 167">
              <a:extLst>
                <a:ext uri="{FF2B5EF4-FFF2-40B4-BE49-F238E27FC236}">
                  <a16:creationId xmlns:a16="http://schemas.microsoft.com/office/drawing/2014/main" id="{662C6D80-90F6-4C57-A959-5FB31A3B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" y="2064"/>
              <a:ext cx="416" cy="55"/>
            </a:xfrm>
            <a:custGeom>
              <a:avLst/>
              <a:gdLst>
                <a:gd name="T0" fmla="*/ 0 w 416"/>
                <a:gd name="T1" fmla="*/ 0 h 55"/>
                <a:gd name="T2" fmla="*/ 416 w 416"/>
                <a:gd name="T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6" h="55">
                  <a:moveTo>
                    <a:pt x="0" y="0"/>
                  </a:moveTo>
                  <a:lnTo>
                    <a:pt x="416" y="55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8" name="Line 168">
              <a:extLst>
                <a:ext uri="{FF2B5EF4-FFF2-40B4-BE49-F238E27FC236}">
                  <a16:creationId xmlns:a16="http://schemas.microsoft.com/office/drawing/2014/main" id="{BB2D43FD-0EBA-438D-8215-B1591A5BF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18" y="2245"/>
              <a:ext cx="139" cy="427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49" name="Freeform 169">
              <a:extLst>
                <a:ext uri="{FF2B5EF4-FFF2-40B4-BE49-F238E27FC236}">
                  <a16:creationId xmlns:a16="http://schemas.microsoft.com/office/drawing/2014/main" id="{E290C6C0-6CD7-492C-A442-1CD8F31A97A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43" y="2597"/>
              <a:ext cx="372" cy="315"/>
            </a:xfrm>
            <a:custGeom>
              <a:avLst/>
              <a:gdLst>
                <a:gd name="T0" fmla="*/ 0 w 124"/>
                <a:gd name="T1" fmla="*/ 0 h 105"/>
                <a:gd name="T2" fmla="*/ 124 w 124"/>
                <a:gd name="T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4" h="105">
                  <a:moveTo>
                    <a:pt x="0" y="0"/>
                  </a:moveTo>
                  <a:lnTo>
                    <a:pt x="124" y="105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50" name="Freeform 170">
              <a:extLst>
                <a:ext uri="{FF2B5EF4-FFF2-40B4-BE49-F238E27FC236}">
                  <a16:creationId xmlns:a16="http://schemas.microsoft.com/office/drawing/2014/main" id="{AD417955-6D8A-4439-8FC6-AA9BC38B27A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82" y="1789"/>
              <a:ext cx="396" cy="336"/>
            </a:xfrm>
            <a:custGeom>
              <a:avLst/>
              <a:gdLst>
                <a:gd name="T0" fmla="*/ 132 w 132"/>
                <a:gd name="T1" fmla="*/ 0 h 112"/>
                <a:gd name="T2" fmla="*/ 0 w 132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12">
                  <a:moveTo>
                    <a:pt x="132" y="0"/>
                  </a:moveTo>
                  <a:lnTo>
                    <a:pt x="0" y="112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51" name="Freeform 171">
              <a:extLst>
                <a:ext uri="{FF2B5EF4-FFF2-40B4-BE49-F238E27FC236}">
                  <a16:creationId xmlns:a16="http://schemas.microsoft.com/office/drawing/2014/main" id="{91C0E25A-BE56-49A6-BC4D-AD7F72C1075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431" y="2260"/>
              <a:ext cx="305" cy="332"/>
            </a:xfrm>
            <a:custGeom>
              <a:avLst/>
              <a:gdLst>
                <a:gd name="T0" fmla="*/ 55 w 55"/>
                <a:gd name="T1" fmla="*/ 58 h 58"/>
                <a:gd name="T2" fmla="*/ 0 w 55"/>
                <a:gd name="T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" h="58">
                  <a:moveTo>
                    <a:pt x="55" y="58"/>
                  </a:move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252" name="Freeform 172">
              <a:extLst>
                <a:ext uri="{FF2B5EF4-FFF2-40B4-BE49-F238E27FC236}">
                  <a16:creationId xmlns:a16="http://schemas.microsoft.com/office/drawing/2014/main" id="{E4FE0A4D-D708-43BD-9C19-AB63D5DDAE7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26" y="3495"/>
              <a:ext cx="291" cy="402"/>
            </a:xfrm>
            <a:custGeom>
              <a:avLst/>
              <a:gdLst>
                <a:gd name="T0" fmla="*/ 97 w 97"/>
                <a:gd name="T1" fmla="*/ 134 h 134"/>
                <a:gd name="T2" fmla="*/ 0 w 97"/>
                <a:gd name="T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" h="134">
                  <a:moveTo>
                    <a:pt x="97" y="134"/>
                  </a:move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0253" name="Oval 173">
            <a:extLst>
              <a:ext uri="{FF2B5EF4-FFF2-40B4-BE49-F238E27FC236}">
                <a16:creationId xmlns:a16="http://schemas.microsoft.com/office/drawing/2014/main" id="{26B13748-9593-490F-A36E-4335791E8F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4" name="Oval 174">
            <a:extLst>
              <a:ext uri="{FF2B5EF4-FFF2-40B4-BE49-F238E27FC236}">
                <a16:creationId xmlns:a16="http://schemas.microsoft.com/office/drawing/2014/main" id="{D45CA43E-C21D-49BE-9843-22E674007C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5" name="Oval 175">
            <a:extLst>
              <a:ext uri="{FF2B5EF4-FFF2-40B4-BE49-F238E27FC236}">
                <a16:creationId xmlns:a16="http://schemas.microsoft.com/office/drawing/2014/main" id="{BEC487E5-345E-4927-939A-D3285DFA31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6" name="Oval 176">
            <a:extLst>
              <a:ext uri="{FF2B5EF4-FFF2-40B4-BE49-F238E27FC236}">
                <a16:creationId xmlns:a16="http://schemas.microsoft.com/office/drawing/2014/main" id="{03691A7C-65EA-4E40-93DE-E532869A07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7" name="Oval 177">
            <a:extLst>
              <a:ext uri="{FF2B5EF4-FFF2-40B4-BE49-F238E27FC236}">
                <a16:creationId xmlns:a16="http://schemas.microsoft.com/office/drawing/2014/main" id="{6C57342C-5B98-49BC-BEC3-422FF5D52A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8" name="Oval 178">
            <a:extLst>
              <a:ext uri="{FF2B5EF4-FFF2-40B4-BE49-F238E27FC236}">
                <a16:creationId xmlns:a16="http://schemas.microsoft.com/office/drawing/2014/main" id="{D6116CF0-58BE-4B4F-94A8-1BC80D2E00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59" name="Oval 179">
            <a:extLst>
              <a:ext uri="{FF2B5EF4-FFF2-40B4-BE49-F238E27FC236}">
                <a16:creationId xmlns:a16="http://schemas.microsoft.com/office/drawing/2014/main" id="{A0A8ED71-F96C-42D2-88A7-21F10B31CF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0" name="Oval 180">
            <a:extLst>
              <a:ext uri="{FF2B5EF4-FFF2-40B4-BE49-F238E27FC236}">
                <a16:creationId xmlns:a16="http://schemas.microsoft.com/office/drawing/2014/main" id="{0F899A6C-DCC6-40BF-84E3-E7786133FE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1" name="Oval 181">
            <a:extLst>
              <a:ext uri="{FF2B5EF4-FFF2-40B4-BE49-F238E27FC236}">
                <a16:creationId xmlns:a16="http://schemas.microsoft.com/office/drawing/2014/main" id="{E23B9756-60B9-45A3-8BA6-A1EFBB5D0E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2" name="Oval 182">
            <a:extLst>
              <a:ext uri="{FF2B5EF4-FFF2-40B4-BE49-F238E27FC236}">
                <a16:creationId xmlns:a16="http://schemas.microsoft.com/office/drawing/2014/main" id="{E4A588CD-E016-43F1-9A15-FE647078AB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3" name="Oval 183">
            <a:extLst>
              <a:ext uri="{FF2B5EF4-FFF2-40B4-BE49-F238E27FC236}">
                <a16:creationId xmlns:a16="http://schemas.microsoft.com/office/drawing/2014/main" id="{48382F8D-B207-4F36-976F-C83D62D6BA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4" name="Oval 184">
            <a:extLst>
              <a:ext uri="{FF2B5EF4-FFF2-40B4-BE49-F238E27FC236}">
                <a16:creationId xmlns:a16="http://schemas.microsoft.com/office/drawing/2014/main" id="{0D8B3C9E-E74F-4FF6-9DC2-1B194142895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5" name="Oval 185">
            <a:extLst>
              <a:ext uri="{FF2B5EF4-FFF2-40B4-BE49-F238E27FC236}">
                <a16:creationId xmlns:a16="http://schemas.microsoft.com/office/drawing/2014/main" id="{500F9C80-DB7A-48EF-A30F-C664F43955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6" name="Oval 186">
            <a:extLst>
              <a:ext uri="{FF2B5EF4-FFF2-40B4-BE49-F238E27FC236}">
                <a16:creationId xmlns:a16="http://schemas.microsoft.com/office/drawing/2014/main" id="{90C2A340-801E-4454-BBAF-43735F4C28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7" name="Oval 187">
            <a:extLst>
              <a:ext uri="{FF2B5EF4-FFF2-40B4-BE49-F238E27FC236}">
                <a16:creationId xmlns:a16="http://schemas.microsoft.com/office/drawing/2014/main" id="{5F5F5B70-53B6-4D6A-8244-85816218D3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8" name="Oval 188">
            <a:extLst>
              <a:ext uri="{FF2B5EF4-FFF2-40B4-BE49-F238E27FC236}">
                <a16:creationId xmlns:a16="http://schemas.microsoft.com/office/drawing/2014/main" id="{C66087A2-FEA2-4E93-B9D7-31D71DD108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69" name="Line 189">
            <a:extLst>
              <a:ext uri="{FF2B5EF4-FFF2-40B4-BE49-F238E27FC236}">
                <a16:creationId xmlns:a16="http://schemas.microsoft.com/office/drawing/2014/main" id="{57BA0AE3-7D09-4D71-9A05-1DDBF6370F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8376" y="5326064"/>
            <a:ext cx="250825" cy="4079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0270" name="Text Box 190">
            <a:extLst>
              <a:ext uri="{FF2B5EF4-FFF2-40B4-BE49-F238E27FC236}">
                <a16:creationId xmlns:a16="http://schemas.microsoft.com/office/drawing/2014/main" id="{EDA064EA-217C-4B34-BA20-39B4B255FE1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0271" name="Freeform 191">
            <a:extLst>
              <a:ext uri="{FF2B5EF4-FFF2-40B4-BE49-F238E27FC236}">
                <a16:creationId xmlns:a16="http://schemas.microsoft.com/office/drawing/2014/main" id="{9DD8860F-ED0D-4229-AF12-1A84965C66E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2" name="Freeform 192">
            <a:extLst>
              <a:ext uri="{FF2B5EF4-FFF2-40B4-BE49-F238E27FC236}">
                <a16:creationId xmlns:a16="http://schemas.microsoft.com/office/drawing/2014/main" id="{B073FED6-026E-481C-A0E2-5BF24B0F684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3" name="Freeform 193">
            <a:extLst>
              <a:ext uri="{FF2B5EF4-FFF2-40B4-BE49-F238E27FC236}">
                <a16:creationId xmlns:a16="http://schemas.microsoft.com/office/drawing/2014/main" id="{A4F7F15F-8635-481D-9CA4-1A56C8D47A79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4" name="Freeform 194">
            <a:extLst>
              <a:ext uri="{FF2B5EF4-FFF2-40B4-BE49-F238E27FC236}">
                <a16:creationId xmlns:a16="http://schemas.microsoft.com/office/drawing/2014/main" id="{53694DDE-4365-4EC3-A999-8EEFA9D99E27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5" name="Freeform 195">
            <a:extLst>
              <a:ext uri="{FF2B5EF4-FFF2-40B4-BE49-F238E27FC236}">
                <a16:creationId xmlns:a16="http://schemas.microsoft.com/office/drawing/2014/main" id="{19CF7286-9731-43E9-A9F5-F98CEB6A01D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6" name="Freeform 196">
            <a:extLst>
              <a:ext uri="{FF2B5EF4-FFF2-40B4-BE49-F238E27FC236}">
                <a16:creationId xmlns:a16="http://schemas.microsoft.com/office/drawing/2014/main" id="{6EC8E424-AB99-4A5D-B8A6-7A25AF51E0F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7" name="Freeform 197">
            <a:extLst>
              <a:ext uri="{FF2B5EF4-FFF2-40B4-BE49-F238E27FC236}">
                <a16:creationId xmlns:a16="http://schemas.microsoft.com/office/drawing/2014/main" id="{24FBE87F-C695-4496-9A6A-4DD1700DC6FC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8" name="Freeform 198">
            <a:extLst>
              <a:ext uri="{FF2B5EF4-FFF2-40B4-BE49-F238E27FC236}">
                <a16:creationId xmlns:a16="http://schemas.microsoft.com/office/drawing/2014/main" id="{77440A79-999B-46E2-B277-F2A656CE690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79" name="Freeform 199">
            <a:extLst>
              <a:ext uri="{FF2B5EF4-FFF2-40B4-BE49-F238E27FC236}">
                <a16:creationId xmlns:a16="http://schemas.microsoft.com/office/drawing/2014/main" id="{3BDFED21-87CD-4D19-BCD0-26EEA634A5B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281" name="Oval 201">
            <a:extLst>
              <a:ext uri="{FF2B5EF4-FFF2-40B4-BE49-F238E27FC236}">
                <a16:creationId xmlns:a16="http://schemas.microsoft.com/office/drawing/2014/main" id="{A2E510E3-2A8F-41DE-AC30-449E1FE0EE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82" name="Oval 202">
            <a:extLst>
              <a:ext uri="{FF2B5EF4-FFF2-40B4-BE49-F238E27FC236}">
                <a16:creationId xmlns:a16="http://schemas.microsoft.com/office/drawing/2014/main" id="{930797D6-6F50-4FA4-BB5A-58B3537E8C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84" name="Text Box 204">
            <a:extLst>
              <a:ext uri="{FF2B5EF4-FFF2-40B4-BE49-F238E27FC236}">
                <a16:creationId xmlns:a16="http://schemas.microsoft.com/office/drawing/2014/main" id="{56636EBA-0859-4104-8249-1FFD3F3DB2F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0191" name="Line 111">
            <a:extLst>
              <a:ext uri="{FF2B5EF4-FFF2-40B4-BE49-F238E27FC236}">
                <a16:creationId xmlns:a16="http://schemas.microsoft.com/office/drawing/2014/main" id="{143CEE81-4330-4D6B-B122-B9D8C46C78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0193" name="Oval 113">
            <a:extLst>
              <a:ext uri="{FF2B5EF4-FFF2-40B4-BE49-F238E27FC236}">
                <a16:creationId xmlns:a16="http://schemas.microsoft.com/office/drawing/2014/main" id="{88A41168-E145-43D5-837F-8A9C11B17A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0280" name="Oval 200">
            <a:extLst>
              <a:ext uri="{FF2B5EF4-FFF2-40B4-BE49-F238E27FC236}">
                <a16:creationId xmlns:a16="http://schemas.microsoft.com/office/drawing/2014/main" id="{7D7BBCB3-EAF2-4D66-AC1B-2FA45760B7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grpSp>
        <p:nvGrpSpPr>
          <p:cNvPr id="1070288" name="Group 208">
            <a:extLst>
              <a:ext uri="{FF2B5EF4-FFF2-40B4-BE49-F238E27FC236}">
                <a16:creationId xmlns:a16="http://schemas.microsoft.com/office/drawing/2014/main" id="{FD0113FB-2172-49AF-BCF3-8F3122B959A6}"/>
              </a:ext>
            </a:extLst>
          </p:cNvPr>
          <p:cNvGrpSpPr>
            <a:grpSpLocks/>
          </p:cNvGrpSpPr>
          <p:nvPr/>
        </p:nvGrpSpPr>
        <p:grpSpPr bwMode="auto">
          <a:xfrm>
            <a:off x="2073277" y="2679701"/>
            <a:ext cx="1508125" cy="855663"/>
            <a:chOff x="346" y="1688"/>
            <a:chExt cx="950" cy="539"/>
          </a:xfrm>
        </p:grpSpPr>
        <p:sp>
          <p:nvSpPr>
            <p:cNvPr id="1070285" name="Text Box 205">
              <a:extLst>
                <a:ext uri="{FF2B5EF4-FFF2-40B4-BE49-F238E27FC236}">
                  <a16:creationId xmlns:a16="http://schemas.microsoft.com/office/drawing/2014/main" id="{BF1DAD49-5AEE-4DBE-BC1E-A51A576A7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46" y="1688"/>
              <a:ext cx="842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compression</a:t>
              </a:r>
            </a:p>
            <a:p>
              <a:pPr>
                <a:lnSpc>
                  <a:spcPct val="80000"/>
                </a:lnSpc>
              </a:pPr>
              <a:r>
                <a:rPr lang="en-US" altLang="en-US"/>
                <a:t>boundary </a:t>
              </a:r>
            </a:p>
          </p:txBody>
        </p:sp>
        <p:sp>
          <p:nvSpPr>
            <p:cNvPr id="1070286" name="Line 206">
              <a:extLst>
                <a:ext uri="{FF2B5EF4-FFF2-40B4-BE49-F238E27FC236}">
                  <a16:creationId xmlns:a16="http://schemas.microsoft.com/office/drawing/2014/main" id="{E8F911DC-718F-42C5-A04F-BA6DD472B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3" y="2082"/>
              <a:ext cx="343" cy="1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270" grpId="0" animBg="1" autoUpdateAnimBg="0"/>
      <p:bldP spid="107028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Freeform 2">
            <a:extLst>
              <a:ext uri="{FF2B5EF4-FFF2-40B4-BE49-F238E27FC236}">
                <a16:creationId xmlns:a16="http://schemas.microsoft.com/office/drawing/2014/main" id="{789DE5EA-A0F0-41C4-A524-96A141FF430F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1107" name="Line 3">
            <a:extLst>
              <a:ext uri="{FF2B5EF4-FFF2-40B4-BE49-F238E27FC236}">
                <a16:creationId xmlns:a16="http://schemas.microsoft.com/office/drawing/2014/main" id="{FF9780CF-E817-441D-B093-1A01493B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08" name="Freeform 4">
            <a:extLst>
              <a:ext uri="{FF2B5EF4-FFF2-40B4-BE49-F238E27FC236}">
                <a16:creationId xmlns:a16="http://schemas.microsoft.com/office/drawing/2014/main" id="{2994977D-425B-4EC1-9DEC-184783FEB575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09" name="Freeform 5">
            <a:extLst>
              <a:ext uri="{FF2B5EF4-FFF2-40B4-BE49-F238E27FC236}">
                <a16:creationId xmlns:a16="http://schemas.microsoft.com/office/drawing/2014/main" id="{F5E82DA7-0DE2-4198-812F-90BE24F5DA50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1" name="Freeform 7">
            <a:extLst>
              <a:ext uri="{FF2B5EF4-FFF2-40B4-BE49-F238E27FC236}">
                <a16:creationId xmlns:a16="http://schemas.microsoft.com/office/drawing/2014/main" id="{2B25D160-C7CC-4838-B1A9-C41ABD949E1F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402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2" name="Freeform 8">
            <a:extLst>
              <a:ext uri="{FF2B5EF4-FFF2-40B4-BE49-F238E27FC236}">
                <a16:creationId xmlns:a16="http://schemas.microsoft.com/office/drawing/2014/main" id="{C8D46738-5DCE-4C17-B3DD-431E0B29A8EE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3" name="Freeform 9">
            <a:extLst>
              <a:ext uri="{FF2B5EF4-FFF2-40B4-BE49-F238E27FC236}">
                <a16:creationId xmlns:a16="http://schemas.microsoft.com/office/drawing/2014/main" id="{9BABE1DB-CDFE-4FA2-853B-2C951B5443C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4" name="Line 10">
            <a:extLst>
              <a:ext uri="{FF2B5EF4-FFF2-40B4-BE49-F238E27FC236}">
                <a16:creationId xmlns:a16="http://schemas.microsoft.com/office/drawing/2014/main" id="{0B9B177E-585C-46D8-B826-B0AD7AE8C8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5" name="Freeform 11">
            <a:extLst>
              <a:ext uri="{FF2B5EF4-FFF2-40B4-BE49-F238E27FC236}">
                <a16:creationId xmlns:a16="http://schemas.microsoft.com/office/drawing/2014/main" id="{CF5A0525-BABC-4D25-BA31-C7DCF0919054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6" name="Freeform 12">
            <a:extLst>
              <a:ext uri="{FF2B5EF4-FFF2-40B4-BE49-F238E27FC236}">
                <a16:creationId xmlns:a16="http://schemas.microsoft.com/office/drawing/2014/main" id="{3BDCD92F-F04F-4327-B177-BB96D231447E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7" name="Freeform 13">
            <a:extLst>
              <a:ext uri="{FF2B5EF4-FFF2-40B4-BE49-F238E27FC236}">
                <a16:creationId xmlns:a16="http://schemas.microsoft.com/office/drawing/2014/main" id="{E9C5ECE7-9520-4596-ACD0-7F2E11797218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19" name="Line 15">
            <a:extLst>
              <a:ext uri="{FF2B5EF4-FFF2-40B4-BE49-F238E27FC236}">
                <a16:creationId xmlns:a16="http://schemas.microsoft.com/office/drawing/2014/main" id="{722C77A1-C035-4B9F-B3A9-C9D43CC4F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0" name="Freeform 16">
            <a:extLst>
              <a:ext uri="{FF2B5EF4-FFF2-40B4-BE49-F238E27FC236}">
                <a16:creationId xmlns:a16="http://schemas.microsoft.com/office/drawing/2014/main" id="{39F2CF05-F664-4039-BB2A-11F84F10D05B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1" name="Freeform 17">
            <a:extLst>
              <a:ext uri="{FF2B5EF4-FFF2-40B4-BE49-F238E27FC236}">
                <a16:creationId xmlns:a16="http://schemas.microsoft.com/office/drawing/2014/main" id="{9025F162-3B2F-4F03-B907-59D68F739249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2" name="Line 18">
            <a:extLst>
              <a:ext uri="{FF2B5EF4-FFF2-40B4-BE49-F238E27FC236}">
                <a16:creationId xmlns:a16="http://schemas.microsoft.com/office/drawing/2014/main" id="{E59B5E42-079F-4963-8891-3E6FB4599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3" name="Line 19">
            <a:extLst>
              <a:ext uri="{FF2B5EF4-FFF2-40B4-BE49-F238E27FC236}">
                <a16:creationId xmlns:a16="http://schemas.microsoft.com/office/drawing/2014/main" id="{1969CB53-B085-4C22-8C8B-60F2F09D10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4" name="Line 20">
            <a:extLst>
              <a:ext uri="{FF2B5EF4-FFF2-40B4-BE49-F238E27FC236}">
                <a16:creationId xmlns:a16="http://schemas.microsoft.com/office/drawing/2014/main" id="{3E475BEF-0E91-4139-B068-3F95D1FB9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5" name="Line 21">
            <a:extLst>
              <a:ext uri="{FF2B5EF4-FFF2-40B4-BE49-F238E27FC236}">
                <a16:creationId xmlns:a16="http://schemas.microsoft.com/office/drawing/2014/main" id="{350FCDF3-6A6B-47AB-9A30-2678BB66EB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6" name="Line 22">
            <a:extLst>
              <a:ext uri="{FF2B5EF4-FFF2-40B4-BE49-F238E27FC236}">
                <a16:creationId xmlns:a16="http://schemas.microsoft.com/office/drawing/2014/main" id="{B122A75D-2C2D-418F-B310-67DD13075C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7" name="Freeform 23">
            <a:extLst>
              <a:ext uri="{FF2B5EF4-FFF2-40B4-BE49-F238E27FC236}">
                <a16:creationId xmlns:a16="http://schemas.microsoft.com/office/drawing/2014/main" id="{0AADD93A-B8B9-4CC3-9B28-9CC95F780CCE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8" name="Line 24">
            <a:extLst>
              <a:ext uri="{FF2B5EF4-FFF2-40B4-BE49-F238E27FC236}">
                <a16:creationId xmlns:a16="http://schemas.microsoft.com/office/drawing/2014/main" id="{B21A91DF-F6C4-4EF9-A865-C7B585FEED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29" name="Line 25">
            <a:extLst>
              <a:ext uri="{FF2B5EF4-FFF2-40B4-BE49-F238E27FC236}">
                <a16:creationId xmlns:a16="http://schemas.microsoft.com/office/drawing/2014/main" id="{65B9CD99-AC4B-4C7E-8A16-D73C7C55F9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0" name="Line 26">
            <a:extLst>
              <a:ext uri="{FF2B5EF4-FFF2-40B4-BE49-F238E27FC236}">
                <a16:creationId xmlns:a16="http://schemas.microsoft.com/office/drawing/2014/main" id="{8743B2DD-161B-4A45-AFC2-C68515E6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1" name="Line 27">
            <a:extLst>
              <a:ext uri="{FF2B5EF4-FFF2-40B4-BE49-F238E27FC236}">
                <a16:creationId xmlns:a16="http://schemas.microsoft.com/office/drawing/2014/main" id="{84AC058D-632A-47E6-BF22-CF9FA19723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2" name="Freeform 28">
            <a:extLst>
              <a:ext uri="{FF2B5EF4-FFF2-40B4-BE49-F238E27FC236}">
                <a16:creationId xmlns:a16="http://schemas.microsoft.com/office/drawing/2014/main" id="{5E5826A3-D3CA-44F5-8585-B329247964A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3" name="Line 29">
            <a:extLst>
              <a:ext uri="{FF2B5EF4-FFF2-40B4-BE49-F238E27FC236}">
                <a16:creationId xmlns:a16="http://schemas.microsoft.com/office/drawing/2014/main" id="{4AE208BC-981F-4BFB-A9C3-9C8C60A449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4" name="Freeform 30">
            <a:extLst>
              <a:ext uri="{FF2B5EF4-FFF2-40B4-BE49-F238E27FC236}">
                <a16:creationId xmlns:a16="http://schemas.microsoft.com/office/drawing/2014/main" id="{267B05D1-D226-45FE-9F0A-5474A755F0F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5" name="Freeform 31">
            <a:extLst>
              <a:ext uri="{FF2B5EF4-FFF2-40B4-BE49-F238E27FC236}">
                <a16:creationId xmlns:a16="http://schemas.microsoft.com/office/drawing/2014/main" id="{0634FCC7-AD95-4B62-A642-9B00E97E12B5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6" name="Line 32">
            <a:extLst>
              <a:ext uri="{FF2B5EF4-FFF2-40B4-BE49-F238E27FC236}">
                <a16:creationId xmlns:a16="http://schemas.microsoft.com/office/drawing/2014/main" id="{9E55EF67-05C5-457F-B1CB-326800FC5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7" name="Line 33">
            <a:extLst>
              <a:ext uri="{FF2B5EF4-FFF2-40B4-BE49-F238E27FC236}">
                <a16:creationId xmlns:a16="http://schemas.microsoft.com/office/drawing/2014/main" id="{1A9D9221-8541-4684-A546-41122E424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8" name="Freeform 34">
            <a:extLst>
              <a:ext uri="{FF2B5EF4-FFF2-40B4-BE49-F238E27FC236}">
                <a16:creationId xmlns:a16="http://schemas.microsoft.com/office/drawing/2014/main" id="{1E5CBF2E-BAA8-4474-B755-9657CF510870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39" name="Line 35">
            <a:extLst>
              <a:ext uri="{FF2B5EF4-FFF2-40B4-BE49-F238E27FC236}">
                <a16:creationId xmlns:a16="http://schemas.microsoft.com/office/drawing/2014/main" id="{409B550D-38FB-4697-8098-779C9E7EC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0" name="Freeform 36">
            <a:extLst>
              <a:ext uri="{FF2B5EF4-FFF2-40B4-BE49-F238E27FC236}">
                <a16:creationId xmlns:a16="http://schemas.microsoft.com/office/drawing/2014/main" id="{A4B75745-9ECF-4814-AEE5-BE72B2366C9E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1" name="Line 37">
            <a:extLst>
              <a:ext uri="{FF2B5EF4-FFF2-40B4-BE49-F238E27FC236}">
                <a16:creationId xmlns:a16="http://schemas.microsoft.com/office/drawing/2014/main" id="{97AF6120-8E23-406A-9682-4D15281813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2" name="Line 38">
            <a:extLst>
              <a:ext uri="{FF2B5EF4-FFF2-40B4-BE49-F238E27FC236}">
                <a16:creationId xmlns:a16="http://schemas.microsoft.com/office/drawing/2014/main" id="{32D44B1D-9738-4428-BC55-8A5F092ADB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3" name="Line 39">
            <a:extLst>
              <a:ext uri="{FF2B5EF4-FFF2-40B4-BE49-F238E27FC236}">
                <a16:creationId xmlns:a16="http://schemas.microsoft.com/office/drawing/2014/main" id="{B9DE5344-A709-4705-84F9-36646147E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4" name="Line 40">
            <a:extLst>
              <a:ext uri="{FF2B5EF4-FFF2-40B4-BE49-F238E27FC236}">
                <a16:creationId xmlns:a16="http://schemas.microsoft.com/office/drawing/2014/main" id="{8E7EF129-A89A-4B57-853E-F49B8180A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5" name="Line 41">
            <a:extLst>
              <a:ext uri="{FF2B5EF4-FFF2-40B4-BE49-F238E27FC236}">
                <a16:creationId xmlns:a16="http://schemas.microsoft.com/office/drawing/2014/main" id="{EB75EC89-8712-4978-A2D1-7231D3348B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6" name="Freeform 42">
            <a:extLst>
              <a:ext uri="{FF2B5EF4-FFF2-40B4-BE49-F238E27FC236}">
                <a16:creationId xmlns:a16="http://schemas.microsoft.com/office/drawing/2014/main" id="{4FB29923-301F-468C-8A94-01FB3C10A71D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7" name="Line 43">
            <a:extLst>
              <a:ext uri="{FF2B5EF4-FFF2-40B4-BE49-F238E27FC236}">
                <a16:creationId xmlns:a16="http://schemas.microsoft.com/office/drawing/2014/main" id="{C5E2696C-CEE3-4204-BCD3-006D9DA35C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8" name="Freeform 44">
            <a:extLst>
              <a:ext uri="{FF2B5EF4-FFF2-40B4-BE49-F238E27FC236}">
                <a16:creationId xmlns:a16="http://schemas.microsoft.com/office/drawing/2014/main" id="{EA6D0C9D-1AB1-4435-901B-69AB188AE79F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49" name="Line 45">
            <a:extLst>
              <a:ext uri="{FF2B5EF4-FFF2-40B4-BE49-F238E27FC236}">
                <a16:creationId xmlns:a16="http://schemas.microsoft.com/office/drawing/2014/main" id="{7EC1FD2B-4D1D-4330-A231-68B4EB7978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0" name="Line 46">
            <a:extLst>
              <a:ext uri="{FF2B5EF4-FFF2-40B4-BE49-F238E27FC236}">
                <a16:creationId xmlns:a16="http://schemas.microsoft.com/office/drawing/2014/main" id="{AF21D508-8EBD-4C22-A2CC-C20913BC42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1" name="Line 47">
            <a:extLst>
              <a:ext uri="{FF2B5EF4-FFF2-40B4-BE49-F238E27FC236}">
                <a16:creationId xmlns:a16="http://schemas.microsoft.com/office/drawing/2014/main" id="{4AE27D87-AC56-425B-BF83-4242EDB50D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2" name="Line 48">
            <a:extLst>
              <a:ext uri="{FF2B5EF4-FFF2-40B4-BE49-F238E27FC236}">
                <a16:creationId xmlns:a16="http://schemas.microsoft.com/office/drawing/2014/main" id="{9B3D1FFA-13BF-4FE2-A815-DEBDF4AB1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3" name="Line 49">
            <a:extLst>
              <a:ext uri="{FF2B5EF4-FFF2-40B4-BE49-F238E27FC236}">
                <a16:creationId xmlns:a16="http://schemas.microsoft.com/office/drawing/2014/main" id="{84AB2BAE-EC95-4734-81B5-F5C5B7E1CC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4" name="Line 50">
            <a:extLst>
              <a:ext uri="{FF2B5EF4-FFF2-40B4-BE49-F238E27FC236}">
                <a16:creationId xmlns:a16="http://schemas.microsoft.com/office/drawing/2014/main" id="{8AA3DF64-D4EA-48C7-8788-679C3A427D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5" name="Line 51">
            <a:extLst>
              <a:ext uri="{FF2B5EF4-FFF2-40B4-BE49-F238E27FC236}">
                <a16:creationId xmlns:a16="http://schemas.microsoft.com/office/drawing/2014/main" id="{B2D77FCD-92B8-47D8-AB05-4879A9F2A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6" name="Line 52">
            <a:extLst>
              <a:ext uri="{FF2B5EF4-FFF2-40B4-BE49-F238E27FC236}">
                <a16:creationId xmlns:a16="http://schemas.microsoft.com/office/drawing/2014/main" id="{1710D3B6-5DDA-4413-9653-455BFBF6D9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7" name="Freeform 53">
            <a:extLst>
              <a:ext uri="{FF2B5EF4-FFF2-40B4-BE49-F238E27FC236}">
                <a16:creationId xmlns:a16="http://schemas.microsoft.com/office/drawing/2014/main" id="{75E70E14-D75C-4F47-9DC5-E15891357EE9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8" name="Freeform 54">
            <a:extLst>
              <a:ext uri="{FF2B5EF4-FFF2-40B4-BE49-F238E27FC236}">
                <a16:creationId xmlns:a16="http://schemas.microsoft.com/office/drawing/2014/main" id="{8D5A6630-07D9-4B48-81EF-083C33320C43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59" name="Line 55">
            <a:extLst>
              <a:ext uri="{FF2B5EF4-FFF2-40B4-BE49-F238E27FC236}">
                <a16:creationId xmlns:a16="http://schemas.microsoft.com/office/drawing/2014/main" id="{0A1A9145-033B-4127-9981-1069D25380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0" name="Freeform 56">
            <a:extLst>
              <a:ext uri="{FF2B5EF4-FFF2-40B4-BE49-F238E27FC236}">
                <a16:creationId xmlns:a16="http://schemas.microsoft.com/office/drawing/2014/main" id="{43144244-437B-4699-9168-FC3F87E9DF2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1" name="Freeform 57">
            <a:extLst>
              <a:ext uri="{FF2B5EF4-FFF2-40B4-BE49-F238E27FC236}">
                <a16:creationId xmlns:a16="http://schemas.microsoft.com/office/drawing/2014/main" id="{13BCBA35-F806-448F-A91D-00E4A3921C8D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2" name="Line 58">
            <a:extLst>
              <a:ext uri="{FF2B5EF4-FFF2-40B4-BE49-F238E27FC236}">
                <a16:creationId xmlns:a16="http://schemas.microsoft.com/office/drawing/2014/main" id="{8283A2C6-1D99-4213-A3D9-C8E588BD2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3" name="Freeform 59">
            <a:extLst>
              <a:ext uri="{FF2B5EF4-FFF2-40B4-BE49-F238E27FC236}">
                <a16:creationId xmlns:a16="http://schemas.microsoft.com/office/drawing/2014/main" id="{D3E78FDD-2273-4148-A7CE-68D9EBB2610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4" name="Line 60">
            <a:extLst>
              <a:ext uri="{FF2B5EF4-FFF2-40B4-BE49-F238E27FC236}">
                <a16:creationId xmlns:a16="http://schemas.microsoft.com/office/drawing/2014/main" id="{E5209E09-8D07-434B-B98A-539B413EF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5" name="Freeform 61">
            <a:extLst>
              <a:ext uri="{FF2B5EF4-FFF2-40B4-BE49-F238E27FC236}">
                <a16:creationId xmlns:a16="http://schemas.microsoft.com/office/drawing/2014/main" id="{6B3EB983-8AAC-4961-A072-95EFB56AC49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6" name="Oval 62">
            <a:extLst>
              <a:ext uri="{FF2B5EF4-FFF2-40B4-BE49-F238E27FC236}">
                <a16:creationId xmlns:a16="http://schemas.microsoft.com/office/drawing/2014/main" id="{FB387DEB-1E4C-40B0-BE04-E279F48696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67" name="Line 63">
            <a:extLst>
              <a:ext uri="{FF2B5EF4-FFF2-40B4-BE49-F238E27FC236}">
                <a16:creationId xmlns:a16="http://schemas.microsoft.com/office/drawing/2014/main" id="{41E4327D-8ADA-4DC2-BEBB-16C433445F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8" name="Line 64">
            <a:extLst>
              <a:ext uri="{FF2B5EF4-FFF2-40B4-BE49-F238E27FC236}">
                <a16:creationId xmlns:a16="http://schemas.microsoft.com/office/drawing/2014/main" id="{DEAEF094-3B95-4996-83C2-DE0ED6D1C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69" name="Freeform 65">
            <a:extLst>
              <a:ext uri="{FF2B5EF4-FFF2-40B4-BE49-F238E27FC236}">
                <a16:creationId xmlns:a16="http://schemas.microsoft.com/office/drawing/2014/main" id="{BD476779-E6BC-4F8B-886D-B77E00FBD891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0" name="Line 66">
            <a:extLst>
              <a:ext uri="{FF2B5EF4-FFF2-40B4-BE49-F238E27FC236}">
                <a16:creationId xmlns:a16="http://schemas.microsoft.com/office/drawing/2014/main" id="{8EAD222B-BF64-4ED7-9D22-44E7EAC6A1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1" name="Text Box 67">
            <a:extLst>
              <a:ext uri="{FF2B5EF4-FFF2-40B4-BE49-F238E27FC236}">
                <a16:creationId xmlns:a16="http://schemas.microsoft.com/office/drawing/2014/main" id="{B832D64E-0C0A-4ECD-9881-ABA69B7498AE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1172" name="Line 68">
            <a:extLst>
              <a:ext uri="{FF2B5EF4-FFF2-40B4-BE49-F238E27FC236}">
                <a16:creationId xmlns:a16="http://schemas.microsoft.com/office/drawing/2014/main" id="{A7254748-B105-4A74-B7F3-B36BCE8D5B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3" name="Line 69">
            <a:extLst>
              <a:ext uri="{FF2B5EF4-FFF2-40B4-BE49-F238E27FC236}">
                <a16:creationId xmlns:a16="http://schemas.microsoft.com/office/drawing/2014/main" id="{BB937BF5-1F03-4A38-A88B-49F13B471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4" name="Line 70">
            <a:extLst>
              <a:ext uri="{FF2B5EF4-FFF2-40B4-BE49-F238E27FC236}">
                <a16:creationId xmlns:a16="http://schemas.microsoft.com/office/drawing/2014/main" id="{97C74062-2EC4-42CF-9DEF-01C2A1052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5" name="Freeform 71">
            <a:extLst>
              <a:ext uri="{FF2B5EF4-FFF2-40B4-BE49-F238E27FC236}">
                <a16:creationId xmlns:a16="http://schemas.microsoft.com/office/drawing/2014/main" id="{20CE11A2-0C5F-4206-8078-2DBE609EE743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6" name="Line 72">
            <a:extLst>
              <a:ext uri="{FF2B5EF4-FFF2-40B4-BE49-F238E27FC236}">
                <a16:creationId xmlns:a16="http://schemas.microsoft.com/office/drawing/2014/main" id="{67636F54-A9A3-4E94-8607-B5D922A4F9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7" name="Freeform 73">
            <a:extLst>
              <a:ext uri="{FF2B5EF4-FFF2-40B4-BE49-F238E27FC236}">
                <a16:creationId xmlns:a16="http://schemas.microsoft.com/office/drawing/2014/main" id="{A6A2CB7B-D589-457C-B6DF-432F099E3F2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8" name="Freeform 74">
            <a:extLst>
              <a:ext uri="{FF2B5EF4-FFF2-40B4-BE49-F238E27FC236}">
                <a16:creationId xmlns:a16="http://schemas.microsoft.com/office/drawing/2014/main" id="{73DB87F7-1CA0-4884-AE8A-5F29D6294E7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79" name="Freeform 75">
            <a:extLst>
              <a:ext uri="{FF2B5EF4-FFF2-40B4-BE49-F238E27FC236}">
                <a16:creationId xmlns:a16="http://schemas.microsoft.com/office/drawing/2014/main" id="{4BD0AAF0-3ABB-4A1C-B3E3-832B47864FEF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0" name="Freeform 76">
            <a:extLst>
              <a:ext uri="{FF2B5EF4-FFF2-40B4-BE49-F238E27FC236}">
                <a16:creationId xmlns:a16="http://schemas.microsoft.com/office/drawing/2014/main" id="{74AB1F55-E314-4252-8ABE-70355C2D5354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1" name="Freeform 77">
            <a:extLst>
              <a:ext uri="{FF2B5EF4-FFF2-40B4-BE49-F238E27FC236}">
                <a16:creationId xmlns:a16="http://schemas.microsoft.com/office/drawing/2014/main" id="{39E875F4-D58D-4B46-9771-92C58AD5DF18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2" name="Oval 78">
            <a:extLst>
              <a:ext uri="{FF2B5EF4-FFF2-40B4-BE49-F238E27FC236}">
                <a16:creationId xmlns:a16="http://schemas.microsoft.com/office/drawing/2014/main" id="{982D06B6-593C-49E7-8940-5C583EF4EE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83" name="Line 79">
            <a:extLst>
              <a:ext uri="{FF2B5EF4-FFF2-40B4-BE49-F238E27FC236}">
                <a16:creationId xmlns:a16="http://schemas.microsoft.com/office/drawing/2014/main" id="{F040DA23-78BC-4387-8EEA-E52894700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4" name="Line 80">
            <a:extLst>
              <a:ext uri="{FF2B5EF4-FFF2-40B4-BE49-F238E27FC236}">
                <a16:creationId xmlns:a16="http://schemas.microsoft.com/office/drawing/2014/main" id="{2541B453-F960-4761-A2B8-8AB49A3C0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5" name="Freeform 81">
            <a:extLst>
              <a:ext uri="{FF2B5EF4-FFF2-40B4-BE49-F238E27FC236}">
                <a16:creationId xmlns:a16="http://schemas.microsoft.com/office/drawing/2014/main" id="{8E4622A5-6BE2-44FC-832A-284EE9C0716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6" name="Oval 82">
            <a:extLst>
              <a:ext uri="{FF2B5EF4-FFF2-40B4-BE49-F238E27FC236}">
                <a16:creationId xmlns:a16="http://schemas.microsoft.com/office/drawing/2014/main" id="{28D44278-020A-44D4-8B78-417CC211E3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87" name="Line 83">
            <a:extLst>
              <a:ext uri="{FF2B5EF4-FFF2-40B4-BE49-F238E27FC236}">
                <a16:creationId xmlns:a16="http://schemas.microsoft.com/office/drawing/2014/main" id="{BA1F3622-6D1D-4CD2-BE20-2B79B13ED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88" name="Oval 84">
            <a:extLst>
              <a:ext uri="{FF2B5EF4-FFF2-40B4-BE49-F238E27FC236}">
                <a16:creationId xmlns:a16="http://schemas.microsoft.com/office/drawing/2014/main" id="{CF1FD73C-F048-40B4-AFAD-C79B3F904E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89" name="Freeform 85">
            <a:extLst>
              <a:ext uri="{FF2B5EF4-FFF2-40B4-BE49-F238E27FC236}">
                <a16:creationId xmlns:a16="http://schemas.microsoft.com/office/drawing/2014/main" id="{A38A0906-D3B0-41ED-98AB-3151A0B7552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0" name="Freeform 86">
            <a:extLst>
              <a:ext uri="{FF2B5EF4-FFF2-40B4-BE49-F238E27FC236}">
                <a16:creationId xmlns:a16="http://schemas.microsoft.com/office/drawing/2014/main" id="{F5484ABE-8470-42EE-9EE4-D110200881AD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1" name="Oval 87">
            <a:extLst>
              <a:ext uri="{FF2B5EF4-FFF2-40B4-BE49-F238E27FC236}">
                <a16:creationId xmlns:a16="http://schemas.microsoft.com/office/drawing/2014/main" id="{448AD6A5-4769-4476-9A8B-5347925AAF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92" name="Line 88">
            <a:extLst>
              <a:ext uri="{FF2B5EF4-FFF2-40B4-BE49-F238E27FC236}">
                <a16:creationId xmlns:a16="http://schemas.microsoft.com/office/drawing/2014/main" id="{4BFB7D00-87C0-488D-AA17-71060E8D65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3" name="Oval 89">
            <a:extLst>
              <a:ext uri="{FF2B5EF4-FFF2-40B4-BE49-F238E27FC236}">
                <a16:creationId xmlns:a16="http://schemas.microsoft.com/office/drawing/2014/main" id="{913B5A2A-3258-4DE3-BCFB-ED38A6B467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94" name="Freeform 90">
            <a:extLst>
              <a:ext uri="{FF2B5EF4-FFF2-40B4-BE49-F238E27FC236}">
                <a16:creationId xmlns:a16="http://schemas.microsoft.com/office/drawing/2014/main" id="{49631656-2596-4403-B5F5-D62684B195A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5" name="Freeform 91">
            <a:extLst>
              <a:ext uri="{FF2B5EF4-FFF2-40B4-BE49-F238E27FC236}">
                <a16:creationId xmlns:a16="http://schemas.microsoft.com/office/drawing/2014/main" id="{AC7E15EE-DCBD-4B8F-A0A1-2B81CB4CF3BA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6" name="Line 92">
            <a:extLst>
              <a:ext uri="{FF2B5EF4-FFF2-40B4-BE49-F238E27FC236}">
                <a16:creationId xmlns:a16="http://schemas.microsoft.com/office/drawing/2014/main" id="{3A79798B-28CD-4821-9BE8-485D64F503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7" name="Oval 93">
            <a:extLst>
              <a:ext uri="{FF2B5EF4-FFF2-40B4-BE49-F238E27FC236}">
                <a16:creationId xmlns:a16="http://schemas.microsoft.com/office/drawing/2014/main" id="{B3B31B86-84A6-48A8-AAD3-EBC1C13CC7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198" name="Freeform 94">
            <a:extLst>
              <a:ext uri="{FF2B5EF4-FFF2-40B4-BE49-F238E27FC236}">
                <a16:creationId xmlns:a16="http://schemas.microsoft.com/office/drawing/2014/main" id="{8AF4E922-33AB-4931-BA8D-9A038B5AEA63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199" name="Freeform 95">
            <a:extLst>
              <a:ext uri="{FF2B5EF4-FFF2-40B4-BE49-F238E27FC236}">
                <a16:creationId xmlns:a16="http://schemas.microsoft.com/office/drawing/2014/main" id="{9460D003-71BD-4AC8-BA7C-75B7A196B050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0" name="Freeform 96">
            <a:extLst>
              <a:ext uri="{FF2B5EF4-FFF2-40B4-BE49-F238E27FC236}">
                <a16:creationId xmlns:a16="http://schemas.microsoft.com/office/drawing/2014/main" id="{744ABE27-0DDD-4C1F-9BC9-164ADEF4C7CC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1" name="Line 97">
            <a:extLst>
              <a:ext uri="{FF2B5EF4-FFF2-40B4-BE49-F238E27FC236}">
                <a16:creationId xmlns:a16="http://schemas.microsoft.com/office/drawing/2014/main" id="{AB75B457-743F-4BF6-A01A-673295EE9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2" name="Freeform 98">
            <a:extLst>
              <a:ext uri="{FF2B5EF4-FFF2-40B4-BE49-F238E27FC236}">
                <a16:creationId xmlns:a16="http://schemas.microsoft.com/office/drawing/2014/main" id="{0CFD557D-1CB7-4EA6-A78A-0D905EDAE40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3" name="Freeform 99">
            <a:extLst>
              <a:ext uri="{FF2B5EF4-FFF2-40B4-BE49-F238E27FC236}">
                <a16:creationId xmlns:a16="http://schemas.microsoft.com/office/drawing/2014/main" id="{9876F71C-F7A7-4356-8C8F-62AE9CCA812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4" name="Freeform 100">
            <a:extLst>
              <a:ext uri="{FF2B5EF4-FFF2-40B4-BE49-F238E27FC236}">
                <a16:creationId xmlns:a16="http://schemas.microsoft.com/office/drawing/2014/main" id="{342F4EC8-3F14-44F1-A2C9-8845FADFA362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5" name="Oval 101">
            <a:extLst>
              <a:ext uri="{FF2B5EF4-FFF2-40B4-BE49-F238E27FC236}">
                <a16:creationId xmlns:a16="http://schemas.microsoft.com/office/drawing/2014/main" id="{9707FD1C-C4B6-4493-8319-BB9795DAE9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06" name="Oval 102">
            <a:extLst>
              <a:ext uri="{FF2B5EF4-FFF2-40B4-BE49-F238E27FC236}">
                <a16:creationId xmlns:a16="http://schemas.microsoft.com/office/drawing/2014/main" id="{29303759-0FE9-40FF-922C-F679E42600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07" name="Line 103">
            <a:extLst>
              <a:ext uri="{FF2B5EF4-FFF2-40B4-BE49-F238E27FC236}">
                <a16:creationId xmlns:a16="http://schemas.microsoft.com/office/drawing/2014/main" id="{1DE2A9AC-93D7-4F30-86B6-93B236EC2C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8" name="Line 104">
            <a:extLst>
              <a:ext uri="{FF2B5EF4-FFF2-40B4-BE49-F238E27FC236}">
                <a16:creationId xmlns:a16="http://schemas.microsoft.com/office/drawing/2014/main" id="{0E9A4BF6-3FB0-4F24-A498-298EBD3CCA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09" name="Line 105">
            <a:extLst>
              <a:ext uri="{FF2B5EF4-FFF2-40B4-BE49-F238E27FC236}">
                <a16:creationId xmlns:a16="http://schemas.microsoft.com/office/drawing/2014/main" id="{572FE693-72F9-46E7-A027-075FB0751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0" name="Line 106">
            <a:extLst>
              <a:ext uri="{FF2B5EF4-FFF2-40B4-BE49-F238E27FC236}">
                <a16:creationId xmlns:a16="http://schemas.microsoft.com/office/drawing/2014/main" id="{048E3415-46FD-4002-B026-31D40BE6E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1" name="Line 107">
            <a:extLst>
              <a:ext uri="{FF2B5EF4-FFF2-40B4-BE49-F238E27FC236}">
                <a16:creationId xmlns:a16="http://schemas.microsoft.com/office/drawing/2014/main" id="{E6A3CDEA-92F0-407D-961C-51CDB1B37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2" name="Line 108">
            <a:extLst>
              <a:ext uri="{FF2B5EF4-FFF2-40B4-BE49-F238E27FC236}">
                <a16:creationId xmlns:a16="http://schemas.microsoft.com/office/drawing/2014/main" id="{66BEC1C8-9865-4B9E-BE9D-BBE2187F52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3" name="Line 109">
            <a:extLst>
              <a:ext uri="{FF2B5EF4-FFF2-40B4-BE49-F238E27FC236}">
                <a16:creationId xmlns:a16="http://schemas.microsoft.com/office/drawing/2014/main" id="{7EF76A97-0786-477A-9909-A6B58E2752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4" name="Line 110">
            <a:extLst>
              <a:ext uri="{FF2B5EF4-FFF2-40B4-BE49-F238E27FC236}">
                <a16:creationId xmlns:a16="http://schemas.microsoft.com/office/drawing/2014/main" id="{49B1A64C-9FBB-479C-BC81-7399A8162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5" name="Line 111">
            <a:extLst>
              <a:ext uri="{FF2B5EF4-FFF2-40B4-BE49-F238E27FC236}">
                <a16:creationId xmlns:a16="http://schemas.microsoft.com/office/drawing/2014/main" id="{8F73C75D-2B3F-4662-B517-438A9B512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6" name="Line 112">
            <a:extLst>
              <a:ext uri="{FF2B5EF4-FFF2-40B4-BE49-F238E27FC236}">
                <a16:creationId xmlns:a16="http://schemas.microsoft.com/office/drawing/2014/main" id="{AEBA6AAE-1E7A-45E4-98BB-1CEE608919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17" name="Oval 113">
            <a:extLst>
              <a:ext uri="{FF2B5EF4-FFF2-40B4-BE49-F238E27FC236}">
                <a16:creationId xmlns:a16="http://schemas.microsoft.com/office/drawing/2014/main" id="{80B3BE50-8FA2-4A5C-98DB-E3BDD77CCC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18" name="Oval 114">
            <a:extLst>
              <a:ext uri="{FF2B5EF4-FFF2-40B4-BE49-F238E27FC236}">
                <a16:creationId xmlns:a16="http://schemas.microsoft.com/office/drawing/2014/main" id="{F9C0800C-00E7-49EC-B598-B3596324BD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19" name="Line 115">
            <a:extLst>
              <a:ext uri="{FF2B5EF4-FFF2-40B4-BE49-F238E27FC236}">
                <a16:creationId xmlns:a16="http://schemas.microsoft.com/office/drawing/2014/main" id="{17B57421-4168-4E8A-A9DB-37C8ECCD5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0" name="Line 116">
            <a:extLst>
              <a:ext uri="{FF2B5EF4-FFF2-40B4-BE49-F238E27FC236}">
                <a16:creationId xmlns:a16="http://schemas.microsoft.com/office/drawing/2014/main" id="{FA323F8F-90A7-40BB-B15B-3996E06BDF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1" name="Line 117">
            <a:extLst>
              <a:ext uri="{FF2B5EF4-FFF2-40B4-BE49-F238E27FC236}">
                <a16:creationId xmlns:a16="http://schemas.microsoft.com/office/drawing/2014/main" id="{1C0E6E3A-B44E-4F87-814F-2DA4AD499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2" name="Line 118">
            <a:extLst>
              <a:ext uri="{FF2B5EF4-FFF2-40B4-BE49-F238E27FC236}">
                <a16:creationId xmlns:a16="http://schemas.microsoft.com/office/drawing/2014/main" id="{B244DEEE-55F0-46AB-8852-1ECF92DBA7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3" name="Line 119">
            <a:extLst>
              <a:ext uri="{FF2B5EF4-FFF2-40B4-BE49-F238E27FC236}">
                <a16:creationId xmlns:a16="http://schemas.microsoft.com/office/drawing/2014/main" id="{D257EA5C-1A46-4FA1-B962-5485170A82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4" name="Line 120">
            <a:extLst>
              <a:ext uri="{FF2B5EF4-FFF2-40B4-BE49-F238E27FC236}">
                <a16:creationId xmlns:a16="http://schemas.microsoft.com/office/drawing/2014/main" id="{55A7A517-1CF5-4130-BC31-E1BC1D25EC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5" name="Line 121">
            <a:extLst>
              <a:ext uri="{FF2B5EF4-FFF2-40B4-BE49-F238E27FC236}">
                <a16:creationId xmlns:a16="http://schemas.microsoft.com/office/drawing/2014/main" id="{7E91429F-CF16-4F16-A3BC-E3BD52631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6" name="Line 122">
            <a:extLst>
              <a:ext uri="{FF2B5EF4-FFF2-40B4-BE49-F238E27FC236}">
                <a16:creationId xmlns:a16="http://schemas.microsoft.com/office/drawing/2014/main" id="{0A46FE14-DD88-4C90-B9C1-F6764739E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7" name="Line 123">
            <a:extLst>
              <a:ext uri="{FF2B5EF4-FFF2-40B4-BE49-F238E27FC236}">
                <a16:creationId xmlns:a16="http://schemas.microsoft.com/office/drawing/2014/main" id="{EEFA172E-CBFE-4B60-AA5F-F4A53335F3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8" name="Line 124">
            <a:extLst>
              <a:ext uri="{FF2B5EF4-FFF2-40B4-BE49-F238E27FC236}">
                <a16:creationId xmlns:a16="http://schemas.microsoft.com/office/drawing/2014/main" id="{F6857378-EFC4-4EF8-8CA6-7A478DE62B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29" name="Line 125">
            <a:extLst>
              <a:ext uri="{FF2B5EF4-FFF2-40B4-BE49-F238E27FC236}">
                <a16:creationId xmlns:a16="http://schemas.microsoft.com/office/drawing/2014/main" id="{B78BA953-B348-448C-BB04-E32F03EF2C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0" name="Line 126">
            <a:extLst>
              <a:ext uri="{FF2B5EF4-FFF2-40B4-BE49-F238E27FC236}">
                <a16:creationId xmlns:a16="http://schemas.microsoft.com/office/drawing/2014/main" id="{C5405508-F4CD-4CEB-ABCC-7FD64F926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1" name="Line 127">
            <a:extLst>
              <a:ext uri="{FF2B5EF4-FFF2-40B4-BE49-F238E27FC236}">
                <a16:creationId xmlns:a16="http://schemas.microsoft.com/office/drawing/2014/main" id="{7E13D45F-411C-4B3A-BAAB-A3353D3C58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2" name="Line 128">
            <a:extLst>
              <a:ext uri="{FF2B5EF4-FFF2-40B4-BE49-F238E27FC236}">
                <a16:creationId xmlns:a16="http://schemas.microsoft.com/office/drawing/2014/main" id="{0F2DBA92-05BE-4128-B83F-EB2E9D7BBC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3" name="Line 129">
            <a:extLst>
              <a:ext uri="{FF2B5EF4-FFF2-40B4-BE49-F238E27FC236}">
                <a16:creationId xmlns:a16="http://schemas.microsoft.com/office/drawing/2014/main" id="{DFF16EDF-3627-4B6E-B9B8-D59B4055F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4" name="Line 130">
            <a:extLst>
              <a:ext uri="{FF2B5EF4-FFF2-40B4-BE49-F238E27FC236}">
                <a16:creationId xmlns:a16="http://schemas.microsoft.com/office/drawing/2014/main" id="{1A9927C4-B8E1-4318-B80A-A8D88341D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5" name="Line 131">
            <a:extLst>
              <a:ext uri="{FF2B5EF4-FFF2-40B4-BE49-F238E27FC236}">
                <a16:creationId xmlns:a16="http://schemas.microsoft.com/office/drawing/2014/main" id="{E1774A10-72BA-4D15-804A-AFA49100E2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6" name="Freeform 132">
            <a:extLst>
              <a:ext uri="{FF2B5EF4-FFF2-40B4-BE49-F238E27FC236}">
                <a16:creationId xmlns:a16="http://schemas.microsoft.com/office/drawing/2014/main" id="{D09BB489-B726-4058-AE05-0C3F7907D3A4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7" name="Freeform 133">
            <a:extLst>
              <a:ext uri="{FF2B5EF4-FFF2-40B4-BE49-F238E27FC236}">
                <a16:creationId xmlns:a16="http://schemas.microsoft.com/office/drawing/2014/main" id="{4E2415DD-2533-4EC2-8EE4-493424F3769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8" name="Freeform 134">
            <a:extLst>
              <a:ext uri="{FF2B5EF4-FFF2-40B4-BE49-F238E27FC236}">
                <a16:creationId xmlns:a16="http://schemas.microsoft.com/office/drawing/2014/main" id="{1F23EE97-8F0B-4CA6-AA9F-8E0721804558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39" name="Freeform 135">
            <a:extLst>
              <a:ext uri="{FF2B5EF4-FFF2-40B4-BE49-F238E27FC236}">
                <a16:creationId xmlns:a16="http://schemas.microsoft.com/office/drawing/2014/main" id="{146248DA-BB3E-4412-AB6C-EFA889A20B17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40" name="Oval 136">
            <a:extLst>
              <a:ext uri="{FF2B5EF4-FFF2-40B4-BE49-F238E27FC236}">
                <a16:creationId xmlns:a16="http://schemas.microsoft.com/office/drawing/2014/main" id="{90DF4FB6-E603-4D8F-A3F5-BE5C9729FF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41" name="Oval 137">
            <a:extLst>
              <a:ext uri="{FF2B5EF4-FFF2-40B4-BE49-F238E27FC236}">
                <a16:creationId xmlns:a16="http://schemas.microsoft.com/office/drawing/2014/main" id="{126493AD-FA1C-41E4-A8F7-91A07EDE23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42" name="Oval 138">
            <a:extLst>
              <a:ext uri="{FF2B5EF4-FFF2-40B4-BE49-F238E27FC236}">
                <a16:creationId xmlns:a16="http://schemas.microsoft.com/office/drawing/2014/main" id="{CA2BF7C6-9EFE-4F83-9A70-8FA15EA8523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43" name="Oval 139">
            <a:extLst>
              <a:ext uri="{FF2B5EF4-FFF2-40B4-BE49-F238E27FC236}">
                <a16:creationId xmlns:a16="http://schemas.microsoft.com/office/drawing/2014/main" id="{E008BB0A-C5E6-40BB-9EEE-91EB38000F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44" name="Freeform 140">
            <a:extLst>
              <a:ext uri="{FF2B5EF4-FFF2-40B4-BE49-F238E27FC236}">
                <a16:creationId xmlns:a16="http://schemas.microsoft.com/office/drawing/2014/main" id="{F539594C-7746-4AC4-BD65-F94E0AEABD90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45" name="Freeform 141">
            <a:extLst>
              <a:ext uri="{FF2B5EF4-FFF2-40B4-BE49-F238E27FC236}">
                <a16:creationId xmlns:a16="http://schemas.microsoft.com/office/drawing/2014/main" id="{BB37E77A-724D-4FCC-9EF9-82702261D3E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46" name="Freeform 142">
            <a:extLst>
              <a:ext uri="{FF2B5EF4-FFF2-40B4-BE49-F238E27FC236}">
                <a16:creationId xmlns:a16="http://schemas.microsoft.com/office/drawing/2014/main" id="{EF06F8ED-304A-4CE1-BA32-82678D3520D7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47" name="Freeform 143">
            <a:extLst>
              <a:ext uri="{FF2B5EF4-FFF2-40B4-BE49-F238E27FC236}">
                <a16:creationId xmlns:a16="http://schemas.microsoft.com/office/drawing/2014/main" id="{AD645284-157B-4642-873F-B5D367444797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48" name="Oval 144">
            <a:extLst>
              <a:ext uri="{FF2B5EF4-FFF2-40B4-BE49-F238E27FC236}">
                <a16:creationId xmlns:a16="http://schemas.microsoft.com/office/drawing/2014/main" id="{E5570374-3C61-4A13-BCB9-A8418AFE60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49" name="Oval 145">
            <a:extLst>
              <a:ext uri="{FF2B5EF4-FFF2-40B4-BE49-F238E27FC236}">
                <a16:creationId xmlns:a16="http://schemas.microsoft.com/office/drawing/2014/main" id="{21146120-C718-4812-A986-849A76F3C2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0" name="Oval 146">
            <a:extLst>
              <a:ext uri="{FF2B5EF4-FFF2-40B4-BE49-F238E27FC236}">
                <a16:creationId xmlns:a16="http://schemas.microsoft.com/office/drawing/2014/main" id="{7D0535FF-C4CC-4676-A92F-9A2938D671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1" name="Freeform 147">
            <a:extLst>
              <a:ext uri="{FF2B5EF4-FFF2-40B4-BE49-F238E27FC236}">
                <a16:creationId xmlns:a16="http://schemas.microsoft.com/office/drawing/2014/main" id="{552692C7-5743-4773-AE12-A7A9B7DF30ED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52" name="Oval 148">
            <a:extLst>
              <a:ext uri="{FF2B5EF4-FFF2-40B4-BE49-F238E27FC236}">
                <a16:creationId xmlns:a16="http://schemas.microsoft.com/office/drawing/2014/main" id="{694DE6D8-FDF9-441A-B36D-80EC645750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3" name="Oval 149">
            <a:extLst>
              <a:ext uri="{FF2B5EF4-FFF2-40B4-BE49-F238E27FC236}">
                <a16:creationId xmlns:a16="http://schemas.microsoft.com/office/drawing/2014/main" id="{F894F15B-8071-42EA-AEF4-D5F191E150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4" name="Oval 150">
            <a:extLst>
              <a:ext uri="{FF2B5EF4-FFF2-40B4-BE49-F238E27FC236}">
                <a16:creationId xmlns:a16="http://schemas.microsoft.com/office/drawing/2014/main" id="{600975EB-8769-4A37-B142-90F77C32A2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5" name="Line 151">
            <a:extLst>
              <a:ext uri="{FF2B5EF4-FFF2-40B4-BE49-F238E27FC236}">
                <a16:creationId xmlns:a16="http://schemas.microsoft.com/office/drawing/2014/main" id="{C7C22941-0C10-4620-AF0B-B38C2050D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56" name="Oval 152">
            <a:extLst>
              <a:ext uri="{FF2B5EF4-FFF2-40B4-BE49-F238E27FC236}">
                <a16:creationId xmlns:a16="http://schemas.microsoft.com/office/drawing/2014/main" id="{6E4DEDD9-1050-4228-A8FA-D5FE6770CBC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7" name="Oval 153">
            <a:extLst>
              <a:ext uri="{FF2B5EF4-FFF2-40B4-BE49-F238E27FC236}">
                <a16:creationId xmlns:a16="http://schemas.microsoft.com/office/drawing/2014/main" id="{D037A97C-30F1-4D6C-9DE9-1692991EFE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58" name="Oval 154">
            <a:extLst>
              <a:ext uri="{FF2B5EF4-FFF2-40B4-BE49-F238E27FC236}">
                <a16:creationId xmlns:a16="http://schemas.microsoft.com/office/drawing/2014/main" id="{3BE0FB9A-D1C9-4F40-82BA-4425FB7B80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60" name="Freeform 156">
            <a:extLst>
              <a:ext uri="{FF2B5EF4-FFF2-40B4-BE49-F238E27FC236}">
                <a16:creationId xmlns:a16="http://schemas.microsoft.com/office/drawing/2014/main" id="{F6CB9271-14A1-4070-AA57-42C3B3ED5587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1" name="Line 157">
            <a:extLst>
              <a:ext uri="{FF2B5EF4-FFF2-40B4-BE49-F238E27FC236}">
                <a16:creationId xmlns:a16="http://schemas.microsoft.com/office/drawing/2014/main" id="{5E04D985-0A5F-4B2B-99D8-DE3AE4951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2" name="Line 158">
            <a:extLst>
              <a:ext uri="{FF2B5EF4-FFF2-40B4-BE49-F238E27FC236}">
                <a16:creationId xmlns:a16="http://schemas.microsoft.com/office/drawing/2014/main" id="{8A4CCE83-5E4C-475F-9642-B00849AFAB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3" name="Line 159">
            <a:extLst>
              <a:ext uri="{FF2B5EF4-FFF2-40B4-BE49-F238E27FC236}">
                <a16:creationId xmlns:a16="http://schemas.microsoft.com/office/drawing/2014/main" id="{930FC704-C821-40F2-89A0-0347E5B68E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4" name="Freeform 160">
            <a:extLst>
              <a:ext uri="{FF2B5EF4-FFF2-40B4-BE49-F238E27FC236}">
                <a16:creationId xmlns:a16="http://schemas.microsoft.com/office/drawing/2014/main" id="{F451BC21-E02B-415B-B427-939200B7F7D0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5" name="Freeform 161">
            <a:extLst>
              <a:ext uri="{FF2B5EF4-FFF2-40B4-BE49-F238E27FC236}">
                <a16:creationId xmlns:a16="http://schemas.microsoft.com/office/drawing/2014/main" id="{47BA7B59-4238-41CC-BD21-90F8C1829AE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6" name="Line 162">
            <a:extLst>
              <a:ext uri="{FF2B5EF4-FFF2-40B4-BE49-F238E27FC236}">
                <a16:creationId xmlns:a16="http://schemas.microsoft.com/office/drawing/2014/main" id="{FF5F4BBA-85AA-44DB-B2F4-108EA77D3A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7" name="Line 163">
            <a:extLst>
              <a:ext uri="{FF2B5EF4-FFF2-40B4-BE49-F238E27FC236}">
                <a16:creationId xmlns:a16="http://schemas.microsoft.com/office/drawing/2014/main" id="{8D14CCCE-A7A1-411E-ACD0-E61A799F80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8" name="Line 164">
            <a:extLst>
              <a:ext uri="{FF2B5EF4-FFF2-40B4-BE49-F238E27FC236}">
                <a16:creationId xmlns:a16="http://schemas.microsoft.com/office/drawing/2014/main" id="{BF95F8E3-FF0D-446D-A641-F5D6F0E1CF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69" name="Freeform 165">
            <a:extLst>
              <a:ext uri="{FF2B5EF4-FFF2-40B4-BE49-F238E27FC236}">
                <a16:creationId xmlns:a16="http://schemas.microsoft.com/office/drawing/2014/main" id="{29FA2DBF-5DCC-4618-9F86-DDFC3BBE5BEE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0" name="Line 166">
            <a:extLst>
              <a:ext uri="{FF2B5EF4-FFF2-40B4-BE49-F238E27FC236}">
                <a16:creationId xmlns:a16="http://schemas.microsoft.com/office/drawing/2014/main" id="{45B109E4-4C04-4110-932C-E6BCD9116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1" name="Freeform 167">
            <a:extLst>
              <a:ext uri="{FF2B5EF4-FFF2-40B4-BE49-F238E27FC236}">
                <a16:creationId xmlns:a16="http://schemas.microsoft.com/office/drawing/2014/main" id="{ECEEA435-FCFA-4F91-8894-29D74D540E3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2" name="Freeform 168">
            <a:extLst>
              <a:ext uri="{FF2B5EF4-FFF2-40B4-BE49-F238E27FC236}">
                <a16:creationId xmlns:a16="http://schemas.microsoft.com/office/drawing/2014/main" id="{86EE7B38-2295-4E0E-A9B6-5F82BB0A1855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3" name="Freeform 169">
            <a:extLst>
              <a:ext uri="{FF2B5EF4-FFF2-40B4-BE49-F238E27FC236}">
                <a16:creationId xmlns:a16="http://schemas.microsoft.com/office/drawing/2014/main" id="{A0951A87-E190-417C-894F-5EFD528BF16C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4" name="Freeform 170">
            <a:extLst>
              <a:ext uri="{FF2B5EF4-FFF2-40B4-BE49-F238E27FC236}">
                <a16:creationId xmlns:a16="http://schemas.microsoft.com/office/drawing/2014/main" id="{356702C8-86D1-4554-9DCB-CE64D7EA82F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75" name="Oval 171">
            <a:extLst>
              <a:ext uri="{FF2B5EF4-FFF2-40B4-BE49-F238E27FC236}">
                <a16:creationId xmlns:a16="http://schemas.microsoft.com/office/drawing/2014/main" id="{BC32BFC8-1F68-427F-ACE9-1072342938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76" name="Oval 172">
            <a:extLst>
              <a:ext uri="{FF2B5EF4-FFF2-40B4-BE49-F238E27FC236}">
                <a16:creationId xmlns:a16="http://schemas.microsoft.com/office/drawing/2014/main" id="{25D98246-BEA8-4D55-A785-BA9C08D7D2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77" name="Oval 173">
            <a:extLst>
              <a:ext uri="{FF2B5EF4-FFF2-40B4-BE49-F238E27FC236}">
                <a16:creationId xmlns:a16="http://schemas.microsoft.com/office/drawing/2014/main" id="{C932913F-7BF8-494E-B7E3-6513AC0833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78" name="Oval 174">
            <a:extLst>
              <a:ext uri="{FF2B5EF4-FFF2-40B4-BE49-F238E27FC236}">
                <a16:creationId xmlns:a16="http://schemas.microsoft.com/office/drawing/2014/main" id="{FE90F821-6B83-4B65-84F7-E10BA0D8B7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79" name="Oval 175">
            <a:extLst>
              <a:ext uri="{FF2B5EF4-FFF2-40B4-BE49-F238E27FC236}">
                <a16:creationId xmlns:a16="http://schemas.microsoft.com/office/drawing/2014/main" id="{BC4314E7-7E53-4EE6-B98A-4C0CF07E24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0" name="Oval 176">
            <a:extLst>
              <a:ext uri="{FF2B5EF4-FFF2-40B4-BE49-F238E27FC236}">
                <a16:creationId xmlns:a16="http://schemas.microsoft.com/office/drawing/2014/main" id="{54675373-6823-4469-8DB9-2FFBD85EB3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1" name="Oval 177">
            <a:extLst>
              <a:ext uri="{FF2B5EF4-FFF2-40B4-BE49-F238E27FC236}">
                <a16:creationId xmlns:a16="http://schemas.microsoft.com/office/drawing/2014/main" id="{D58A564A-408B-45F5-816D-19F25FA527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2" name="Oval 178">
            <a:extLst>
              <a:ext uri="{FF2B5EF4-FFF2-40B4-BE49-F238E27FC236}">
                <a16:creationId xmlns:a16="http://schemas.microsoft.com/office/drawing/2014/main" id="{1A57C7EC-528C-46B1-A943-1D6F3A2FE9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3" name="Oval 179">
            <a:extLst>
              <a:ext uri="{FF2B5EF4-FFF2-40B4-BE49-F238E27FC236}">
                <a16:creationId xmlns:a16="http://schemas.microsoft.com/office/drawing/2014/main" id="{D1AA6D26-F2FC-43F1-8BD7-86221369DE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4" name="Oval 180">
            <a:extLst>
              <a:ext uri="{FF2B5EF4-FFF2-40B4-BE49-F238E27FC236}">
                <a16:creationId xmlns:a16="http://schemas.microsoft.com/office/drawing/2014/main" id="{2DB9FE38-C875-4B6B-BF9C-F6D9EB74E5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5" name="Oval 181">
            <a:extLst>
              <a:ext uri="{FF2B5EF4-FFF2-40B4-BE49-F238E27FC236}">
                <a16:creationId xmlns:a16="http://schemas.microsoft.com/office/drawing/2014/main" id="{96DDBE31-B726-43A6-A89A-6E49C313BE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6" name="Oval 182">
            <a:extLst>
              <a:ext uri="{FF2B5EF4-FFF2-40B4-BE49-F238E27FC236}">
                <a16:creationId xmlns:a16="http://schemas.microsoft.com/office/drawing/2014/main" id="{D95D3890-4E23-4E3C-9B5F-31CA431E12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7" name="Oval 183">
            <a:extLst>
              <a:ext uri="{FF2B5EF4-FFF2-40B4-BE49-F238E27FC236}">
                <a16:creationId xmlns:a16="http://schemas.microsoft.com/office/drawing/2014/main" id="{FCE84AD7-7216-4481-BD08-926C26FDFF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8" name="Oval 184">
            <a:extLst>
              <a:ext uri="{FF2B5EF4-FFF2-40B4-BE49-F238E27FC236}">
                <a16:creationId xmlns:a16="http://schemas.microsoft.com/office/drawing/2014/main" id="{0957EF2D-FB7C-4010-BB10-2E17635461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89" name="Oval 185">
            <a:extLst>
              <a:ext uri="{FF2B5EF4-FFF2-40B4-BE49-F238E27FC236}">
                <a16:creationId xmlns:a16="http://schemas.microsoft.com/office/drawing/2014/main" id="{AD0D77DD-B778-4456-8EE5-27BD1AC38B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90" name="Oval 186">
            <a:extLst>
              <a:ext uri="{FF2B5EF4-FFF2-40B4-BE49-F238E27FC236}">
                <a16:creationId xmlns:a16="http://schemas.microsoft.com/office/drawing/2014/main" id="{77741305-3CF9-42EA-BD80-1EC333F62D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291" name="Line 187">
            <a:extLst>
              <a:ext uri="{FF2B5EF4-FFF2-40B4-BE49-F238E27FC236}">
                <a16:creationId xmlns:a16="http://schemas.microsoft.com/office/drawing/2014/main" id="{A04CCBBB-8A97-4DE8-A6A4-9710DBED2D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9126" y="5172076"/>
            <a:ext cx="168275" cy="2778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1292" name="Text Box 188">
            <a:extLst>
              <a:ext uri="{FF2B5EF4-FFF2-40B4-BE49-F238E27FC236}">
                <a16:creationId xmlns:a16="http://schemas.microsoft.com/office/drawing/2014/main" id="{59C0D92D-D0DF-4EA0-A6D6-96D7F3D2789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1293" name="Freeform 189">
            <a:extLst>
              <a:ext uri="{FF2B5EF4-FFF2-40B4-BE49-F238E27FC236}">
                <a16:creationId xmlns:a16="http://schemas.microsoft.com/office/drawing/2014/main" id="{C1E597BC-9173-4C47-8299-ABE514B98698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4" name="Freeform 190">
            <a:extLst>
              <a:ext uri="{FF2B5EF4-FFF2-40B4-BE49-F238E27FC236}">
                <a16:creationId xmlns:a16="http://schemas.microsoft.com/office/drawing/2014/main" id="{BEA22128-D232-451D-98E5-9F7882AF36D5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5" name="Freeform 191">
            <a:extLst>
              <a:ext uri="{FF2B5EF4-FFF2-40B4-BE49-F238E27FC236}">
                <a16:creationId xmlns:a16="http://schemas.microsoft.com/office/drawing/2014/main" id="{E56B681E-4C5D-4E0C-A217-85EB3F4A5605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6" name="Freeform 192">
            <a:extLst>
              <a:ext uri="{FF2B5EF4-FFF2-40B4-BE49-F238E27FC236}">
                <a16:creationId xmlns:a16="http://schemas.microsoft.com/office/drawing/2014/main" id="{C1662920-6AB2-4957-A2EC-A13CAE0AAF2E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7" name="Freeform 193">
            <a:extLst>
              <a:ext uri="{FF2B5EF4-FFF2-40B4-BE49-F238E27FC236}">
                <a16:creationId xmlns:a16="http://schemas.microsoft.com/office/drawing/2014/main" id="{0881FD0A-FD74-4BDD-86D7-5103281DDFE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8" name="Freeform 194">
            <a:extLst>
              <a:ext uri="{FF2B5EF4-FFF2-40B4-BE49-F238E27FC236}">
                <a16:creationId xmlns:a16="http://schemas.microsoft.com/office/drawing/2014/main" id="{F074626F-88EF-4F50-A0B7-0A3577AFAB26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299" name="Freeform 195">
            <a:extLst>
              <a:ext uri="{FF2B5EF4-FFF2-40B4-BE49-F238E27FC236}">
                <a16:creationId xmlns:a16="http://schemas.microsoft.com/office/drawing/2014/main" id="{92AE870D-D06B-4C83-BB24-89042F24D7BF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00" name="Freeform 196">
            <a:extLst>
              <a:ext uri="{FF2B5EF4-FFF2-40B4-BE49-F238E27FC236}">
                <a16:creationId xmlns:a16="http://schemas.microsoft.com/office/drawing/2014/main" id="{F493FF59-53DD-4A10-AD01-0B8D7E1C435D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01" name="Freeform 197">
            <a:extLst>
              <a:ext uri="{FF2B5EF4-FFF2-40B4-BE49-F238E27FC236}">
                <a16:creationId xmlns:a16="http://schemas.microsoft.com/office/drawing/2014/main" id="{40037A1B-E1E5-4B0E-8426-F65B1EA1369B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03" name="Oval 199">
            <a:extLst>
              <a:ext uri="{FF2B5EF4-FFF2-40B4-BE49-F238E27FC236}">
                <a16:creationId xmlns:a16="http://schemas.microsoft.com/office/drawing/2014/main" id="{FE825D2C-0B8A-4BB4-888D-1CD93037CC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304" name="Text Box 200">
            <a:extLst>
              <a:ext uri="{FF2B5EF4-FFF2-40B4-BE49-F238E27FC236}">
                <a16:creationId xmlns:a16="http://schemas.microsoft.com/office/drawing/2014/main" id="{1FADDAAC-BF21-4808-96EB-B74BCCD572A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1305" name="Line 201">
            <a:extLst>
              <a:ext uri="{FF2B5EF4-FFF2-40B4-BE49-F238E27FC236}">
                <a16:creationId xmlns:a16="http://schemas.microsoft.com/office/drawing/2014/main" id="{2C5C6755-0A6A-47DD-86C2-E3BE9A7BC7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06" name="Oval 202">
            <a:extLst>
              <a:ext uri="{FF2B5EF4-FFF2-40B4-BE49-F238E27FC236}">
                <a16:creationId xmlns:a16="http://schemas.microsoft.com/office/drawing/2014/main" id="{B7A7C70E-0FF5-488C-9639-7908E56195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307" name="Oval 203">
            <a:extLst>
              <a:ext uri="{FF2B5EF4-FFF2-40B4-BE49-F238E27FC236}">
                <a16:creationId xmlns:a16="http://schemas.microsoft.com/office/drawing/2014/main" id="{94E883C8-F2D4-4A4E-8EA2-653B9FA1C0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1308" name="Text Box 204">
            <a:extLst>
              <a:ext uri="{FF2B5EF4-FFF2-40B4-BE49-F238E27FC236}">
                <a16:creationId xmlns:a16="http://schemas.microsoft.com/office/drawing/2014/main" id="{FB907496-C6E5-42BB-A31B-F32B00FCE3C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1309" name="Line 205">
            <a:extLst>
              <a:ext uri="{FF2B5EF4-FFF2-40B4-BE49-F238E27FC236}">
                <a16:creationId xmlns:a16="http://schemas.microsoft.com/office/drawing/2014/main" id="{B5B6DE24-7339-458E-BC3C-AE97441C1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10" name="Text Box 206">
            <a:extLst>
              <a:ext uri="{FF2B5EF4-FFF2-40B4-BE49-F238E27FC236}">
                <a16:creationId xmlns:a16="http://schemas.microsoft.com/office/drawing/2014/main" id="{28472443-6DA9-4A44-AFF1-97701697D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1311" name="Text Box 207">
            <a:extLst>
              <a:ext uri="{FF2B5EF4-FFF2-40B4-BE49-F238E27FC236}">
                <a16:creationId xmlns:a16="http://schemas.microsoft.com/office/drawing/2014/main" id="{FEDBC05E-7C8D-4241-9FA6-3FBFC3381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930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</a:t>
            </a:r>
          </a:p>
        </p:txBody>
      </p:sp>
      <p:sp>
        <p:nvSpPr>
          <p:cNvPr id="1071312" name="Freeform 208">
            <a:extLst>
              <a:ext uri="{FF2B5EF4-FFF2-40B4-BE49-F238E27FC236}">
                <a16:creationId xmlns:a16="http://schemas.microsoft.com/office/drawing/2014/main" id="{43BA9F16-DD64-450A-A5D9-1A22F0C1F1BF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1302" name="Oval 198">
            <a:extLst>
              <a:ext uri="{FF2B5EF4-FFF2-40B4-BE49-F238E27FC236}">
                <a16:creationId xmlns:a16="http://schemas.microsoft.com/office/drawing/2014/main" id="{DFBA6411-CF20-4560-AA44-E795E527DF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454221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Freeform 2">
            <a:extLst>
              <a:ext uri="{FF2B5EF4-FFF2-40B4-BE49-F238E27FC236}">
                <a16:creationId xmlns:a16="http://schemas.microsoft.com/office/drawing/2014/main" id="{6562065C-1B8D-4358-BCB9-8374EBCBC8AA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2336" name="Freeform 208">
            <a:extLst>
              <a:ext uri="{FF2B5EF4-FFF2-40B4-BE49-F238E27FC236}">
                <a16:creationId xmlns:a16="http://schemas.microsoft.com/office/drawing/2014/main" id="{D6EF972E-1663-4550-B711-A119E697B719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1" name="Line 3">
            <a:extLst>
              <a:ext uri="{FF2B5EF4-FFF2-40B4-BE49-F238E27FC236}">
                <a16:creationId xmlns:a16="http://schemas.microsoft.com/office/drawing/2014/main" id="{87586112-A7C9-43F1-B8C6-3CA7E3F91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2" name="Freeform 4">
            <a:extLst>
              <a:ext uri="{FF2B5EF4-FFF2-40B4-BE49-F238E27FC236}">
                <a16:creationId xmlns:a16="http://schemas.microsoft.com/office/drawing/2014/main" id="{5CBBC092-0F96-41D3-B2B6-2330BC89F003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3" name="Freeform 5">
            <a:extLst>
              <a:ext uri="{FF2B5EF4-FFF2-40B4-BE49-F238E27FC236}">
                <a16:creationId xmlns:a16="http://schemas.microsoft.com/office/drawing/2014/main" id="{18D96D8E-E997-43E5-A001-91283C6FF439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5" name="Freeform 7">
            <a:extLst>
              <a:ext uri="{FF2B5EF4-FFF2-40B4-BE49-F238E27FC236}">
                <a16:creationId xmlns:a16="http://schemas.microsoft.com/office/drawing/2014/main" id="{B50A6209-F790-4B63-BBCC-0FA66EABEC7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270 w 3552"/>
              <a:gd name="T33" fmla="*/ 2070 h 3174"/>
              <a:gd name="T34" fmla="*/ 402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6" name="Freeform 8">
            <a:extLst>
              <a:ext uri="{FF2B5EF4-FFF2-40B4-BE49-F238E27FC236}">
                <a16:creationId xmlns:a16="http://schemas.microsoft.com/office/drawing/2014/main" id="{7C4E4D11-7DDD-49CD-82F4-BE8C2ADFC32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7" name="Freeform 9">
            <a:extLst>
              <a:ext uri="{FF2B5EF4-FFF2-40B4-BE49-F238E27FC236}">
                <a16:creationId xmlns:a16="http://schemas.microsoft.com/office/drawing/2014/main" id="{A8375823-7AF9-4F9F-BEAD-B517BD138725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8" name="Line 10">
            <a:extLst>
              <a:ext uri="{FF2B5EF4-FFF2-40B4-BE49-F238E27FC236}">
                <a16:creationId xmlns:a16="http://schemas.microsoft.com/office/drawing/2014/main" id="{B4A55B7A-1AD9-4A93-9CAC-7CF0991B22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39" name="Freeform 11">
            <a:extLst>
              <a:ext uri="{FF2B5EF4-FFF2-40B4-BE49-F238E27FC236}">
                <a16:creationId xmlns:a16="http://schemas.microsoft.com/office/drawing/2014/main" id="{530156AC-14E6-4663-9BF7-A1A58FD662C3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0" name="Freeform 12">
            <a:extLst>
              <a:ext uri="{FF2B5EF4-FFF2-40B4-BE49-F238E27FC236}">
                <a16:creationId xmlns:a16="http://schemas.microsoft.com/office/drawing/2014/main" id="{D76DA35E-9A74-4BE8-9023-20C8168A09B7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1" name="Freeform 13">
            <a:extLst>
              <a:ext uri="{FF2B5EF4-FFF2-40B4-BE49-F238E27FC236}">
                <a16:creationId xmlns:a16="http://schemas.microsoft.com/office/drawing/2014/main" id="{3A3E95AC-F74B-4AE3-AB22-C032CB5842A2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3" name="Line 15">
            <a:extLst>
              <a:ext uri="{FF2B5EF4-FFF2-40B4-BE49-F238E27FC236}">
                <a16:creationId xmlns:a16="http://schemas.microsoft.com/office/drawing/2014/main" id="{514EBBFC-D759-4C69-9303-FE151FC66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4" name="Freeform 16">
            <a:extLst>
              <a:ext uri="{FF2B5EF4-FFF2-40B4-BE49-F238E27FC236}">
                <a16:creationId xmlns:a16="http://schemas.microsoft.com/office/drawing/2014/main" id="{0F44695F-30F4-4DD2-9F1F-2F4174B04E6A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5" name="Freeform 17">
            <a:extLst>
              <a:ext uri="{FF2B5EF4-FFF2-40B4-BE49-F238E27FC236}">
                <a16:creationId xmlns:a16="http://schemas.microsoft.com/office/drawing/2014/main" id="{E5677FA7-A6C5-4584-80ED-14B2729BCB3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6" name="Line 18">
            <a:extLst>
              <a:ext uri="{FF2B5EF4-FFF2-40B4-BE49-F238E27FC236}">
                <a16:creationId xmlns:a16="http://schemas.microsoft.com/office/drawing/2014/main" id="{7AD27B46-B887-4DE1-AC05-3956904E2C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7" name="Line 19">
            <a:extLst>
              <a:ext uri="{FF2B5EF4-FFF2-40B4-BE49-F238E27FC236}">
                <a16:creationId xmlns:a16="http://schemas.microsoft.com/office/drawing/2014/main" id="{93C05CD1-36ED-4A9B-A2BA-8A5894875E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8" name="Line 20">
            <a:extLst>
              <a:ext uri="{FF2B5EF4-FFF2-40B4-BE49-F238E27FC236}">
                <a16:creationId xmlns:a16="http://schemas.microsoft.com/office/drawing/2014/main" id="{4D50FBE6-1EE7-42A9-A308-D0A226781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49" name="Line 21">
            <a:extLst>
              <a:ext uri="{FF2B5EF4-FFF2-40B4-BE49-F238E27FC236}">
                <a16:creationId xmlns:a16="http://schemas.microsoft.com/office/drawing/2014/main" id="{60223239-621D-4838-892C-ED6344B0DC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0" name="Line 22">
            <a:extLst>
              <a:ext uri="{FF2B5EF4-FFF2-40B4-BE49-F238E27FC236}">
                <a16:creationId xmlns:a16="http://schemas.microsoft.com/office/drawing/2014/main" id="{7255241F-9E21-494C-8A8F-430E82D0D4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1" name="Freeform 23">
            <a:extLst>
              <a:ext uri="{FF2B5EF4-FFF2-40B4-BE49-F238E27FC236}">
                <a16:creationId xmlns:a16="http://schemas.microsoft.com/office/drawing/2014/main" id="{4110F87C-D9C7-421A-A958-BA5D270E2FF8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2" name="Line 24">
            <a:extLst>
              <a:ext uri="{FF2B5EF4-FFF2-40B4-BE49-F238E27FC236}">
                <a16:creationId xmlns:a16="http://schemas.microsoft.com/office/drawing/2014/main" id="{606D91D7-4006-4BF5-8099-C3CFF5ED1E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3" name="Line 25">
            <a:extLst>
              <a:ext uri="{FF2B5EF4-FFF2-40B4-BE49-F238E27FC236}">
                <a16:creationId xmlns:a16="http://schemas.microsoft.com/office/drawing/2014/main" id="{82052096-420E-40D6-B1FC-6B9746AC99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4" name="Line 26">
            <a:extLst>
              <a:ext uri="{FF2B5EF4-FFF2-40B4-BE49-F238E27FC236}">
                <a16:creationId xmlns:a16="http://schemas.microsoft.com/office/drawing/2014/main" id="{98D53C15-8661-4AA3-92AD-CBF28996CA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5" name="Line 27">
            <a:extLst>
              <a:ext uri="{FF2B5EF4-FFF2-40B4-BE49-F238E27FC236}">
                <a16:creationId xmlns:a16="http://schemas.microsoft.com/office/drawing/2014/main" id="{82C06A64-937D-4009-BAF7-5DAF7B859F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6" name="Freeform 28">
            <a:extLst>
              <a:ext uri="{FF2B5EF4-FFF2-40B4-BE49-F238E27FC236}">
                <a16:creationId xmlns:a16="http://schemas.microsoft.com/office/drawing/2014/main" id="{E429DE5B-0D06-40DF-B6FB-7F780419898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7" name="Line 29">
            <a:extLst>
              <a:ext uri="{FF2B5EF4-FFF2-40B4-BE49-F238E27FC236}">
                <a16:creationId xmlns:a16="http://schemas.microsoft.com/office/drawing/2014/main" id="{1DE3D1D6-8429-4D62-9F4B-F4B8F26612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8" name="Freeform 30">
            <a:extLst>
              <a:ext uri="{FF2B5EF4-FFF2-40B4-BE49-F238E27FC236}">
                <a16:creationId xmlns:a16="http://schemas.microsoft.com/office/drawing/2014/main" id="{DFEECF40-1748-4471-AC5D-8C552FDA73C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59" name="Freeform 31">
            <a:extLst>
              <a:ext uri="{FF2B5EF4-FFF2-40B4-BE49-F238E27FC236}">
                <a16:creationId xmlns:a16="http://schemas.microsoft.com/office/drawing/2014/main" id="{1AADF458-050C-49E7-A019-3F882CE38E44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0" name="Line 32">
            <a:extLst>
              <a:ext uri="{FF2B5EF4-FFF2-40B4-BE49-F238E27FC236}">
                <a16:creationId xmlns:a16="http://schemas.microsoft.com/office/drawing/2014/main" id="{52C7DE38-5C2D-4546-AD0C-3BB413CDA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1" name="Line 33">
            <a:extLst>
              <a:ext uri="{FF2B5EF4-FFF2-40B4-BE49-F238E27FC236}">
                <a16:creationId xmlns:a16="http://schemas.microsoft.com/office/drawing/2014/main" id="{02598845-E269-43DA-896E-AB022E8B0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2" name="Freeform 34">
            <a:extLst>
              <a:ext uri="{FF2B5EF4-FFF2-40B4-BE49-F238E27FC236}">
                <a16:creationId xmlns:a16="http://schemas.microsoft.com/office/drawing/2014/main" id="{64FD1C44-BE5E-436C-9A02-E060EE631844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3" name="Line 35">
            <a:extLst>
              <a:ext uri="{FF2B5EF4-FFF2-40B4-BE49-F238E27FC236}">
                <a16:creationId xmlns:a16="http://schemas.microsoft.com/office/drawing/2014/main" id="{35D7ECB8-AA02-452D-8A9E-5F809FD62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4" name="Freeform 36">
            <a:extLst>
              <a:ext uri="{FF2B5EF4-FFF2-40B4-BE49-F238E27FC236}">
                <a16:creationId xmlns:a16="http://schemas.microsoft.com/office/drawing/2014/main" id="{30F1D41A-A024-45CC-9D69-28124AC046C7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5" name="Line 37">
            <a:extLst>
              <a:ext uri="{FF2B5EF4-FFF2-40B4-BE49-F238E27FC236}">
                <a16:creationId xmlns:a16="http://schemas.microsoft.com/office/drawing/2014/main" id="{4CA8A49A-2AD4-4FDA-A6EC-E1E1195E00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6" name="Line 38">
            <a:extLst>
              <a:ext uri="{FF2B5EF4-FFF2-40B4-BE49-F238E27FC236}">
                <a16:creationId xmlns:a16="http://schemas.microsoft.com/office/drawing/2014/main" id="{B598357E-4577-4184-869E-A9E3B996D5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7" name="Line 39">
            <a:extLst>
              <a:ext uri="{FF2B5EF4-FFF2-40B4-BE49-F238E27FC236}">
                <a16:creationId xmlns:a16="http://schemas.microsoft.com/office/drawing/2014/main" id="{649D46F4-0F1D-4FFB-98E4-4AC3D496B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8" name="Line 40">
            <a:extLst>
              <a:ext uri="{FF2B5EF4-FFF2-40B4-BE49-F238E27FC236}">
                <a16:creationId xmlns:a16="http://schemas.microsoft.com/office/drawing/2014/main" id="{C66D297A-5D07-452F-8D50-73380A25D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69" name="Line 41">
            <a:extLst>
              <a:ext uri="{FF2B5EF4-FFF2-40B4-BE49-F238E27FC236}">
                <a16:creationId xmlns:a16="http://schemas.microsoft.com/office/drawing/2014/main" id="{D6E1D258-3310-4C8D-876A-27CED5773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0" name="Freeform 42">
            <a:extLst>
              <a:ext uri="{FF2B5EF4-FFF2-40B4-BE49-F238E27FC236}">
                <a16:creationId xmlns:a16="http://schemas.microsoft.com/office/drawing/2014/main" id="{7CA08A94-E189-4655-A88E-5B90DAC83198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1" name="Line 43">
            <a:extLst>
              <a:ext uri="{FF2B5EF4-FFF2-40B4-BE49-F238E27FC236}">
                <a16:creationId xmlns:a16="http://schemas.microsoft.com/office/drawing/2014/main" id="{95D690EB-E13F-48BE-B75E-96A7375D20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2" name="Freeform 44">
            <a:extLst>
              <a:ext uri="{FF2B5EF4-FFF2-40B4-BE49-F238E27FC236}">
                <a16:creationId xmlns:a16="http://schemas.microsoft.com/office/drawing/2014/main" id="{E3577B0D-C1FE-4D8F-BAD5-140A7E108DB8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3" name="Line 45">
            <a:extLst>
              <a:ext uri="{FF2B5EF4-FFF2-40B4-BE49-F238E27FC236}">
                <a16:creationId xmlns:a16="http://schemas.microsoft.com/office/drawing/2014/main" id="{6F48BBB1-5910-4BFA-83D3-6A98E12713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4" name="Line 46">
            <a:extLst>
              <a:ext uri="{FF2B5EF4-FFF2-40B4-BE49-F238E27FC236}">
                <a16:creationId xmlns:a16="http://schemas.microsoft.com/office/drawing/2014/main" id="{A425959F-6730-446A-87EE-090FAD91C6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5" name="Line 47">
            <a:extLst>
              <a:ext uri="{FF2B5EF4-FFF2-40B4-BE49-F238E27FC236}">
                <a16:creationId xmlns:a16="http://schemas.microsoft.com/office/drawing/2014/main" id="{B0B37856-AEDD-40FC-94EF-142B29EC2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6" name="Line 48">
            <a:extLst>
              <a:ext uri="{FF2B5EF4-FFF2-40B4-BE49-F238E27FC236}">
                <a16:creationId xmlns:a16="http://schemas.microsoft.com/office/drawing/2014/main" id="{33FFD375-E4CE-48F4-9B4B-875A21C798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7" name="Line 49">
            <a:extLst>
              <a:ext uri="{FF2B5EF4-FFF2-40B4-BE49-F238E27FC236}">
                <a16:creationId xmlns:a16="http://schemas.microsoft.com/office/drawing/2014/main" id="{29E6936F-F2FB-4A50-9A13-DBA489997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8" name="Line 50">
            <a:extLst>
              <a:ext uri="{FF2B5EF4-FFF2-40B4-BE49-F238E27FC236}">
                <a16:creationId xmlns:a16="http://schemas.microsoft.com/office/drawing/2014/main" id="{A688501F-637D-4D8F-AF73-F198A19574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79" name="Line 51">
            <a:extLst>
              <a:ext uri="{FF2B5EF4-FFF2-40B4-BE49-F238E27FC236}">
                <a16:creationId xmlns:a16="http://schemas.microsoft.com/office/drawing/2014/main" id="{6AF7C025-7AD6-4759-AFAD-2B6CEA4CF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0" name="Line 52">
            <a:extLst>
              <a:ext uri="{FF2B5EF4-FFF2-40B4-BE49-F238E27FC236}">
                <a16:creationId xmlns:a16="http://schemas.microsoft.com/office/drawing/2014/main" id="{68C7DE64-2CDE-452C-B10A-7178599BA9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1" name="Freeform 53">
            <a:extLst>
              <a:ext uri="{FF2B5EF4-FFF2-40B4-BE49-F238E27FC236}">
                <a16:creationId xmlns:a16="http://schemas.microsoft.com/office/drawing/2014/main" id="{F9D540C4-F254-4A19-BA8B-8B9BDA188394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2" name="Freeform 54">
            <a:extLst>
              <a:ext uri="{FF2B5EF4-FFF2-40B4-BE49-F238E27FC236}">
                <a16:creationId xmlns:a16="http://schemas.microsoft.com/office/drawing/2014/main" id="{84A0F2F4-2F30-4693-8122-A7538877BE6C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3" name="Line 55">
            <a:extLst>
              <a:ext uri="{FF2B5EF4-FFF2-40B4-BE49-F238E27FC236}">
                <a16:creationId xmlns:a16="http://schemas.microsoft.com/office/drawing/2014/main" id="{7FDA7128-F858-4553-990F-E0BF97EB7F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4" name="Freeform 56">
            <a:extLst>
              <a:ext uri="{FF2B5EF4-FFF2-40B4-BE49-F238E27FC236}">
                <a16:creationId xmlns:a16="http://schemas.microsoft.com/office/drawing/2014/main" id="{3F4FF808-67E5-475D-A129-AD0608DF67A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5" name="Freeform 57">
            <a:extLst>
              <a:ext uri="{FF2B5EF4-FFF2-40B4-BE49-F238E27FC236}">
                <a16:creationId xmlns:a16="http://schemas.microsoft.com/office/drawing/2014/main" id="{BC89C86A-0A68-43A0-A1DC-960110945E89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6" name="Line 58">
            <a:extLst>
              <a:ext uri="{FF2B5EF4-FFF2-40B4-BE49-F238E27FC236}">
                <a16:creationId xmlns:a16="http://schemas.microsoft.com/office/drawing/2014/main" id="{B50663EA-F4CB-42D9-A04F-80A73377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7" name="Freeform 59">
            <a:extLst>
              <a:ext uri="{FF2B5EF4-FFF2-40B4-BE49-F238E27FC236}">
                <a16:creationId xmlns:a16="http://schemas.microsoft.com/office/drawing/2014/main" id="{1CB4CFD7-82D5-4E61-B366-1EA62B2933B4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8" name="Line 60">
            <a:extLst>
              <a:ext uri="{FF2B5EF4-FFF2-40B4-BE49-F238E27FC236}">
                <a16:creationId xmlns:a16="http://schemas.microsoft.com/office/drawing/2014/main" id="{C3E0D3BD-1825-43F3-984E-BA68CAFC5D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89" name="Freeform 61">
            <a:extLst>
              <a:ext uri="{FF2B5EF4-FFF2-40B4-BE49-F238E27FC236}">
                <a16:creationId xmlns:a16="http://schemas.microsoft.com/office/drawing/2014/main" id="{C7A5978F-DFDF-454D-A09E-3C06F65D49A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0" name="Oval 62">
            <a:extLst>
              <a:ext uri="{FF2B5EF4-FFF2-40B4-BE49-F238E27FC236}">
                <a16:creationId xmlns:a16="http://schemas.microsoft.com/office/drawing/2014/main" id="{4F4F2767-31BE-42A4-9480-AB3B11ADF0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191" name="Line 63">
            <a:extLst>
              <a:ext uri="{FF2B5EF4-FFF2-40B4-BE49-F238E27FC236}">
                <a16:creationId xmlns:a16="http://schemas.microsoft.com/office/drawing/2014/main" id="{521F5B05-2A98-4E8D-BD4A-81B45DDE4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2" name="Line 64">
            <a:extLst>
              <a:ext uri="{FF2B5EF4-FFF2-40B4-BE49-F238E27FC236}">
                <a16:creationId xmlns:a16="http://schemas.microsoft.com/office/drawing/2014/main" id="{F45B9323-06B0-443B-A060-1577D5F2F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3" name="Freeform 65">
            <a:extLst>
              <a:ext uri="{FF2B5EF4-FFF2-40B4-BE49-F238E27FC236}">
                <a16:creationId xmlns:a16="http://schemas.microsoft.com/office/drawing/2014/main" id="{A33BD79C-E898-4B93-B847-FA6EC25236F8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4" name="Line 66">
            <a:extLst>
              <a:ext uri="{FF2B5EF4-FFF2-40B4-BE49-F238E27FC236}">
                <a16:creationId xmlns:a16="http://schemas.microsoft.com/office/drawing/2014/main" id="{09662E65-146E-48C8-8157-67DF206994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5" name="Text Box 67">
            <a:extLst>
              <a:ext uri="{FF2B5EF4-FFF2-40B4-BE49-F238E27FC236}">
                <a16:creationId xmlns:a16="http://schemas.microsoft.com/office/drawing/2014/main" id="{26D2EC8D-E57D-44DD-B8AF-EEDDC94356E1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2196" name="Line 68">
            <a:extLst>
              <a:ext uri="{FF2B5EF4-FFF2-40B4-BE49-F238E27FC236}">
                <a16:creationId xmlns:a16="http://schemas.microsoft.com/office/drawing/2014/main" id="{67AF2D37-F3F0-4555-BDEA-116A64D16C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7" name="Line 69">
            <a:extLst>
              <a:ext uri="{FF2B5EF4-FFF2-40B4-BE49-F238E27FC236}">
                <a16:creationId xmlns:a16="http://schemas.microsoft.com/office/drawing/2014/main" id="{B1578863-8F0B-4B90-BE96-30FD57FE9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8" name="Line 70">
            <a:extLst>
              <a:ext uri="{FF2B5EF4-FFF2-40B4-BE49-F238E27FC236}">
                <a16:creationId xmlns:a16="http://schemas.microsoft.com/office/drawing/2014/main" id="{D2AA4C98-C303-46E6-8847-0A18ADE46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199" name="Freeform 71">
            <a:extLst>
              <a:ext uri="{FF2B5EF4-FFF2-40B4-BE49-F238E27FC236}">
                <a16:creationId xmlns:a16="http://schemas.microsoft.com/office/drawing/2014/main" id="{9E0C0033-23EF-4C4D-8B2A-96B1F18050E2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0" name="Line 72">
            <a:extLst>
              <a:ext uri="{FF2B5EF4-FFF2-40B4-BE49-F238E27FC236}">
                <a16:creationId xmlns:a16="http://schemas.microsoft.com/office/drawing/2014/main" id="{32142ED2-2566-4880-BA18-8BB0B40A88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1" name="Freeform 73">
            <a:extLst>
              <a:ext uri="{FF2B5EF4-FFF2-40B4-BE49-F238E27FC236}">
                <a16:creationId xmlns:a16="http://schemas.microsoft.com/office/drawing/2014/main" id="{5CBB9DE5-92CC-49CD-AC47-6D75E48820F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2" name="Freeform 74">
            <a:extLst>
              <a:ext uri="{FF2B5EF4-FFF2-40B4-BE49-F238E27FC236}">
                <a16:creationId xmlns:a16="http://schemas.microsoft.com/office/drawing/2014/main" id="{FEA57B1F-5B54-4FA9-A69D-35377045D4C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3" name="Freeform 75">
            <a:extLst>
              <a:ext uri="{FF2B5EF4-FFF2-40B4-BE49-F238E27FC236}">
                <a16:creationId xmlns:a16="http://schemas.microsoft.com/office/drawing/2014/main" id="{9B4AD688-9AD4-4A79-B765-475DD3F77F1D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4" name="Freeform 76">
            <a:extLst>
              <a:ext uri="{FF2B5EF4-FFF2-40B4-BE49-F238E27FC236}">
                <a16:creationId xmlns:a16="http://schemas.microsoft.com/office/drawing/2014/main" id="{51F8C1CA-DFF3-4C16-979E-6284E65B0F15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5" name="Freeform 77">
            <a:extLst>
              <a:ext uri="{FF2B5EF4-FFF2-40B4-BE49-F238E27FC236}">
                <a16:creationId xmlns:a16="http://schemas.microsoft.com/office/drawing/2014/main" id="{435CAD10-29CF-4FEA-958A-A77D4939032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6" name="Oval 78">
            <a:extLst>
              <a:ext uri="{FF2B5EF4-FFF2-40B4-BE49-F238E27FC236}">
                <a16:creationId xmlns:a16="http://schemas.microsoft.com/office/drawing/2014/main" id="{E32245AE-4E45-4049-A499-051A7AC45B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07" name="Line 79">
            <a:extLst>
              <a:ext uri="{FF2B5EF4-FFF2-40B4-BE49-F238E27FC236}">
                <a16:creationId xmlns:a16="http://schemas.microsoft.com/office/drawing/2014/main" id="{C9A6A246-F494-43C2-84A7-B90D1ECBBF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8" name="Line 80">
            <a:extLst>
              <a:ext uri="{FF2B5EF4-FFF2-40B4-BE49-F238E27FC236}">
                <a16:creationId xmlns:a16="http://schemas.microsoft.com/office/drawing/2014/main" id="{89884551-3939-4BFE-9CBD-C4C37F320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09" name="Freeform 81">
            <a:extLst>
              <a:ext uri="{FF2B5EF4-FFF2-40B4-BE49-F238E27FC236}">
                <a16:creationId xmlns:a16="http://schemas.microsoft.com/office/drawing/2014/main" id="{4B779129-0B18-4ADD-A949-CD409C5CA692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0" name="Oval 82">
            <a:extLst>
              <a:ext uri="{FF2B5EF4-FFF2-40B4-BE49-F238E27FC236}">
                <a16:creationId xmlns:a16="http://schemas.microsoft.com/office/drawing/2014/main" id="{6E07923C-6AC5-409E-B95A-5158B084E0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11" name="Line 83">
            <a:extLst>
              <a:ext uri="{FF2B5EF4-FFF2-40B4-BE49-F238E27FC236}">
                <a16:creationId xmlns:a16="http://schemas.microsoft.com/office/drawing/2014/main" id="{E0A0E962-C102-43EA-B7DA-7B4244F8F2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2" name="Oval 84">
            <a:extLst>
              <a:ext uri="{FF2B5EF4-FFF2-40B4-BE49-F238E27FC236}">
                <a16:creationId xmlns:a16="http://schemas.microsoft.com/office/drawing/2014/main" id="{6A96CABF-A745-4A20-A551-56577A3FFE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13" name="Freeform 85">
            <a:extLst>
              <a:ext uri="{FF2B5EF4-FFF2-40B4-BE49-F238E27FC236}">
                <a16:creationId xmlns:a16="http://schemas.microsoft.com/office/drawing/2014/main" id="{158DEA28-D8FC-4C7C-B3CC-1F8E513B4A6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4" name="Freeform 86">
            <a:extLst>
              <a:ext uri="{FF2B5EF4-FFF2-40B4-BE49-F238E27FC236}">
                <a16:creationId xmlns:a16="http://schemas.microsoft.com/office/drawing/2014/main" id="{E9AC796D-E872-4D64-85C4-EBB8A4E2CB84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5" name="Oval 87">
            <a:extLst>
              <a:ext uri="{FF2B5EF4-FFF2-40B4-BE49-F238E27FC236}">
                <a16:creationId xmlns:a16="http://schemas.microsoft.com/office/drawing/2014/main" id="{8A4E693F-2785-4195-81D1-1F281746FBA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16" name="Line 88">
            <a:extLst>
              <a:ext uri="{FF2B5EF4-FFF2-40B4-BE49-F238E27FC236}">
                <a16:creationId xmlns:a16="http://schemas.microsoft.com/office/drawing/2014/main" id="{5CD2A4C5-FE5C-4690-BE2A-40238704AA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7" name="Oval 89">
            <a:extLst>
              <a:ext uri="{FF2B5EF4-FFF2-40B4-BE49-F238E27FC236}">
                <a16:creationId xmlns:a16="http://schemas.microsoft.com/office/drawing/2014/main" id="{546CE7EA-98AA-4243-9326-206624F28B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18" name="Freeform 90">
            <a:extLst>
              <a:ext uri="{FF2B5EF4-FFF2-40B4-BE49-F238E27FC236}">
                <a16:creationId xmlns:a16="http://schemas.microsoft.com/office/drawing/2014/main" id="{26684E40-0A15-4EB3-9772-007605968C5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19" name="Freeform 91">
            <a:extLst>
              <a:ext uri="{FF2B5EF4-FFF2-40B4-BE49-F238E27FC236}">
                <a16:creationId xmlns:a16="http://schemas.microsoft.com/office/drawing/2014/main" id="{A1058440-10A3-4FC3-BAEC-6A21D6DA4EA0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0" name="Line 92">
            <a:extLst>
              <a:ext uri="{FF2B5EF4-FFF2-40B4-BE49-F238E27FC236}">
                <a16:creationId xmlns:a16="http://schemas.microsoft.com/office/drawing/2014/main" id="{96178063-3C9C-4CD2-BDD9-067AE83359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1" name="Oval 93">
            <a:extLst>
              <a:ext uri="{FF2B5EF4-FFF2-40B4-BE49-F238E27FC236}">
                <a16:creationId xmlns:a16="http://schemas.microsoft.com/office/drawing/2014/main" id="{E1430845-FC5D-4051-8D33-B4F20AF470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22" name="Freeform 94">
            <a:extLst>
              <a:ext uri="{FF2B5EF4-FFF2-40B4-BE49-F238E27FC236}">
                <a16:creationId xmlns:a16="http://schemas.microsoft.com/office/drawing/2014/main" id="{7A6458A2-D9CF-47C8-B548-32E4AA7C5B23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3" name="Freeform 95">
            <a:extLst>
              <a:ext uri="{FF2B5EF4-FFF2-40B4-BE49-F238E27FC236}">
                <a16:creationId xmlns:a16="http://schemas.microsoft.com/office/drawing/2014/main" id="{F8AD78D3-F0CD-4312-B7F7-B06D6D8517CD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4" name="Freeform 96">
            <a:extLst>
              <a:ext uri="{FF2B5EF4-FFF2-40B4-BE49-F238E27FC236}">
                <a16:creationId xmlns:a16="http://schemas.microsoft.com/office/drawing/2014/main" id="{078EC87E-128B-4E7A-B76D-577D125D64E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5" name="Line 97">
            <a:extLst>
              <a:ext uri="{FF2B5EF4-FFF2-40B4-BE49-F238E27FC236}">
                <a16:creationId xmlns:a16="http://schemas.microsoft.com/office/drawing/2014/main" id="{754A87B5-49FE-471A-8453-0E8B0C766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6" name="Freeform 98">
            <a:extLst>
              <a:ext uri="{FF2B5EF4-FFF2-40B4-BE49-F238E27FC236}">
                <a16:creationId xmlns:a16="http://schemas.microsoft.com/office/drawing/2014/main" id="{3A45FAB6-DF73-4064-AFA5-D00B0CFE5BFF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7" name="Freeform 99">
            <a:extLst>
              <a:ext uri="{FF2B5EF4-FFF2-40B4-BE49-F238E27FC236}">
                <a16:creationId xmlns:a16="http://schemas.microsoft.com/office/drawing/2014/main" id="{1F5B71E7-267F-4AE8-80DA-79473CC99A7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8" name="Freeform 100">
            <a:extLst>
              <a:ext uri="{FF2B5EF4-FFF2-40B4-BE49-F238E27FC236}">
                <a16:creationId xmlns:a16="http://schemas.microsoft.com/office/drawing/2014/main" id="{204242EF-F255-4F67-859B-3EE927508C9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29" name="Oval 101">
            <a:extLst>
              <a:ext uri="{FF2B5EF4-FFF2-40B4-BE49-F238E27FC236}">
                <a16:creationId xmlns:a16="http://schemas.microsoft.com/office/drawing/2014/main" id="{7B7C9A86-A665-4B72-91AB-6AFEDC005B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30" name="Oval 102">
            <a:extLst>
              <a:ext uri="{FF2B5EF4-FFF2-40B4-BE49-F238E27FC236}">
                <a16:creationId xmlns:a16="http://schemas.microsoft.com/office/drawing/2014/main" id="{8FAB2D68-1734-4CA2-AFE7-FD685E1ED5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31" name="Line 103">
            <a:extLst>
              <a:ext uri="{FF2B5EF4-FFF2-40B4-BE49-F238E27FC236}">
                <a16:creationId xmlns:a16="http://schemas.microsoft.com/office/drawing/2014/main" id="{0937BEB1-C873-4A36-A1FE-0BABB8D0BB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2" name="Line 104">
            <a:extLst>
              <a:ext uri="{FF2B5EF4-FFF2-40B4-BE49-F238E27FC236}">
                <a16:creationId xmlns:a16="http://schemas.microsoft.com/office/drawing/2014/main" id="{6BE61DA5-443A-4AE0-9D3F-8E5F507D17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3" name="Line 105">
            <a:extLst>
              <a:ext uri="{FF2B5EF4-FFF2-40B4-BE49-F238E27FC236}">
                <a16:creationId xmlns:a16="http://schemas.microsoft.com/office/drawing/2014/main" id="{6652FE3F-A046-48AC-A3D2-7D5E6978D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4" name="Line 106">
            <a:extLst>
              <a:ext uri="{FF2B5EF4-FFF2-40B4-BE49-F238E27FC236}">
                <a16:creationId xmlns:a16="http://schemas.microsoft.com/office/drawing/2014/main" id="{32B0866A-309A-4199-8936-5D5AB93A1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5" name="Line 107">
            <a:extLst>
              <a:ext uri="{FF2B5EF4-FFF2-40B4-BE49-F238E27FC236}">
                <a16:creationId xmlns:a16="http://schemas.microsoft.com/office/drawing/2014/main" id="{BF3CE64B-5550-447B-B29C-C2C3BCD7A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6" name="Line 108">
            <a:extLst>
              <a:ext uri="{FF2B5EF4-FFF2-40B4-BE49-F238E27FC236}">
                <a16:creationId xmlns:a16="http://schemas.microsoft.com/office/drawing/2014/main" id="{8DE82B85-34BD-40F1-A2F7-3A2A66CCFB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7" name="Line 109">
            <a:extLst>
              <a:ext uri="{FF2B5EF4-FFF2-40B4-BE49-F238E27FC236}">
                <a16:creationId xmlns:a16="http://schemas.microsoft.com/office/drawing/2014/main" id="{9F13DC1A-1048-48CB-A767-5081A23638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8" name="Line 110">
            <a:extLst>
              <a:ext uri="{FF2B5EF4-FFF2-40B4-BE49-F238E27FC236}">
                <a16:creationId xmlns:a16="http://schemas.microsoft.com/office/drawing/2014/main" id="{05EF4BCF-DCBA-4EA1-B26E-930FC7293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39" name="Line 111">
            <a:extLst>
              <a:ext uri="{FF2B5EF4-FFF2-40B4-BE49-F238E27FC236}">
                <a16:creationId xmlns:a16="http://schemas.microsoft.com/office/drawing/2014/main" id="{BF8E152A-3BA7-4872-945B-8422D3B86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0" name="Line 112">
            <a:extLst>
              <a:ext uri="{FF2B5EF4-FFF2-40B4-BE49-F238E27FC236}">
                <a16:creationId xmlns:a16="http://schemas.microsoft.com/office/drawing/2014/main" id="{22FC18B5-5662-41CD-A8DD-28189EFE97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1" name="Oval 113">
            <a:extLst>
              <a:ext uri="{FF2B5EF4-FFF2-40B4-BE49-F238E27FC236}">
                <a16:creationId xmlns:a16="http://schemas.microsoft.com/office/drawing/2014/main" id="{D8FC3FFD-0050-4391-A01C-809F4E6D08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42" name="Oval 114">
            <a:extLst>
              <a:ext uri="{FF2B5EF4-FFF2-40B4-BE49-F238E27FC236}">
                <a16:creationId xmlns:a16="http://schemas.microsoft.com/office/drawing/2014/main" id="{F127B9DD-A8CD-4039-BBDD-7AE7584B2C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43" name="Line 115">
            <a:extLst>
              <a:ext uri="{FF2B5EF4-FFF2-40B4-BE49-F238E27FC236}">
                <a16:creationId xmlns:a16="http://schemas.microsoft.com/office/drawing/2014/main" id="{3AECBF42-E0FF-4C9E-9711-C0096C081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4" name="Line 116">
            <a:extLst>
              <a:ext uri="{FF2B5EF4-FFF2-40B4-BE49-F238E27FC236}">
                <a16:creationId xmlns:a16="http://schemas.microsoft.com/office/drawing/2014/main" id="{A97D92D1-AA1B-4DB6-92C7-801A4BEA10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5" name="Line 117">
            <a:extLst>
              <a:ext uri="{FF2B5EF4-FFF2-40B4-BE49-F238E27FC236}">
                <a16:creationId xmlns:a16="http://schemas.microsoft.com/office/drawing/2014/main" id="{4A288DC2-72D0-49CF-99BB-37B861AB4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6" name="Line 118">
            <a:extLst>
              <a:ext uri="{FF2B5EF4-FFF2-40B4-BE49-F238E27FC236}">
                <a16:creationId xmlns:a16="http://schemas.microsoft.com/office/drawing/2014/main" id="{4DAA915A-82C0-4AB2-A113-72DBF5BE45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7" name="Line 119">
            <a:extLst>
              <a:ext uri="{FF2B5EF4-FFF2-40B4-BE49-F238E27FC236}">
                <a16:creationId xmlns:a16="http://schemas.microsoft.com/office/drawing/2014/main" id="{E9BFD65F-C0CC-4B66-A3C3-1FE35D4CAC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8" name="Line 120">
            <a:extLst>
              <a:ext uri="{FF2B5EF4-FFF2-40B4-BE49-F238E27FC236}">
                <a16:creationId xmlns:a16="http://schemas.microsoft.com/office/drawing/2014/main" id="{A0576206-9F09-4AD3-B183-A498A13B07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49" name="Line 121">
            <a:extLst>
              <a:ext uri="{FF2B5EF4-FFF2-40B4-BE49-F238E27FC236}">
                <a16:creationId xmlns:a16="http://schemas.microsoft.com/office/drawing/2014/main" id="{01547585-3AA9-48A4-BB04-313DBE5AE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0" name="Line 122">
            <a:extLst>
              <a:ext uri="{FF2B5EF4-FFF2-40B4-BE49-F238E27FC236}">
                <a16:creationId xmlns:a16="http://schemas.microsoft.com/office/drawing/2014/main" id="{2FE9604C-E3F7-49AE-9587-D5E0ABCC41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1" name="Line 123">
            <a:extLst>
              <a:ext uri="{FF2B5EF4-FFF2-40B4-BE49-F238E27FC236}">
                <a16:creationId xmlns:a16="http://schemas.microsoft.com/office/drawing/2014/main" id="{AF68847E-623E-4DD2-9F96-983A3864D2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2" name="Line 124">
            <a:extLst>
              <a:ext uri="{FF2B5EF4-FFF2-40B4-BE49-F238E27FC236}">
                <a16:creationId xmlns:a16="http://schemas.microsoft.com/office/drawing/2014/main" id="{6D76A7DF-5387-43BE-ABDC-E8BFA55B43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3" name="Line 125">
            <a:extLst>
              <a:ext uri="{FF2B5EF4-FFF2-40B4-BE49-F238E27FC236}">
                <a16:creationId xmlns:a16="http://schemas.microsoft.com/office/drawing/2014/main" id="{61517A6B-4EA9-447D-8434-17D318CCBC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4" name="Line 126">
            <a:extLst>
              <a:ext uri="{FF2B5EF4-FFF2-40B4-BE49-F238E27FC236}">
                <a16:creationId xmlns:a16="http://schemas.microsoft.com/office/drawing/2014/main" id="{43EB8104-95E5-4CE1-A769-B36BFCB0DC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5" name="Line 127">
            <a:extLst>
              <a:ext uri="{FF2B5EF4-FFF2-40B4-BE49-F238E27FC236}">
                <a16:creationId xmlns:a16="http://schemas.microsoft.com/office/drawing/2014/main" id="{748A6E96-4142-45DA-B902-BF893DFBFB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6" name="Line 128">
            <a:extLst>
              <a:ext uri="{FF2B5EF4-FFF2-40B4-BE49-F238E27FC236}">
                <a16:creationId xmlns:a16="http://schemas.microsoft.com/office/drawing/2014/main" id="{5EA52792-54DB-4133-8B05-24DB7632EA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7" name="Line 129">
            <a:extLst>
              <a:ext uri="{FF2B5EF4-FFF2-40B4-BE49-F238E27FC236}">
                <a16:creationId xmlns:a16="http://schemas.microsoft.com/office/drawing/2014/main" id="{7DCAAAD5-0E0D-41C7-9E43-749766F97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8" name="Line 130">
            <a:extLst>
              <a:ext uri="{FF2B5EF4-FFF2-40B4-BE49-F238E27FC236}">
                <a16:creationId xmlns:a16="http://schemas.microsoft.com/office/drawing/2014/main" id="{55D85FEB-36F2-4E91-A738-247C106D5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59" name="Line 131">
            <a:extLst>
              <a:ext uri="{FF2B5EF4-FFF2-40B4-BE49-F238E27FC236}">
                <a16:creationId xmlns:a16="http://schemas.microsoft.com/office/drawing/2014/main" id="{3187E02C-E846-46B7-99E5-21D69D31C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0" name="Freeform 132">
            <a:extLst>
              <a:ext uri="{FF2B5EF4-FFF2-40B4-BE49-F238E27FC236}">
                <a16:creationId xmlns:a16="http://schemas.microsoft.com/office/drawing/2014/main" id="{807940B7-C09B-43C4-9373-70990645C8AC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1" name="Freeform 133">
            <a:extLst>
              <a:ext uri="{FF2B5EF4-FFF2-40B4-BE49-F238E27FC236}">
                <a16:creationId xmlns:a16="http://schemas.microsoft.com/office/drawing/2014/main" id="{92D2B689-AEA5-41BC-91A8-DAE1A717E938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2" name="Freeform 134">
            <a:extLst>
              <a:ext uri="{FF2B5EF4-FFF2-40B4-BE49-F238E27FC236}">
                <a16:creationId xmlns:a16="http://schemas.microsoft.com/office/drawing/2014/main" id="{CC9927F6-4CC9-45A3-855B-F6EDEF55B55A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3" name="Freeform 135">
            <a:extLst>
              <a:ext uri="{FF2B5EF4-FFF2-40B4-BE49-F238E27FC236}">
                <a16:creationId xmlns:a16="http://schemas.microsoft.com/office/drawing/2014/main" id="{43070794-678D-4D43-B46B-BABA8AFD303B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4" name="Oval 136">
            <a:extLst>
              <a:ext uri="{FF2B5EF4-FFF2-40B4-BE49-F238E27FC236}">
                <a16:creationId xmlns:a16="http://schemas.microsoft.com/office/drawing/2014/main" id="{AD91ABF2-1516-4705-9C24-CFC94F2627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65" name="Oval 137">
            <a:extLst>
              <a:ext uri="{FF2B5EF4-FFF2-40B4-BE49-F238E27FC236}">
                <a16:creationId xmlns:a16="http://schemas.microsoft.com/office/drawing/2014/main" id="{E80927FC-D107-4620-9D18-F98D8532DD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66" name="Oval 138">
            <a:extLst>
              <a:ext uri="{FF2B5EF4-FFF2-40B4-BE49-F238E27FC236}">
                <a16:creationId xmlns:a16="http://schemas.microsoft.com/office/drawing/2014/main" id="{2666D3E3-7313-4DC9-8DDF-FEAB79D27C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67" name="Oval 139">
            <a:extLst>
              <a:ext uri="{FF2B5EF4-FFF2-40B4-BE49-F238E27FC236}">
                <a16:creationId xmlns:a16="http://schemas.microsoft.com/office/drawing/2014/main" id="{D12A70B6-1E92-4454-9E2A-3CBD27F9E1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68" name="Freeform 140">
            <a:extLst>
              <a:ext uri="{FF2B5EF4-FFF2-40B4-BE49-F238E27FC236}">
                <a16:creationId xmlns:a16="http://schemas.microsoft.com/office/drawing/2014/main" id="{D684544D-58AF-4A9D-81A1-1505E7FAA1B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69" name="Freeform 141">
            <a:extLst>
              <a:ext uri="{FF2B5EF4-FFF2-40B4-BE49-F238E27FC236}">
                <a16:creationId xmlns:a16="http://schemas.microsoft.com/office/drawing/2014/main" id="{43BF443E-2CD5-4A07-BFD3-B4C552CA44C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70" name="Freeform 142">
            <a:extLst>
              <a:ext uri="{FF2B5EF4-FFF2-40B4-BE49-F238E27FC236}">
                <a16:creationId xmlns:a16="http://schemas.microsoft.com/office/drawing/2014/main" id="{A41B6F25-9952-4577-B57D-6FBADF9E0495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71" name="Freeform 143">
            <a:extLst>
              <a:ext uri="{FF2B5EF4-FFF2-40B4-BE49-F238E27FC236}">
                <a16:creationId xmlns:a16="http://schemas.microsoft.com/office/drawing/2014/main" id="{5479A718-0873-4A7A-AD9D-FDC13B1910FE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72" name="Oval 144">
            <a:extLst>
              <a:ext uri="{FF2B5EF4-FFF2-40B4-BE49-F238E27FC236}">
                <a16:creationId xmlns:a16="http://schemas.microsoft.com/office/drawing/2014/main" id="{8E076C3F-215E-43C2-B056-199E116C2E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3" name="Oval 145">
            <a:extLst>
              <a:ext uri="{FF2B5EF4-FFF2-40B4-BE49-F238E27FC236}">
                <a16:creationId xmlns:a16="http://schemas.microsoft.com/office/drawing/2014/main" id="{E2DD0345-C595-4E85-8C63-A7AA866FB13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4" name="Oval 146">
            <a:extLst>
              <a:ext uri="{FF2B5EF4-FFF2-40B4-BE49-F238E27FC236}">
                <a16:creationId xmlns:a16="http://schemas.microsoft.com/office/drawing/2014/main" id="{61363273-B4CE-4814-98FB-81AE49D564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5" name="Freeform 147">
            <a:extLst>
              <a:ext uri="{FF2B5EF4-FFF2-40B4-BE49-F238E27FC236}">
                <a16:creationId xmlns:a16="http://schemas.microsoft.com/office/drawing/2014/main" id="{3096141E-94E0-47AE-A362-0B4BA0BC8CA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76" name="Oval 148">
            <a:extLst>
              <a:ext uri="{FF2B5EF4-FFF2-40B4-BE49-F238E27FC236}">
                <a16:creationId xmlns:a16="http://schemas.microsoft.com/office/drawing/2014/main" id="{493642F1-0214-4834-BCA4-1C2C4BE344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7" name="Oval 149">
            <a:extLst>
              <a:ext uri="{FF2B5EF4-FFF2-40B4-BE49-F238E27FC236}">
                <a16:creationId xmlns:a16="http://schemas.microsoft.com/office/drawing/2014/main" id="{CA3882CF-FC3C-4754-BCE3-F8959A9D8A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8" name="Oval 150">
            <a:extLst>
              <a:ext uri="{FF2B5EF4-FFF2-40B4-BE49-F238E27FC236}">
                <a16:creationId xmlns:a16="http://schemas.microsoft.com/office/drawing/2014/main" id="{6A736D83-1167-403F-86B9-129D18B149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79" name="Line 151">
            <a:extLst>
              <a:ext uri="{FF2B5EF4-FFF2-40B4-BE49-F238E27FC236}">
                <a16:creationId xmlns:a16="http://schemas.microsoft.com/office/drawing/2014/main" id="{7733DAD0-D4A7-4143-92C8-5563707F39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0" name="Oval 152">
            <a:extLst>
              <a:ext uri="{FF2B5EF4-FFF2-40B4-BE49-F238E27FC236}">
                <a16:creationId xmlns:a16="http://schemas.microsoft.com/office/drawing/2014/main" id="{D74F56DE-15A1-4256-8B0B-21643018C9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81" name="Oval 153">
            <a:extLst>
              <a:ext uri="{FF2B5EF4-FFF2-40B4-BE49-F238E27FC236}">
                <a16:creationId xmlns:a16="http://schemas.microsoft.com/office/drawing/2014/main" id="{542E0EF0-7874-45BE-8E21-063F1FB08D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82" name="Oval 154">
            <a:extLst>
              <a:ext uri="{FF2B5EF4-FFF2-40B4-BE49-F238E27FC236}">
                <a16:creationId xmlns:a16="http://schemas.microsoft.com/office/drawing/2014/main" id="{194CC58C-0EFE-4B90-8BC5-2B512EB139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83" name="Freeform 155">
            <a:extLst>
              <a:ext uri="{FF2B5EF4-FFF2-40B4-BE49-F238E27FC236}">
                <a16:creationId xmlns:a16="http://schemas.microsoft.com/office/drawing/2014/main" id="{C01A9984-87E5-43BA-AA2D-32ED2BE76B0E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4" name="Line 156">
            <a:extLst>
              <a:ext uri="{FF2B5EF4-FFF2-40B4-BE49-F238E27FC236}">
                <a16:creationId xmlns:a16="http://schemas.microsoft.com/office/drawing/2014/main" id="{339EC20D-C3E2-46D0-BAE3-24FE7C972E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5" name="Line 157">
            <a:extLst>
              <a:ext uri="{FF2B5EF4-FFF2-40B4-BE49-F238E27FC236}">
                <a16:creationId xmlns:a16="http://schemas.microsoft.com/office/drawing/2014/main" id="{74D0E1AE-C472-42BD-B1FF-6D7530D50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6" name="Line 158">
            <a:extLst>
              <a:ext uri="{FF2B5EF4-FFF2-40B4-BE49-F238E27FC236}">
                <a16:creationId xmlns:a16="http://schemas.microsoft.com/office/drawing/2014/main" id="{35E30675-0404-4B22-B12A-0B8BB68110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7" name="Freeform 159">
            <a:extLst>
              <a:ext uri="{FF2B5EF4-FFF2-40B4-BE49-F238E27FC236}">
                <a16:creationId xmlns:a16="http://schemas.microsoft.com/office/drawing/2014/main" id="{775F9D7B-5F0D-43C2-895F-05D02603E322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8" name="Freeform 160">
            <a:extLst>
              <a:ext uri="{FF2B5EF4-FFF2-40B4-BE49-F238E27FC236}">
                <a16:creationId xmlns:a16="http://schemas.microsoft.com/office/drawing/2014/main" id="{F14730D1-E559-48BE-975E-46D4A7F4D6D6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89" name="Line 161">
            <a:extLst>
              <a:ext uri="{FF2B5EF4-FFF2-40B4-BE49-F238E27FC236}">
                <a16:creationId xmlns:a16="http://schemas.microsoft.com/office/drawing/2014/main" id="{A2714946-608F-44CF-AC7F-846F48B125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0" name="Line 162">
            <a:extLst>
              <a:ext uri="{FF2B5EF4-FFF2-40B4-BE49-F238E27FC236}">
                <a16:creationId xmlns:a16="http://schemas.microsoft.com/office/drawing/2014/main" id="{5B6DCA89-4AFC-4D2F-97EC-3946922977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1" name="Line 163">
            <a:extLst>
              <a:ext uri="{FF2B5EF4-FFF2-40B4-BE49-F238E27FC236}">
                <a16:creationId xmlns:a16="http://schemas.microsoft.com/office/drawing/2014/main" id="{261207E3-0F48-48B3-AAAC-1E8C77D0C2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2" name="Freeform 164">
            <a:extLst>
              <a:ext uri="{FF2B5EF4-FFF2-40B4-BE49-F238E27FC236}">
                <a16:creationId xmlns:a16="http://schemas.microsoft.com/office/drawing/2014/main" id="{454E93DF-B06A-4F09-8401-F5E7BAF3E1BD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3" name="Line 165">
            <a:extLst>
              <a:ext uri="{FF2B5EF4-FFF2-40B4-BE49-F238E27FC236}">
                <a16:creationId xmlns:a16="http://schemas.microsoft.com/office/drawing/2014/main" id="{A8BC2601-47BB-44D0-A6B4-C5884420C7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4" name="Freeform 166">
            <a:extLst>
              <a:ext uri="{FF2B5EF4-FFF2-40B4-BE49-F238E27FC236}">
                <a16:creationId xmlns:a16="http://schemas.microsoft.com/office/drawing/2014/main" id="{FA69D95F-B003-4BEB-A0DD-F0D3545BA65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5" name="Freeform 167">
            <a:extLst>
              <a:ext uri="{FF2B5EF4-FFF2-40B4-BE49-F238E27FC236}">
                <a16:creationId xmlns:a16="http://schemas.microsoft.com/office/drawing/2014/main" id="{2836D273-A2ED-4CB4-AECB-0EC52DACBE1F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6" name="Freeform 168">
            <a:extLst>
              <a:ext uri="{FF2B5EF4-FFF2-40B4-BE49-F238E27FC236}">
                <a16:creationId xmlns:a16="http://schemas.microsoft.com/office/drawing/2014/main" id="{2F02007D-FCAF-4847-A58E-F61AFC5BD714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7" name="Freeform 169">
            <a:extLst>
              <a:ext uri="{FF2B5EF4-FFF2-40B4-BE49-F238E27FC236}">
                <a16:creationId xmlns:a16="http://schemas.microsoft.com/office/drawing/2014/main" id="{00FBE7CB-C914-4D56-91A7-C111A2CBDC3B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298" name="Oval 170">
            <a:extLst>
              <a:ext uri="{FF2B5EF4-FFF2-40B4-BE49-F238E27FC236}">
                <a16:creationId xmlns:a16="http://schemas.microsoft.com/office/drawing/2014/main" id="{662B1609-0716-414D-BCA5-CE88AFA903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299" name="Oval 171">
            <a:extLst>
              <a:ext uri="{FF2B5EF4-FFF2-40B4-BE49-F238E27FC236}">
                <a16:creationId xmlns:a16="http://schemas.microsoft.com/office/drawing/2014/main" id="{F12B7423-CA8C-4E43-BEE9-F33AB6E343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0" name="Oval 172">
            <a:extLst>
              <a:ext uri="{FF2B5EF4-FFF2-40B4-BE49-F238E27FC236}">
                <a16:creationId xmlns:a16="http://schemas.microsoft.com/office/drawing/2014/main" id="{83D5E5DA-95D3-41F4-BEBF-D9478E20C6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1" name="Oval 173">
            <a:extLst>
              <a:ext uri="{FF2B5EF4-FFF2-40B4-BE49-F238E27FC236}">
                <a16:creationId xmlns:a16="http://schemas.microsoft.com/office/drawing/2014/main" id="{294F457D-35B0-40FF-8317-CF4A66CF7AC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2" name="Oval 174">
            <a:extLst>
              <a:ext uri="{FF2B5EF4-FFF2-40B4-BE49-F238E27FC236}">
                <a16:creationId xmlns:a16="http://schemas.microsoft.com/office/drawing/2014/main" id="{CB8D5E5D-4256-49CB-8230-EE6CFF631C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3" name="Oval 175">
            <a:extLst>
              <a:ext uri="{FF2B5EF4-FFF2-40B4-BE49-F238E27FC236}">
                <a16:creationId xmlns:a16="http://schemas.microsoft.com/office/drawing/2014/main" id="{01375395-6980-4C7F-919A-B1A45425CC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4" name="Oval 176">
            <a:extLst>
              <a:ext uri="{FF2B5EF4-FFF2-40B4-BE49-F238E27FC236}">
                <a16:creationId xmlns:a16="http://schemas.microsoft.com/office/drawing/2014/main" id="{2524F006-EB97-4644-82C1-2383380FF8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5" name="Oval 177">
            <a:extLst>
              <a:ext uri="{FF2B5EF4-FFF2-40B4-BE49-F238E27FC236}">
                <a16:creationId xmlns:a16="http://schemas.microsoft.com/office/drawing/2014/main" id="{08CA38CA-D552-445E-9831-7514993118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6" name="Oval 178">
            <a:extLst>
              <a:ext uri="{FF2B5EF4-FFF2-40B4-BE49-F238E27FC236}">
                <a16:creationId xmlns:a16="http://schemas.microsoft.com/office/drawing/2014/main" id="{6ED2E3B6-2F78-4704-BD8A-525899428C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7" name="Oval 179">
            <a:extLst>
              <a:ext uri="{FF2B5EF4-FFF2-40B4-BE49-F238E27FC236}">
                <a16:creationId xmlns:a16="http://schemas.microsoft.com/office/drawing/2014/main" id="{5710EBFD-F1A2-4139-BD81-223836E6EC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8" name="Oval 180">
            <a:extLst>
              <a:ext uri="{FF2B5EF4-FFF2-40B4-BE49-F238E27FC236}">
                <a16:creationId xmlns:a16="http://schemas.microsoft.com/office/drawing/2014/main" id="{2FD6FBF7-80FE-4B0A-AC4D-C9CDD34DAE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09" name="Oval 181">
            <a:extLst>
              <a:ext uri="{FF2B5EF4-FFF2-40B4-BE49-F238E27FC236}">
                <a16:creationId xmlns:a16="http://schemas.microsoft.com/office/drawing/2014/main" id="{6F9AB8A1-A3EA-4317-9763-84A44AF206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10" name="Oval 182">
            <a:extLst>
              <a:ext uri="{FF2B5EF4-FFF2-40B4-BE49-F238E27FC236}">
                <a16:creationId xmlns:a16="http://schemas.microsoft.com/office/drawing/2014/main" id="{6F5C8A79-7EFF-456F-894F-0CA7121F3E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11" name="Oval 183">
            <a:extLst>
              <a:ext uri="{FF2B5EF4-FFF2-40B4-BE49-F238E27FC236}">
                <a16:creationId xmlns:a16="http://schemas.microsoft.com/office/drawing/2014/main" id="{66BC4476-1D5D-4964-A98E-32634B78BB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12" name="Oval 184">
            <a:extLst>
              <a:ext uri="{FF2B5EF4-FFF2-40B4-BE49-F238E27FC236}">
                <a16:creationId xmlns:a16="http://schemas.microsoft.com/office/drawing/2014/main" id="{8EF97112-0B8C-47A5-91A1-64F20ED42D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13" name="Oval 185">
            <a:extLst>
              <a:ext uri="{FF2B5EF4-FFF2-40B4-BE49-F238E27FC236}">
                <a16:creationId xmlns:a16="http://schemas.microsoft.com/office/drawing/2014/main" id="{74276F5C-7846-4E2F-A93C-08C96F7E00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14" name="Line 186">
            <a:extLst>
              <a:ext uri="{FF2B5EF4-FFF2-40B4-BE49-F238E27FC236}">
                <a16:creationId xmlns:a16="http://schemas.microsoft.com/office/drawing/2014/main" id="{8C6E4A55-329B-4D3A-8123-34D8CA566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3414" y="4860926"/>
            <a:ext cx="261937" cy="1111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2315" name="Text Box 187">
            <a:extLst>
              <a:ext uri="{FF2B5EF4-FFF2-40B4-BE49-F238E27FC236}">
                <a16:creationId xmlns:a16="http://schemas.microsoft.com/office/drawing/2014/main" id="{1F636547-ABB8-4C14-BB7B-24145470C16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2316" name="Freeform 188">
            <a:extLst>
              <a:ext uri="{FF2B5EF4-FFF2-40B4-BE49-F238E27FC236}">
                <a16:creationId xmlns:a16="http://schemas.microsoft.com/office/drawing/2014/main" id="{ADDD901F-891B-4E83-A628-6A84357240B3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17" name="Freeform 189">
            <a:extLst>
              <a:ext uri="{FF2B5EF4-FFF2-40B4-BE49-F238E27FC236}">
                <a16:creationId xmlns:a16="http://schemas.microsoft.com/office/drawing/2014/main" id="{8E7513A4-974C-4692-BD9C-9A73F413644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18" name="Freeform 190">
            <a:extLst>
              <a:ext uri="{FF2B5EF4-FFF2-40B4-BE49-F238E27FC236}">
                <a16:creationId xmlns:a16="http://schemas.microsoft.com/office/drawing/2014/main" id="{86C714BA-CEDC-43BB-9544-8E87205B309D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19" name="Freeform 191">
            <a:extLst>
              <a:ext uri="{FF2B5EF4-FFF2-40B4-BE49-F238E27FC236}">
                <a16:creationId xmlns:a16="http://schemas.microsoft.com/office/drawing/2014/main" id="{A9077074-E4F3-4793-BB0C-F25571C99045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0" name="Freeform 192">
            <a:extLst>
              <a:ext uri="{FF2B5EF4-FFF2-40B4-BE49-F238E27FC236}">
                <a16:creationId xmlns:a16="http://schemas.microsoft.com/office/drawing/2014/main" id="{3A58B913-C421-46AC-8B10-306759F5739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1" name="Freeform 193">
            <a:extLst>
              <a:ext uri="{FF2B5EF4-FFF2-40B4-BE49-F238E27FC236}">
                <a16:creationId xmlns:a16="http://schemas.microsoft.com/office/drawing/2014/main" id="{DA83E842-9206-4753-B836-CFB5DBEB1AEF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2" name="Freeform 194">
            <a:extLst>
              <a:ext uri="{FF2B5EF4-FFF2-40B4-BE49-F238E27FC236}">
                <a16:creationId xmlns:a16="http://schemas.microsoft.com/office/drawing/2014/main" id="{E2EA7BF5-E26A-4437-9D62-985532BB5293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3" name="Freeform 195">
            <a:extLst>
              <a:ext uri="{FF2B5EF4-FFF2-40B4-BE49-F238E27FC236}">
                <a16:creationId xmlns:a16="http://schemas.microsoft.com/office/drawing/2014/main" id="{E6503358-3E0F-4271-A6AE-82D2DCB7DE0A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4" name="Freeform 196">
            <a:extLst>
              <a:ext uri="{FF2B5EF4-FFF2-40B4-BE49-F238E27FC236}">
                <a16:creationId xmlns:a16="http://schemas.microsoft.com/office/drawing/2014/main" id="{4E69DB70-13CA-4CB0-94DC-5821C9081497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5" name="Oval 197">
            <a:extLst>
              <a:ext uri="{FF2B5EF4-FFF2-40B4-BE49-F238E27FC236}">
                <a16:creationId xmlns:a16="http://schemas.microsoft.com/office/drawing/2014/main" id="{3263871E-0EE5-44AA-B07E-79380AAE44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26" name="Oval 198">
            <a:extLst>
              <a:ext uri="{FF2B5EF4-FFF2-40B4-BE49-F238E27FC236}">
                <a16:creationId xmlns:a16="http://schemas.microsoft.com/office/drawing/2014/main" id="{2A35B607-FBFD-478C-A613-B642496B51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27" name="Text Box 199">
            <a:extLst>
              <a:ext uri="{FF2B5EF4-FFF2-40B4-BE49-F238E27FC236}">
                <a16:creationId xmlns:a16="http://schemas.microsoft.com/office/drawing/2014/main" id="{7C99C683-D255-4FD8-BA53-66778FA89DB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2328" name="Line 200">
            <a:extLst>
              <a:ext uri="{FF2B5EF4-FFF2-40B4-BE49-F238E27FC236}">
                <a16:creationId xmlns:a16="http://schemas.microsoft.com/office/drawing/2014/main" id="{5928BEFD-10A4-4FEB-8AB0-8FFB3D66C7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29" name="Oval 201">
            <a:extLst>
              <a:ext uri="{FF2B5EF4-FFF2-40B4-BE49-F238E27FC236}">
                <a16:creationId xmlns:a16="http://schemas.microsoft.com/office/drawing/2014/main" id="{C7C54C58-A648-44E7-9697-37E3448F68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30" name="Oval 202">
            <a:extLst>
              <a:ext uri="{FF2B5EF4-FFF2-40B4-BE49-F238E27FC236}">
                <a16:creationId xmlns:a16="http://schemas.microsoft.com/office/drawing/2014/main" id="{89A64291-CEA8-41FD-AAAB-6A89D5266B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2331" name="Text Box 203">
            <a:extLst>
              <a:ext uri="{FF2B5EF4-FFF2-40B4-BE49-F238E27FC236}">
                <a16:creationId xmlns:a16="http://schemas.microsoft.com/office/drawing/2014/main" id="{1D5EC1A6-7C6C-454A-A492-0BBD0334E93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2332" name="Line 204">
            <a:extLst>
              <a:ext uri="{FF2B5EF4-FFF2-40B4-BE49-F238E27FC236}">
                <a16:creationId xmlns:a16="http://schemas.microsoft.com/office/drawing/2014/main" id="{D910CF3F-7A3D-4E89-B6FF-912647AB4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2333" name="Text Box 205">
            <a:extLst>
              <a:ext uri="{FF2B5EF4-FFF2-40B4-BE49-F238E27FC236}">
                <a16:creationId xmlns:a16="http://schemas.microsoft.com/office/drawing/2014/main" id="{B993E170-C2E2-423E-A20E-AF76324DE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2334" name="Text Box 206">
            <a:extLst>
              <a:ext uri="{FF2B5EF4-FFF2-40B4-BE49-F238E27FC236}">
                <a16:creationId xmlns:a16="http://schemas.microsoft.com/office/drawing/2014/main" id="{D8AE90C1-29FA-4B56-B8B7-CC9449619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2335" name="Text Box 207">
            <a:extLst>
              <a:ext uri="{FF2B5EF4-FFF2-40B4-BE49-F238E27FC236}">
                <a16:creationId xmlns:a16="http://schemas.microsoft.com/office/drawing/2014/main" id="{BEB59069-427B-4C27-80B2-B91CE63A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6912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</a:t>
            </a:r>
          </a:p>
        </p:txBody>
      </p:sp>
    </p:spTree>
    <p:extLst>
      <p:ext uri="{BB962C8B-B14F-4D97-AF65-F5344CB8AC3E}">
        <p14:creationId xmlns:p14="http://schemas.microsoft.com/office/powerpoint/2010/main" val="3314378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Freeform 2">
            <a:extLst>
              <a:ext uri="{FF2B5EF4-FFF2-40B4-BE49-F238E27FC236}">
                <a16:creationId xmlns:a16="http://schemas.microsoft.com/office/drawing/2014/main" id="{3312232F-20ED-4EDF-A697-D9BC63CEEDDE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3155" name="Line 3">
            <a:extLst>
              <a:ext uri="{FF2B5EF4-FFF2-40B4-BE49-F238E27FC236}">
                <a16:creationId xmlns:a16="http://schemas.microsoft.com/office/drawing/2014/main" id="{914F536E-079E-4069-A15A-D99F3B31F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56" name="Freeform 4">
            <a:extLst>
              <a:ext uri="{FF2B5EF4-FFF2-40B4-BE49-F238E27FC236}">
                <a16:creationId xmlns:a16="http://schemas.microsoft.com/office/drawing/2014/main" id="{7BF2A66A-92B6-4C4A-B8E9-FDD91443321A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57" name="Freeform 5">
            <a:extLst>
              <a:ext uri="{FF2B5EF4-FFF2-40B4-BE49-F238E27FC236}">
                <a16:creationId xmlns:a16="http://schemas.microsoft.com/office/drawing/2014/main" id="{6F66F26A-EAC8-4AF9-8AC8-D26400F053DE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59" name="Freeform 7">
            <a:extLst>
              <a:ext uri="{FF2B5EF4-FFF2-40B4-BE49-F238E27FC236}">
                <a16:creationId xmlns:a16="http://schemas.microsoft.com/office/drawing/2014/main" id="{49D10211-C65D-4490-9376-D85C85860B6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270 w 3552"/>
              <a:gd name="T31" fmla="*/ 2070 h 3174"/>
              <a:gd name="T32" fmla="*/ 402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0" name="Freeform 8">
            <a:extLst>
              <a:ext uri="{FF2B5EF4-FFF2-40B4-BE49-F238E27FC236}">
                <a16:creationId xmlns:a16="http://schemas.microsoft.com/office/drawing/2014/main" id="{75A16B70-4E9E-48C5-970E-6EBE97E7AC92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1" name="Freeform 9">
            <a:extLst>
              <a:ext uri="{FF2B5EF4-FFF2-40B4-BE49-F238E27FC236}">
                <a16:creationId xmlns:a16="http://schemas.microsoft.com/office/drawing/2014/main" id="{EE442EDF-7194-47FD-9800-12D931DF5FF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2" name="Line 10">
            <a:extLst>
              <a:ext uri="{FF2B5EF4-FFF2-40B4-BE49-F238E27FC236}">
                <a16:creationId xmlns:a16="http://schemas.microsoft.com/office/drawing/2014/main" id="{2E8C5669-5C71-4B64-A2E2-AE05DDD9D5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3" name="Freeform 11">
            <a:extLst>
              <a:ext uri="{FF2B5EF4-FFF2-40B4-BE49-F238E27FC236}">
                <a16:creationId xmlns:a16="http://schemas.microsoft.com/office/drawing/2014/main" id="{B4616CBC-9191-477F-9EF5-E8F353DBA0A3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4" name="Freeform 12">
            <a:extLst>
              <a:ext uri="{FF2B5EF4-FFF2-40B4-BE49-F238E27FC236}">
                <a16:creationId xmlns:a16="http://schemas.microsoft.com/office/drawing/2014/main" id="{9B4FD66E-3FF4-40D7-9FA3-85BDE8BD83F1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5" name="Freeform 13">
            <a:extLst>
              <a:ext uri="{FF2B5EF4-FFF2-40B4-BE49-F238E27FC236}">
                <a16:creationId xmlns:a16="http://schemas.microsoft.com/office/drawing/2014/main" id="{01AC9FC4-80B5-45EA-9095-ECF18F2E727F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6" name="Freeform 14">
            <a:extLst>
              <a:ext uri="{FF2B5EF4-FFF2-40B4-BE49-F238E27FC236}">
                <a16:creationId xmlns:a16="http://schemas.microsoft.com/office/drawing/2014/main" id="{AC62E5DD-5C7C-40FB-B5C7-9479C4FC0EF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7" name="Line 15">
            <a:extLst>
              <a:ext uri="{FF2B5EF4-FFF2-40B4-BE49-F238E27FC236}">
                <a16:creationId xmlns:a16="http://schemas.microsoft.com/office/drawing/2014/main" id="{8D91D1FC-18F8-47FD-8C50-F64324722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8" name="Freeform 16">
            <a:extLst>
              <a:ext uri="{FF2B5EF4-FFF2-40B4-BE49-F238E27FC236}">
                <a16:creationId xmlns:a16="http://schemas.microsoft.com/office/drawing/2014/main" id="{B8AE3110-8C90-4BC0-8D47-65B3A8895AA8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9" name="Freeform 17">
            <a:extLst>
              <a:ext uri="{FF2B5EF4-FFF2-40B4-BE49-F238E27FC236}">
                <a16:creationId xmlns:a16="http://schemas.microsoft.com/office/drawing/2014/main" id="{3EADFEC7-CDA4-43ED-B5F8-752EF02EF73D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0" name="Line 18">
            <a:extLst>
              <a:ext uri="{FF2B5EF4-FFF2-40B4-BE49-F238E27FC236}">
                <a16:creationId xmlns:a16="http://schemas.microsoft.com/office/drawing/2014/main" id="{21D3107D-A16A-42EE-B5CF-7CDA203D2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1" name="Line 19">
            <a:extLst>
              <a:ext uri="{FF2B5EF4-FFF2-40B4-BE49-F238E27FC236}">
                <a16:creationId xmlns:a16="http://schemas.microsoft.com/office/drawing/2014/main" id="{0A9CC326-512B-4FE1-A003-5115F6371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2" name="Line 20">
            <a:extLst>
              <a:ext uri="{FF2B5EF4-FFF2-40B4-BE49-F238E27FC236}">
                <a16:creationId xmlns:a16="http://schemas.microsoft.com/office/drawing/2014/main" id="{1432F476-88C5-4AFE-9157-864EAA341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3" name="Line 21">
            <a:extLst>
              <a:ext uri="{FF2B5EF4-FFF2-40B4-BE49-F238E27FC236}">
                <a16:creationId xmlns:a16="http://schemas.microsoft.com/office/drawing/2014/main" id="{44972CB6-BB0C-48FA-83C1-1732076C47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4" name="Line 22">
            <a:extLst>
              <a:ext uri="{FF2B5EF4-FFF2-40B4-BE49-F238E27FC236}">
                <a16:creationId xmlns:a16="http://schemas.microsoft.com/office/drawing/2014/main" id="{62878F50-61A3-4BDB-BEDF-CB40FC28C8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5" name="Freeform 23">
            <a:extLst>
              <a:ext uri="{FF2B5EF4-FFF2-40B4-BE49-F238E27FC236}">
                <a16:creationId xmlns:a16="http://schemas.microsoft.com/office/drawing/2014/main" id="{27BD935E-E83B-43A1-9F23-504578F00A43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6" name="Line 24">
            <a:extLst>
              <a:ext uri="{FF2B5EF4-FFF2-40B4-BE49-F238E27FC236}">
                <a16:creationId xmlns:a16="http://schemas.microsoft.com/office/drawing/2014/main" id="{D0C6F93B-227E-45FD-AA47-034F770E4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7" name="Line 25">
            <a:extLst>
              <a:ext uri="{FF2B5EF4-FFF2-40B4-BE49-F238E27FC236}">
                <a16:creationId xmlns:a16="http://schemas.microsoft.com/office/drawing/2014/main" id="{CDC1A303-ED3F-4EAD-B808-03B2A00CC4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8" name="Line 26">
            <a:extLst>
              <a:ext uri="{FF2B5EF4-FFF2-40B4-BE49-F238E27FC236}">
                <a16:creationId xmlns:a16="http://schemas.microsoft.com/office/drawing/2014/main" id="{85D62714-C51B-4D9E-ACE1-BC792AF8A3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79" name="Line 27">
            <a:extLst>
              <a:ext uri="{FF2B5EF4-FFF2-40B4-BE49-F238E27FC236}">
                <a16:creationId xmlns:a16="http://schemas.microsoft.com/office/drawing/2014/main" id="{84308C3F-84D2-4678-8239-FACB602EBA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0" name="Freeform 28">
            <a:extLst>
              <a:ext uri="{FF2B5EF4-FFF2-40B4-BE49-F238E27FC236}">
                <a16:creationId xmlns:a16="http://schemas.microsoft.com/office/drawing/2014/main" id="{CB1F1C9D-2C03-4DE9-A67B-5E185FCEF5C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1" name="Line 29">
            <a:extLst>
              <a:ext uri="{FF2B5EF4-FFF2-40B4-BE49-F238E27FC236}">
                <a16:creationId xmlns:a16="http://schemas.microsoft.com/office/drawing/2014/main" id="{BCD63F11-ABB5-4EC4-A499-E38334EC83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2" name="Freeform 30">
            <a:extLst>
              <a:ext uri="{FF2B5EF4-FFF2-40B4-BE49-F238E27FC236}">
                <a16:creationId xmlns:a16="http://schemas.microsoft.com/office/drawing/2014/main" id="{6489B4F5-E721-4302-BED2-0CA39EC47A0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4" name="Line 32">
            <a:extLst>
              <a:ext uri="{FF2B5EF4-FFF2-40B4-BE49-F238E27FC236}">
                <a16:creationId xmlns:a16="http://schemas.microsoft.com/office/drawing/2014/main" id="{E78FDFD1-7ECD-4D57-84AC-8C83B6A7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5" name="Line 33">
            <a:extLst>
              <a:ext uri="{FF2B5EF4-FFF2-40B4-BE49-F238E27FC236}">
                <a16:creationId xmlns:a16="http://schemas.microsoft.com/office/drawing/2014/main" id="{C2C0741E-B29D-4ECE-AE76-9F9343463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6" name="Freeform 34">
            <a:extLst>
              <a:ext uri="{FF2B5EF4-FFF2-40B4-BE49-F238E27FC236}">
                <a16:creationId xmlns:a16="http://schemas.microsoft.com/office/drawing/2014/main" id="{56CE1462-9861-4B4D-B00E-4C6CF1C62605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7" name="Line 35">
            <a:extLst>
              <a:ext uri="{FF2B5EF4-FFF2-40B4-BE49-F238E27FC236}">
                <a16:creationId xmlns:a16="http://schemas.microsoft.com/office/drawing/2014/main" id="{8A7D2E64-64B0-49BD-9BF9-3FD5E1811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8" name="Freeform 36">
            <a:extLst>
              <a:ext uri="{FF2B5EF4-FFF2-40B4-BE49-F238E27FC236}">
                <a16:creationId xmlns:a16="http://schemas.microsoft.com/office/drawing/2014/main" id="{3AE7A336-1A5A-4E12-B328-321782F1ED1D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89" name="Line 37">
            <a:extLst>
              <a:ext uri="{FF2B5EF4-FFF2-40B4-BE49-F238E27FC236}">
                <a16:creationId xmlns:a16="http://schemas.microsoft.com/office/drawing/2014/main" id="{B8B48E2F-143C-4A60-A55B-82E80BA1D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0" name="Line 38">
            <a:extLst>
              <a:ext uri="{FF2B5EF4-FFF2-40B4-BE49-F238E27FC236}">
                <a16:creationId xmlns:a16="http://schemas.microsoft.com/office/drawing/2014/main" id="{08D0AAE8-CB71-4A28-B39A-506F9AB409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1" name="Line 39">
            <a:extLst>
              <a:ext uri="{FF2B5EF4-FFF2-40B4-BE49-F238E27FC236}">
                <a16:creationId xmlns:a16="http://schemas.microsoft.com/office/drawing/2014/main" id="{77DB9C6A-1DD4-4158-844F-897093197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2" name="Line 40">
            <a:extLst>
              <a:ext uri="{FF2B5EF4-FFF2-40B4-BE49-F238E27FC236}">
                <a16:creationId xmlns:a16="http://schemas.microsoft.com/office/drawing/2014/main" id="{791E293E-EB5E-46BE-8786-F9A6983A1A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3" name="Line 41">
            <a:extLst>
              <a:ext uri="{FF2B5EF4-FFF2-40B4-BE49-F238E27FC236}">
                <a16:creationId xmlns:a16="http://schemas.microsoft.com/office/drawing/2014/main" id="{371E99EA-547A-424D-AB7B-E690A89B84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4" name="Freeform 42">
            <a:extLst>
              <a:ext uri="{FF2B5EF4-FFF2-40B4-BE49-F238E27FC236}">
                <a16:creationId xmlns:a16="http://schemas.microsoft.com/office/drawing/2014/main" id="{52C5A4F1-A653-4F7F-8325-5D727AD11DE2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5" name="Line 43">
            <a:extLst>
              <a:ext uri="{FF2B5EF4-FFF2-40B4-BE49-F238E27FC236}">
                <a16:creationId xmlns:a16="http://schemas.microsoft.com/office/drawing/2014/main" id="{FD6FA229-DFA4-4452-BF70-8F885ED0EA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6" name="Freeform 44">
            <a:extLst>
              <a:ext uri="{FF2B5EF4-FFF2-40B4-BE49-F238E27FC236}">
                <a16:creationId xmlns:a16="http://schemas.microsoft.com/office/drawing/2014/main" id="{9D72ACE3-3883-4E03-9A92-71C098AFDECF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7" name="Line 45">
            <a:extLst>
              <a:ext uri="{FF2B5EF4-FFF2-40B4-BE49-F238E27FC236}">
                <a16:creationId xmlns:a16="http://schemas.microsoft.com/office/drawing/2014/main" id="{AE43134F-01A6-43C5-8878-EC889FD210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8" name="Line 46">
            <a:extLst>
              <a:ext uri="{FF2B5EF4-FFF2-40B4-BE49-F238E27FC236}">
                <a16:creationId xmlns:a16="http://schemas.microsoft.com/office/drawing/2014/main" id="{2980CB94-1416-46FC-8A20-6FB445ADF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99" name="Line 47">
            <a:extLst>
              <a:ext uri="{FF2B5EF4-FFF2-40B4-BE49-F238E27FC236}">
                <a16:creationId xmlns:a16="http://schemas.microsoft.com/office/drawing/2014/main" id="{34CD2067-836C-4630-A565-C78C8130A0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0" name="Line 48">
            <a:extLst>
              <a:ext uri="{FF2B5EF4-FFF2-40B4-BE49-F238E27FC236}">
                <a16:creationId xmlns:a16="http://schemas.microsoft.com/office/drawing/2014/main" id="{27FC20AC-CB73-428C-A3DA-C8BE232B86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1" name="Line 49">
            <a:extLst>
              <a:ext uri="{FF2B5EF4-FFF2-40B4-BE49-F238E27FC236}">
                <a16:creationId xmlns:a16="http://schemas.microsoft.com/office/drawing/2014/main" id="{AFC04E94-7686-4492-A120-9AF38CFEBD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2" name="Line 50">
            <a:extLst>
              <a:ext uri="{FF2B5EF4-FFF2-40B4-BE49-F238E27FC236}">
                <a16:creationId xmlns:a16="http://schemas.microsoft.com/office/drawing/2014/main" id="{DA801A59-C6A7-4F7E-9BD1-59B870B03D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3" name="Line 51">
            <a:extLst>
              <a:ext uri="{FF2B5EF4-FFF2-40B4-BE49-F238E27FC236}">
                <a16:creationId xmlns:a16="http://schemas.microsoft.com/office/drawing/2014/main" id="{2F14DD13-82F7-4905-8BB6-6B90BEC21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4" name="Line 52">
            <a:extLst>
              <a:ext uri="{FF2B5EF4-FFF2-40B4-BE49-F238E27FC236}">
                <a16:creationId xmlns:a16="http://schemas.microsoft.com/office/drawing/2014/main" id="{14C670C2-195A-4F8A-90A9-DF9C415234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5" name="Freeform 53">
            <a:extLst>
              <a:ext uri="{FF2B5EF4-FFF2-40B4-BE49-F238E27FC236}">
                <a16:creationId xmlns:a16="http://schemas.microsoft.com/office/drawing/2014/main" id="{56605532-9D70-49E2-AC11-AB6F12016CFE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6" name="Freeform 54">
            <a:extLst>
              <a:ext uri="{FF2B5EF4-FFF2-40B4-BE49-F238E27FC236}">
                <a16:creationId xmlns:a16="http://schemas.microsoft.com/office/drawing/2014/main" id="{D688500E-0859-495E-A940-6D9FFDCA389E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7" name="Line 55">
            <a:extLst>
              <a:ext uri="{FF2B5EF4-FFF2-40B4-BE49-F238E27FC236}">
                <a16:creationId xmlns:a16="http://schemas.microsoft.com/office/drawing/2014/main" id="{52F7A3C3-8659-4339-822F-103D2488CF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8" name="Freeform 56">
            <a:extLst>
              <a:ext uri="{FF2B5EF4-FFF2-40B4-BE49-F238E27FC236}">
                <a16:creationId xmlns:a16="http://schemas.microsoft.com/office/drawing/2014/main" id="{4EA7D3D8-F313-4840-A7E8-ACAD02BFFDF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09" name="Freeform 57">
            <a:extLst>
              <a:ext uri="{FF2B5EF4-FFF2-40B4-BE49-F238E27FC236}">
                <a16:creationId xmlns:a16="http://schemas.microsoft.com/office/drawing/2014/main" id="{5915E8AA-668A-4501-9D91-9B28402539D3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0" name="Line 58">
            <a:extLst>
              <a:ext uri="{FF2B5EF4-FFF2-40B4-BE49-F238E27FC236}">
                <a16:creationId xmlns:a16="http://schemas.microsoft.com/office/drawing/2014/main" id="{8CAD2D14-00A0-4021-B500-E6F045B91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1" name="Freeform 59">
            <a:extLst>
              <a:ext uri="{FF2B5EF4-FFF2-40B4-BE49-F238E27FC236}">
                <a16:creationId xmlns:a16="http://schemas.microsoft.com/office/drawing/2014/main" id="{1FA97168-8EFB-4603-BB4D-58A9D5FC7EED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2" name="Line 60">
            <a:extLst>
              <a:ext uri="{FF2B5EF4-FFF2-40B4-BE49-F238E27FC236}">
                <a16:creationId xmlns:a16="http://schemas.microsoft.com/office/drawing/2014/main" id="{1A1E98DB-618D-4A12-B6A8-44E09ACD9F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3" name="Freeform 61">
            <a:extLst>
              <a:ext uri="{FF2B5EF4-FFF2-40B4-BE49-F238E27FC236}">
                <a16:creationId xmlns:a16="http://schemas.microsoft.com/office/drawing/2014/main" id="{BD649790-7F38-4C9F-A165-081B7589517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4" name="Oval 62">
            <a:extLst>
              <a:ext uri="{FF2B5EF4-FFF2-40B4-BE49-F238E27FC236}">
                <a16:creationId xmlns:a16="http://schemas.microsoft.com/office/drawing/2014/main" id="{36A19D59-7DF9-4B96-8BEF-492DD4E617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15" name="Line 63">
            <a:extLst>
              <a:ext uri="{FF2B5EF4-FFF2-40B4-BE49-F238E27FC236}">
                <a16:creationId xmlns:a16="http://schemas.microsoft.com/office/drawing/2014/main" id="{E16A4928-5B72-4ACA-A0E9-F76823E62F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6" name="Line 64">
            <a:extLst>
              <a:ext uri="{FF2B5EF4-FFF2-40B4-BE49-F238E27FC236}">
                <a16:creationId xmlns:a16="http://schemas.microsoft.com/office/drawing/2014/main" id="{D6F45740-E73D-4586-9A63-E0179879B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7" name="Freeform 65">
            <a:extLst>
              <a:ext uri="{FF2B5EF4-FFF2-40B4-BE49-F238E27FC236}">
                <a16:creationId xmlns:a16="http://schemas.microsoft.com/office/drawing/2014/main" id="{D55438CB-0CB2-4AB8-AB0D-CCFC08C00CE3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8" name="Line 66">
            <a:extLst>
              <a:ext uri="{FF2B5EF4-FFF2-40B4-BE49-F238E27FC236}">
                <a16:creationId xmlns:a16="http://schemas.microsoft.com/office/drawing/2014/main" id="{D96E92DB-1970-44D0-AC02-E9ADA1B4F4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19" name="Text Box 67">
            <a:extLst>
              <a:ext uri="{FF2B5EF4-FFF2-40B4-BE49-F238E27FC236}">
                <a16:creationId xmlns:a16="http://schemas.microsoft.com/office/drawing/2014/main" id="{F0156DE2-634D-4B25-8A63-0E9B7E9B062E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3220" name="Line 68">
            <a:extLst>
              <a:ext uri="{FF2B5EF4-FFF2-40B4-BE49-F238E27FC236}">
                <a16:creationId xmlns:a16="http://schemas.microsoft.com/office/drawing/2014/main" id="{E0408CCA-19B7-4A0F-B311-C98EA09991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1" name="Line 69">
            <a:extLst>
              <a:ext uri="{FF2B5EF4-FFF2-40B4-BE49-F238E27FC236}">
                <a16:creationId xmlns:a16="http://schemas.microsoft.com/office/drawing/2014/main" id="{45699024-830F-4452-B985-A7FC68F43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2" name="Line 70">
            <a:extLst>
              <a:ext uri="{FF2B5EF4-FFF2-40B4-BE49-F238E27FC236}">
                <a16:creationId xmlns:a16="http://schemas.microsoft.com/office/drawing/2014/main" id="{5912C68B-A5D5-4F9B-B644-F8D75980F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3" name="Freeform 71">
            <a:extLst>
              <a:ext uri="{FF2B5EF4-FFF2-40B4-BE49-F238E27FC236}">
                <a16:creationId xmlns:a16="http://schemas.microsoft.com/office/drawing/2014/main" id="{FFB4C45D-4C2C-4AE9-AB7F-F9E23BD4FE7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4" name="Line 72">
            <a:extLst>
              <a:ext uri="{FF2B5EF4-FFF2-40B4-BE49-F238E27FC236}">
                <a16:creationId xmlns:a16="http://schemas.microsoft.com/office/drawing/2014/main" id="{36D57A06-BD9E-4178-812D-D870EC710C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5" name="Freeform 73">
            <a:extLst>
              <a:ext uri="{FF2B5EF4-FFF2-40B4-BE49-F238E27FC236}">
                <a16:creationId xmlns:a16="http://schemas.microsoft.com/office/drawing/2014/main" id="{8163C787-7E60-497A-8BDE-D028D7F29C5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6" name="Freeform 74">
            <a:extLst>
              <a:ext uri="{FF2B5EF4-FFF2-40B4-BE49-F238E27FC236}">
                <a16:creationId xmlns:a16="http://schemas.microsoft.com/office/drawing/2014/main" id="{A057A343-99EE-4A87-9338-23335A1F06D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7" name="Freeform 75">
            <a:extLst>
              <a:ext uri="{FF2B5EF4-FFF2-40B4-BE49-F238E27FC236}">
                <a16:creationId xmlns:a16="http://schemas.microsoft.com/office/drawing/2014/main" id="{AED23EDC-E9CB-417C-904C-93DF3A558E9E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8" name="Freeform 76">
            <a:extLst>
              <a:ext uri="{FF2B5EF4-FFF2-40B4-BE49-F238E27FC236}">
                <a16:creationId xmlns:a16="http://schemas.microsoft.com/office/drawing/2014/main" id="{FB4CB8BC-2E18-4F3D-A8DA-5E0193A8B1DA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29" name="Freeform 77">
            <a:extLst>
              <a:ext uri="{FF2B5EF4-FFF2-40B4-BE49-F238E27FC236}">
                <a16:creationId xmlns:a16="http://schemas.microsoft.com/office/drawing/2014/main" id="{03739B23-7347-43AF-B98F-1E422CB6F5A8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0" name="Oval 78">
            <a:extLst>
              <a:ext uri="{FF2B5EF4-FFF2-40B4-BE49-F238E27FC236}">
                <a16:creationId xmlns:a16="http://schemas.microsoft.com/office/drawing/2014/main" id="{C88E4332-51C9-446B-88BC-EA225F71BC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31" name="Line 79">
            <a:extLst>
              <a:ext uri="{FF2B5EF4-FFF2-40B4-BE49-F238E27FC236}">
                <a16:creationId xmlns:a16="http://schemas.microsoft.com/office/drawing/2014/main" id="{C4EAAB10-E98D-4651-8F36-BE589E32F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2" name="Line 80">
            <a:extLst>
              <a:ext uri="{FF2B5EF4-FFF2-40B4-BE49-F238E27FC236}">
                <a16:creationId xmlns:a16="http://schemas.microsoft.com/office/drawing/2014/main" id="{6B43105B-B95A-4053-99B0-7273F9CFF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3" name="Freeform 81">
            <a:extLst>
              <a:ext uri="{FF2B5EF4-FFF2-40B4-BE49-F238E27FC236}">
                <a16:creationId xmlns:a16="http://schemas.microsoft.com/office/drawing/2014/main" id="{48B467AC-A7C1-4AC6-A9FF-D5853A50125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4" name="Oval 82">
            <a:extLst>
              <a:ext uri="{FF2B5EF4-FFF2-40B4-BE49-F238E27FC236}">
                <a16:creationId xmlns:a16="http://schemas.microsoft.com/office/drawing/2014/main" id="{D9815625-B016-4C96-A247-CB5FF1C789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35" name="Line 83">
            <a:extLst>
              <a:ext uri="{FF2B5EF4-FFF2-40B4-BE49-F238E27FC236}">
                <a16:creationId xmlns:a16="http://schemas.microsoft.com/office/drawing/2014/main" id="{A9D90563-6738-42EF-A5B0-B986F6398F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6" name="Oval 84">
            <a:extLst>
              <a:ext uri="{FF2B5EF4-FFF2-40B4-BE49-F238E27FC236}">
                <a16:creationId xmlns:a16="http://schemas.microsoft.com/office/drawing/2014/main" id="{AD95F9D3-49F3-492B-8185-07E7C672DE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37" name="Freeform 85">
            <a:extLst>
              <a:ext uri="{FF2B5EF4-FFF2-40B4-BE49-F238E27FC236}">
                <a16:creationId xmlns:a16="http://schemas.microsoft.com/office/drawing/2014/main" id="{23160134-B7BB-446E-A485-194D0DFF696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8" name="Freeform 86">
            <a:extLst>
              <a:ext uri="{FF2B5EF4-FFF2-40B4-BE49-F238E27FC236}">
                <a16:creationId xmlns:a16="http://schemas.microsoft.com/office/drawing/2014/main" id="{8B26296C-A64B-4BFE-8E3B-D3E1D8C91D2C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39" name="Oval 87">
            <a:extLst>
              <a:ext uri="{FF2B5EF4-FFF2-40B4-BE49-F238E27FC236}">
                <a16:creationId xmlns:a16="http://schemas.microsoft.com/office/drawing/2014/main" id="{AA441B49-E4A0-4D90-832D-A0DB7DD2D4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40" name="Line 88">
            <a:extLst>
              <a:ext uri="{FF2B5EF4-FFF2-40B4-BE49-F238E27FC236}">
                <a16:creationId xmlns:a16="http://schemas.microsoft.com/office/drawing/2014/main" id="{E859A6EF-6C80-4EF5-BF49-33A6CB6D35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1" name="Oval 89">
            <a:extLst>
              <a:ext uri="{FF2B5EF4-FFF2-40B4-BE49-F238E27FC236}">
                <a16:creationId xmlns:a16="http://schemas.microsoft.com/office/drawing/2014/main" id="{D1990A73-1B05-4210-AF50-6EBC6D2690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42" name="Freeform 90">
            <a:extLst>
              <a:ext uri="{FF2B5EF4-FFF2-40B4-BE49-F238E27FC236}">
                <a16:creationId xmlns:a16="http://schemas.microsoft.com/office/drawing/2014/main" id="{D8E11B23-6CBA-4A7D-8205-C890DF7C9373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3" name="Freeform 91">
            <a:extLst>
              <a:ext uri="{FF2B5EF4-FFF2-40B4-BE49-F238E27FC236}">
                <a16:creationId xmlns:a16="http://schemas.microsoft.com/office/drawing/2014/main" id="{7E4D60A1-0A47-4FE8-AF24-4B43981887F4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4" name="Line 92">
            <a:extLst>
              <a:ext uri="{FF2B5EF4-FFF2-40B4-BE49-F238E27FC236}">
                <a16:creationId xmlns:a16="http://schemas.microsoft.com/office/drawing/2014/main" id="{981764A4-E4A4-4FFE-BA3F-29DB04374B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5" name="Oval 93">
            <a:extLst>
              <a:ext uri="{FF2B5EF4-FFF2-40B4-BE49-F238E27FC236}">
                <a16:creationId xmlns:a16="http://schemas.microsoft.com/office/drawing/2014/main" id="{B224FF82-E83E-44B1-9009-2A5B9C5707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46" name="Freeform 94">
            <a:extLst>
              <a:ext uri="{FF2B5EF4-FFF2-40B4-BE49-F238E27FC236}">
                <a16:creationId xmlns:a16="http://schemas.microsoft.com/office/drawing/2014/main" id="{2FCCEB2D-1F0C-4CAD-8D8F-602FDDD5350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7" name="Freeform 95">
            <a:extLst>
              <a:ext uri="{FF2B5EF4-FFF2-40B4-BE49-F238E27FC236}">
                <a16:creationId xmlns:a16="http://schemas.microsoft.com/office/drawing/2014/main" id="{B073C338-CA95-4CF0-B082-FACF286AD15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8" name="Freeform 96">
            <a:extLst>
              <a:ext uri="{FF2B5EF4-FFF2-40B4-BE49-F238E27FC236}">
                <a16:creationId xmlns:a16="http://schemas.microsoft.com/office/drawing/2014/main" id="{F3C5704E-4744-41F3-A9F8-4A4BFB978D3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49" name="Line 97">
            <a:extLst>
              <a:ext uri="{FF2B5EF4-FFF2-40B4-BE49-F238E27FC236}">
                <a16:creationId xmlns:a16="http://schemas.microsoft.com/office/drawing/2014/main" id="{412D4C9B-289B-4F7B-AC5F-DB7AE854E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0" name="Freeform 98">
            <a:extLst>
              <a:ext uri="{FF2B5EF4-FFF2-40B4-BE49-F238E27FC236}">
                <a16:creationId xmlns:a16="http://schemas.microsoft.com/office/drawing/2014/main" id="{92AAE607-96C3-46AD-8486-B368F4F1317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1" name="Freeform 99">
            <a:extLst>
              <a:ext uri="{FF2B5EF4-FFF2-40B4-BE49-F238E27FC236}">
                <a16:creationId xmlns:a16="http://schemas.microsoft.com/office/drawing/2014/main" id="{C25E3EE2-D073-4266-97F5-F61A9F032FD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2" name="Freeform 100">
            <a:extLst>
              <a:ext uri="{FF2B5EF4-FFF2-40B4-BE49-F238E27FC236}">
                <a16:creationId xmlns:a16="http://schemas.microsoft.com/office/drawing/2014/main" id="{0D375CF1-731E-45F4-AFDF-059342352A0C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3" name="Oval 101">
            <a:extLst>
              <a:ext uri="{FF2B5EF4-FFF2-40B4-BE49-F238E27FC236}">
                <a16:creationId xmlns:a16="http://schemas.microsoft.com/office/drawing/2014/main" id="{8A473CF0-5DA2-4099-AA21-5CC590D1F4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54" name="Oval 102">
            <a:extLst>
              <a:ext uri="{FF2B5EF4-FFF2-40B4-BE49-F238E27FC236}">
                <a16:creationId xmlns:a16="http://schemas.microsoft.com/office/drawing/2014/main" id="{960CCC62-CA70-443A-9662-008223D60B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55" name="Line 103">
            <a:extLst>
              <a:ext uri="{FF2B5EF4-FFF2-40B4-BE49-F238E27FC236}">
                <a16:creationId xmlns:a16="http://schemas.microsoft.com/office/drawing/2014/main" id="{B90F2BFC-B170-40D5-A910-60CCAC48D8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6" name="Line 104">
            <a:extLst>
              <a:ext uri="{FF2B5EF4-FFF2-40B4-BE49-F238E27FC236}">
                <a16:creationId xmlns:a16="http://schemas.microsoft.com/office/drawing/2014/main" id="{B91D3949-E20C-4186-BCE3-E57B7AFF5D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7" name="Line 105">
            <a:extLst>
              <a:ext uri="{FF2B5EF4-FFF2-40B4-BE49-F238E27FC236}">
                <a16:creationId xmlns:a16="http://schemas.microsoft.com/office/drawing/2014/main" id="{7458F81E-6541-48BE-B3C0-94CD914AA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8" name="Line 106">
            <a:extLst>
              <a:ext uri="{FF2B5EF4-FFF2-40B4-BE49-F238E27FC236}">
                <a16:creationId xmlns:a16="http://schemas.microsoft.com/office/drawing/2014/main" id="{52CD3D08-D700-4AEC-BA81-A3CED41A5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59" name="Line 107">
            <a:extLst>
              <a:ext uri="{FF2B5EF4-FFF2-40B4-BE49-F238E27FC236}">
                <a16:creationId xmlns:a16="http://schemas.microsoft.com/office/drawing/2014/main" id="{9ED575D0-7A65-4C62-AA3E-8CD845690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0" name="Line 108">
            <a:extLst>
              <a:ext uri="{FF2B5EF4-FFF2-40B4-BE49-F238E27FC236}">
                <a16:creationId xmlns:a16="http://schemas.microsoft.com/office/drawing/2014/main" id="{E51DC844-8BC3-41E7-A230-3237BCC15E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1" name="Line 109">
            <a:extLst>
              <a:ext uri="{FF2B5EF4-FFF2-40B4-BE49-F238E27FC236}">
                <a16:creationId xmlns:a16="http://schemas.microsoft.com/office/drawing/2014/main" id="{FD052E9C-B0E2-4278-84F0-00ED21433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2" name="Line 110">
            <a:extLst>
              <a:ext uri="{FF2B5EF4-FFF2-40B4-BE49-F238E27FC236}">
                <a16:creationId xmlns:a16="http://schemas.microsoft.com/office/drawing/2014/main" id="{9B59F672-C36D-4E00-BDD9-108CBAE1F7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3" name="Line 111">
            <a:extLst>
              <a:ext uri="{FF2B5EF4-FFF2-40B4-BE49-F238E27FC236}">
                <a16:creationId xmlns:a16="http://schemas.microsoft.com/office/drawing/2014/main" id="{C89AD26D-3C19-492D-9E0C-2FB1E68F7F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4" name="Line 112">
            <a:extLst>
              <a:ext uri="{FF2B5EF4-FFF2-40B4-BE49-F238E27FC236}">
                <a16:creationId xmlns:a16="http://schemas.microsoft.com/office/drawing/2014/main" id="{DF8F66EA-13A9-45A2-9C85-FBBD25DD7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5" name="Oval 113">
            <a:extLst>
              <a:ext uri="{FF2B5EF4-FFF2-40B4-BE49-F238E27FC236}">
                <a16:creationId xmlns:a16="http://schemas.microsoft.com/office/drawing/2014/main" id="{A273F243-FC9B-4FFF-8453-AE53800E92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66" name="Oval 114">
            <a:extLst>
              <a:ext uri="{FF2B5EF4-FFF2-40B4-BE49-F238E27FC236}">
                <a16:creationId xmlns:a16="http://schemas.microsoft.com/office/drawing/2014/main" id="{1CEBBBBC-70BB-4BEB-A063-DF396249B9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67" name="Line 115">
            <a:extLst>
              <a:ext uri="{FF2B5EF4-FFF2-40B4-BE49-F238E27FC236}">
                <a16:creationId xmlns:a16="http://schemas.microsoft.com/office/drawing/2014/main" id="{2C632312-5220-4ACD-834B-26E230B3B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8" name="Line 116">
            <a:extLst>
              <a:ext uri="{FF2B5EF4-FFF2-40B4-BE49-F238E27FC236}">
                <a16:creationId xmlns:a16="http://schemas.microsoft.com/office/drawing/2014/main" id="{4453123C-FBB4-4512-A809-999E7F5B66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69" name="Line 117">
            <a:extLst>
              <a:ext uri="{FF2B5EF4-FFF2-40B4-BE49-F238E27FC236}">
                <a16:creationId xmlns:a16="http://schemas.microsoft.com/office/drawing/2014/main" id="{52550B3E-F86C-4312-80C0-1D804BC5F8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0" name="Line 118">
            <a:extLst>
              <a:ext uri="{FF2B5EF4-FFF2-40B4-BE49-F238E27FC236}">
                <a16:creationId xmlns:a16="http://schemas.microsoft.com/office/drawing/2014/main" id="{9B311C38-8E91-49B6-A7BD-877672E4AE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1" name="Line 119">
            <a:extLst>
              <a:ext uri="{FF2B5EF4-FFF2-40B4-BE49-F238E27FC236}">
                <a16:creationId xmlns:a16="http://schemas.microsoft.com/office/drawing/2014/main" id="{980AC1F1-2EFB-4CD3-B755-027F82E3D9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2" name="Line 120">
            <a:extLst>
              <a:ext uri="{FF2B5EF4-FFF2-40B4-BE49-F238E27FC236}">
                <a16:creationId xmlns:a16="http://schemas.microsoft.com/office/drawing/2014/main" id="{12F46E17-FC7E-4215-88FC-469F52A0CF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3" name="Line 121">
            <a:extLst>
              <a:ext uri="{FF2B5EF4-FFF2-40B4-BE49-F238E27FC236}">
                <a16:creationId xmlns:a16="http://schemas.microsoft.com/office/drawing/2014/main" id="{E1386C70-37BE-44EE-9984-345936052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4" name="Line 122">
            <a:extLst>
              <a:ext uri="{FF2B5EF4-FFF2-40B4-BE49-F238E27FC236}">
                <a16:creationId xmlns:a16="http://schemas.microsoft.com/office/drawing/2014/main" id="{92F75B15-2264-42D9-8910-1DEEF662CC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5" name="Line 123">
            <a:extLst>
              <a:ext uri="{FF2B5EF4-FFF2-40B4-BE49-F238E27FC236}">
                <a16:creationId xmlns:a16="http://schemas.microsoft.com/office/drawing/2014/main" id="{2547CB86-19E5-4C30-8C03-DFDB265C1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6" name="Line 124">
            <a:extLst>
              <a:ext uri="{FF2B5EF4-FFF2-40B4-BE49-F238E27FC236}">
                <a16:creationId xmlns:a16="http://schemas.microsoft.com/office/drawing/2014/main" id="{2B4A72A4-FC53-4EAC-B214-D16D25F09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7" name="Line 125">
            <a:extLst>
              <a:ext uri="{FF2B5EF4-FFF2-40B4-BE49-F238E27FC236}">
                <a16:creationId xmlns:a16="http://schemas.microsoft.com/office/drawing/2014/main" id="{0BA26232-7783-48DB-862B-98C7519AB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8" name="Line 126">
            <a:extLst>
              <a:ext uri="{FF2B5EF4-FFF2-40B4-BE49-F238E27FC236}">
                <a16:creationId xmlns:a16="http://schemas.microsoft.com/office/drawing/2014/main" id="{A6482AB9-1613-42B7-8773-E9BB94CFB2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79" name="Line 127">
            <a:extLst>
              <a:ext uri="{FF2B5EF4-FFF2-40B4-BE49-F238E27FC236}">
                <a16:creationId xmlns:a16="http://schemas.microsoft.com/office/drawing/2014/main" id="{A2C56402-93AE-42DD-92BD-8D7E278D4F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0" name="Line 128">
            <a:extLst>
              <a:ext uri="{FF2B5EF4-FFF2-40B4-BE49-F238E27FC236}">
                <a16:creationId xmlns:a16="http://schemas.microsoft.com/office/drawing/2014/main" id="{6A5DA5E8-2D86-4758-8933-4E6868ADE9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1" name="Line 129">
            <a:extLst>
              <a:ext uri="{FF2B5EF4-FFF2-40B4-BE49-F238E27FC236}">
                <a16:creationId xmlns:a16="http://schemas.microsoft.com/office/drawing/2014/main" id="{FFDE735B-72C9-47F9-8E8A-B35F04A9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2" name="Line 130">
            <a:extLst>
              <a:ext uri="{FF2B5EF4-FFF2-40B4-BE49-F238E27FC236}">
                <a16:creationId xmlns:a16="http://schemas.microsoft.com/office/drawing/2014/main" id="{E8AF5DF9-0A48-4C0A-B513-3B00129AA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3" name="Line 131">
            <a:extLst>
              <a:ext uri="{FF2B5EF4-FFF2-40B4-BE49-F238E27FC236}">
                <a16:creationId xmlns:a16="http://schemas.microsoft.com/office/drawing/2014/main" id="{DB6BD09D-9EEA-43EB-94E4-409D297864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4" name="Freeform 132">
            <a:extLst>
              <a:ext uri="{FF2B5EF4-FFF2-40B4-BE49-F238E27FC236}">
                <a16:creationId xmlns:a16="http://schemas.microsoft.com/office/drawing/2014/main" id="{7D56883E-EBA8-458F-878F-661F25DAAB2F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5" name="Freeform 133">
            <a:extLst>
              <a:ext uri="{FF2B5EF4-FFF2-40B4-BE49-F238E27FC236}">
                <a16:creationId xmlns:a16="http://schemas.microsoft.com/office/drawing/2014/main" id="{A3745708-2125-4E39-8704-60E633A8238E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6" name="Freeform 134">
            <a:extLst>
              <a:ext uri="{FF2B5EF4-FFF2-40B4-BE49-F238E27FC236}">
                <a16:creationId xmlns:a16="http://schemas.microsoft.com/office/drawing/2014/main" id="{416AB1BD-F09E-41A7-A9C5-693B0866D9A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7" name="Freeform 135">
            <a:extLst>
              <a:ext uri="{FF2B5EF4-FFF2-40B4-BE49-F238E27FC236}">
                <a16:creationId xmlns:a16="http://schemas.microsoft.com/office/drawing/2014/main" id="{7DEAF3B3-16B4-4DA0-958B-4E44B41CA8D1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88" name="Oval 136">
            <a:extLst>
              <a:ext uri="{FF2B5EF4-FFF2-40B4-BE49-F238E27FC236}">
                <a16:creationId xmlns:a16="http://schemas.microsoft.com/office/drawing/2014/main" id="{8C386492-D0F6-4266-8411-59D79E1F11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89" name="Oval 137">
            <a:extLst>
              <a:ext uri="{FF2B5EF4-FFF2-40B4-BE49-F238E27FC236}">
                <a16:creationId xmlns:a16="http://schemas.microsoft.com/office/drawing/2014/main" id="{23D133E8-0DB8-4F28-9301-0101EB26DE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0" name="Oval 138">
            <a:extLst>
              <a:ext uri="{FF2B5EF4-FFF2-40B4-BE49-F238E27FC236}">
                <a16:creationId xmlns:a16="http://schemas.microsoft.com/office/drawing/2014/main" id="{381BB496-86F5-4C12-842A-6629792EED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1" name="Oval 139">
            <a:extLst>
              <a:ext uri="{FF2B5EF4-FFF2-40B4-BE49-F238E27FC236}">
                <a16:creationId xmlns:a16="http://schemas.microsoft.com/office/drawing/2014/main" id="{6EC970F0-50DC-4CAF-B714-0306778799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2" name="Freeform 140">
            <a:extLst>
              <a:ext uri="{FF2B5EF4-FFF2-40B4-BE49-F238E27FC236}">
                <a16:creationId xmlns:a16="http://schemas.microsoft.com/office/drawing/2014/main" id="{9B0A642B-07AB-4B19-A67E-DAB6825E53EF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93" name="Freeform 141">
            <a:extLst>
              <a:ext uri="{FF2B5EF4-FFF2-40B4-BE49-F238E27FC236}">
                <a16:creationId xmlns:a16="http://schemas.microsoft.com/office/drawing/2014/main" id="{F204D89E-3097-4A04-A6D1-25B807D6B30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94" name="Freeform 142">
            <a:extLst>
              <a:ext uri="{FF2B5EF4-FFF2-40B4-BE49-F238E27FC236}">
                <a16:creationId xmlns:a16="http://schemas.microsoft.com/office/drawing/2014/main" id="{22A8435D-EE27-40DB-B6A7-6ED4CFF018E0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95" name="Freeform 143">
            <a:extLst>
              <a:ext uri="{FF2B5EF4-FFF2-40B4-BE49-F238E27FC236}">
                <a16:creationId xmlns:a16="http://schemas.microsoft.com/office/drawing/2014/main" id="{0A22A984-7B12-4DCC-8BC8-AE0C5AF05496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296" name="Oval 144">
            <a:extLst>
              <a:ext uri="{FF2B5EF4-FFF2-40B4-BE49-F238E27FC236}">
                <a16:creationId xmlns:a16="http://schemas.microsoft.com/office/drawing/2014/main" id="{5669C11B-B066-4EED-B42D-EBF3360F1D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7" name="Oval 145">
            <a:extLst>
              <a:ext uri="{FF2B5EF4-FFF2-40B4-BE49-F238E27FC236}">
                <a16:creationId xmlns:a16="http://schemas.microsoft.com/office/drawing/2014/main" id="{FBC2D3E3-2969-4D99-99F8-C76478D436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8" name="Oval 146">
            <a:extLst>
              <a:ext uri="{FF2B5EF4-FFF2-40B4-BE49-F238E27FC236}">
                <a16:creationId xmlns:a16="http://schemas.microsoft.com/office/drawing/2014/main" id="{BEC2F44D-6A05-476D-9272-51741E7C18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299" name="Freeform 147">
            <a:extLst>
              <a:ext uri="{FF2B5EF4-FFF2-40B4-BE49-F238E27FC236}">
                <a16:creationId xmlns:a16="http://schemas.microsoft.com/office/drawing/2014/main" id="{E0AD0300-A7CB-4A33-9FC8-0B22D4F6E1C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00" name="Oval 148">
            <a:extLst>
              <a:ext uri="{FF2B5EF4-FFF2-40B4-BE49-F238E27FC236}">
                <a16:creationId xmlns:a16="http://schemas.microsoft.com/office/drawing/2014/main" id="{D888C82B-B030-4AEB-A083-96B51B6AE8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1" name="Oval 149">
            <a:extLst>
              <a:ext uri="{FF2B5EF4-FFF2-40B4-BE49-F238E27FC236}">
                <a16:creationId xmlns:a16="http://schemas.microsoft.com/office/drawing/2014/main" id="{C8901F60-EE43-40B4-BB97-8B0B973070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2" name="Oval 150">
            <a:extLst>
              <a:ext uri="{FF2B5EF4-FFF2-40B4-BE49-F238E27FC236}">
                <a16:creationId xmlns:a16="http://schemas.microsoft.com/office/drawing/2014/main" id="{CB89BDF8-4EDB-4C99-8AE7-632BBF8D662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3" name="Line 151">
            <a:extLst>
              <a:ext uri="{FF2B5EF4-FFF2-40B4-BE49-F238E27FC236}">
                <a16:creationId xmlns:a16="http://schemas.microsoft.com/office/drawing/2014/main" id="{ADCD0343-D30E-41CD-BB87-7A4C88ABF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04" name="Oval 152">
            <a:extLst>
              <a:ext uri="{FF2B5EF4-FFF2-40B4-BE49-F238E27FC236}">
                <a16:creationId xmlns:a16="http://schemas.microsoft.com/office/drawing/2014/main" id="{177604CB-B6AF-453F-BF82-1166AF385DE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5" name="Oval 153">
            <a:extLst>
              <a:ext uri="{FF2B5EF4-FFF2-40B4-BE49-F238E27FC236}">
                <a16:creationId xmlns:a16="http://schemas.microsoft.com/office/drawing/2014/main" id="{105C2998-E310-40B6-B13A-BFF30A5A0D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6" name="Oval 154">
            <a:extLst>
              <a:ext uri="{FF2B5EF4-FFF2-40B4-BE49-F238E27FC236}">
                <a16:creationId xmlns:a16="http://schemas.microsoft.com/office/drawing/2014/main" id="{E4F90199-CA67-451A-9346-12A8EC0525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07" name="Freeform 155">
            <a:extLst>
              <a:ext uri="{FF2B5EF4-FFF2-40B4-BE49-F238E27FC236}">
                <a16:creationId xmlns:a16="http://schemas.microsoft.com/office/drawing/2014/main" id="{2E199DA5-AD77-4BE9-AB01-025D2FF81B08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08" name="Line 156">
            <a:extLst>
              <a:ext uri="{FF2B5EF4-FFF2-40B4-BE49-F238E27FC236}">
                <a16:creationId xmlns:a16="http://schemas.microsoft.com/office/drawing/2014/main" id="{2693038D-4C56-4CC3-ACD0-4EEADB93DD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09" name="Line 157">
            <a:extLst>
              <a:ext uri="{FF2B5EF4-FFF2-40B4-BE49-F238E27FC236}">
                <a16:creationId xmlns:a16="http://schemas.microsoft.com/office/drawing/2014/main" id="{DFCB3011-ECEC-4D43-B967-F6C492EB8C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0" name="Line 158">
            <a:extLst>
              <a:ext uri="{FF2B5EF4-FFF2-40B4-BE49-F238E27FC236}">
                <a16:creationId xmlns:a16="http://schemas.microsoft.com/office/drawing/2014/main" id="{6514ACFE-3980-4F6F-8D60-D6DEA6E421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1" name="Freeform 159">
            <a:extLst>
              <a:ext uri="{FF2B5EF4-FFF2-40B4-BE49-F238E27FC236}">
                <a16:creationId xmlns:a16="http://schemas.microsoft.com/office/drawing/2014/main" id="{FC649D27-9913-483F-B525-DD5ECC910FED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2" name="Freeform 160">
            <a:extLst>
              <a:ext uri="{FF2B5EF4-FFF2-40B4-BE49-F238E27FC236}">
                <a16:creationId xmlns:a16="http://schemas.microsoft.com/office/drawing/2014/main" id="{08EDE828-E4A4-43CA-B1BD-2D265D5131EC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3" name="Line 161">
            <a:extLst>
              <a:ext uri="{FF2B5EF4-FFF2-40B4-BE49-F238E27FC236}">
                <a16:creationId xmlns:a16="http://schemas.microsoft.com/office/drawing/2014/main" id="{B1D1B4A0-9CB4-42BF-A831-E91BEC50AF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4" name="Line 162">
            <a:extLst>
              <a:ext uri="{FF2B5EF4-FFF2-40B4-BE49-F238E27FC236}">
                <a16:creationId xmlns:a16="http://schemas.microsoft.com/office/drawing/2014/main" id="{0AE0118A-CDAE-4654-A50F-7A13C73C3F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5" name="Line 163">
            <a:extLst>
              <a:ext uri="{FF2B5EF4-FFF2-40B4-BE49-F238E27FC236}">
                <a16:creationId xmlns:a16="http://schemas.microsoft.com/office/drawing/2014/main" id="{B60306CF-2651-40A1-9B7C-1362414508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6" name="Freeform 164">
            <a:extLst>
              <a:ext uri="{FF2B5EF4-FFF2-40B4-BE49-F238E27FC236}">
                <a16:creationId xmlns:a16="http://schemas.microsoft.com/office/drawing/2014/main" id="{D15C7092-70CA-4DC4-AE6A-F3600C506195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7" name="Line 165">
            <a:extLst>
              <a:ext uri="{FF2B5EF4-FFF2-40B4-BE49-F238E27FC236}">
                <a16:creationId xmlns:a16="http://schemas.microsoft.com/office/drawing/2014/main" id="{CB94B140-29F5-4154-A4D7-2CD09E8337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8" name="Freeform 166">
            <a:extLst>
              <a:ext uri="{FF2B5EF4-FFF2-40B4-BE49-F238E27FC236}">
                <a16:creationId xmlns:a16="http://schemas.microsoft.com/office/drawing/2014/main" id="{40F2ADD9-905C-44F5-9864-E819A17B41B0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19" name="Freeform 167">
            <a:extLst>
              <a:ext uri="{FF2B5EF4-FFF2-40B4-BE49-F238E27FC236}">
                <a16:creationId xmlns:a16="http://schemas.microsoft.com/office/drawing/2014/main" id="{83C1005A-D77A-47F7-AE4E-364BB3AEEDAC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20" name="Freeform 168">
            <a:extLst>
              <a:ext uri="{FF2B5EF4-FFF2-40B4-BE49-F238E27FC236}">
                <a16:creationId xmlns:a16="http://schemas.microsoft.com/office/drawing/2014/main" id="{39DAFE4B-BE8E-489B-A49C-110611D31F8A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21" name="Freeform 169">
            <a:extLst>
              <a:ext uri="{FF2B5EF4-FFF2-40B4-BE49-F238E27FC236}">
                <a16:creationId xmlns:a16="http://schemas.microsoft.com/office/drawing/2014/main" id="{13D1B068-83CC-46BC-B3FA-CBCD7F7688D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22" name="Oval 170">
            <a:extLst>
              <a:ext uri="{FF2B5EF4-FFF2-40B4-BE49-F238E27FC236}">
                <a16:creationId xmlns:a16="http://schemas.microsoft.com/office/drawing/2014/main" id="{CB6D3460-B68D-4E6E-B304-A5DE13F1BB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3" name="Oval 171">
            <a:extLst>
              <a:ext uri="{FF2B5EF4-FFF2-40B4-BE49-F238E27FC236}">
                <a16:creationId xmlns:a16="http://schemas.microsoft.com/office/drawing/2014/main" id="{BC50D2C9-145C-41FD-9454-C8485FD91F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4" name="Oval 172">
            <a:extLst>
              <a:ext uri="{FF2B5EF4-FFF2-40B4-BE49-F238E27FC236}">
                <a16:creationId xmlns:a16="http://schemas.microsoft.com/office/drawing/2014/main" id="{48EED7A3-0E07-4A65-BE46-EDA01B4A8F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5" name="Oval 173">
            <a:extLst>
              <a:ext uri="{FF2B5EF4-FFF2-40B4-BE49-F238E27FC236}">
                <a16:creationId xmlns:a16="http://schemas.microsoft.com/office/drawing/2014/main" id="{9DBA8159-DB36-4E21-82A0-66B01BA9D1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6" name="Oval 174">
            <a:extLst>
              <a:ext uri="{FF2B5EF4-FFF2-40B4-BE49-F238E27FC236}">
                <a16:creationId xmlns:a16="http://schemas.microsoft.com/office/drawing/2014/main" id="{A7C3854E-B82E-40C6-90D9-C5C42AF2AE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7" name="Oval 175">
            <a:extLst>
              <a:ext uri="{FF2B5EF4-FFF2-40B4-BE49-F238E27FC236}">
                <a16:creationId xmlns:a16="http://schemas.microsoft.com/office/drawing/2014/main" id="{1E19BBC0-DA9D-4438-8C1D-6EA10AFD63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8" name="Oval 176">
            <a:extLst>
              <a:ext uri="{FF2B5EF4-FFF2-40B4-BE49-F238E27FC236}">
                <a16:creationId xmlns:a16="http://schemas.microsoft.com/office/drawing/2014/main" id="{3B8A3948-1DDF-4234-B8AE-20C3448014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29" name="Oval 177">
            <a:extLst>
              <a:ext uri="{FF2B5EF4-FFF2-40B4-BE49-F238E27FC236}">
                <a16:creationId xmlns:a16="http://schemas.microsoft.com/office/drawing/2014/main" id="{9D0EBC4F-DEEC-4AA2-86F8-BB46693499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0" name="Oval 178">
            <a:extLst>
              <a:ext uri="{FF2B5EF4-FFF2-40B4-BE49-F238E27FC236}">
                <a16:creationId xmlns:a16="http://schemas.microsoft.com/office/drawing/2014/main" id="{B2CC4BE2-A4A9-4C5B-9AF9-C08BF65E59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1" name="Oval 179">
            <a:extLst>
              <a:ext uri="{FF2B5EF4-FFF2-40B4-BE49-F238E27FC236}">
                <a16:creationId xmlns:a16="http://schemas.microsoft.com/office/drawing/2014/main" id="{E50B15D5-E378-4B91-9C94-60E875D534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2" name="Oval 180">
            <a:extLst>
              <a:ext uri="{FF2B5EF4-FFF2-40B4-BE49-F238E27FC236}">
                <a16:creationId xmlns:a16="http://schemas.microsoft.com/office/drawing/2014/main" id="{9F32C080-E550-46DF-A808-A30B2BEAEE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3" name="Oval 181">
            <a:extLst>
              <a:ext uri="{FF2B5EF4-FFF2-40B4-BE49-F238E27FC236}">
                <a16:creationId xmlns:a16="http://schemas.microsoft.com/office/drawing/2014/main" id="{0D7152A9-574D-4336-A2EC-A0DEE68936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4" name="Oval 182">
            <a:extLst>
              <a:ext uri="{FF2B5EF4-FFF2-40B4-BE49-F238E27FC236}">
                <a16:creationId xmlns:a16="http://schemas.microsoft.com/office/drawing/2014/main" id="{11236E59-3F88-4795-A585-BD7E3AEE2C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5" name="Oval 183">
            <a:extLst>
              <a:ext uri="{FF2B5EF4-FFF2-40B4-BE49-F238E27FC236}">
                <a16:creationId xmlns:a16="http://schemas.microsoft.com/office/drawing/2014/main" id="{E29FE265-D37F-4402-AB6D-179ACC2202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6" name="Oval 184">
            <a:extLst>
              <a:ext uri="{FF2B5EF4-FFF2-40B4-BE49-F238E27FC236}">
                <a16:creationId xmlns:a16="http://schemas.microsoft.com/office/drawing/2014/main" id="{D1BABE5F-22A7-4613-933B-9C80D46F15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7" name="Oval 185">
            <a:extLst>
              <a:ext uri="{FF2B5EF4-FFF2-40B4-BE49-F238E27FC236}">
                <a16:creationId xmlns:a16="http://schemas.microsoft.com/office/drawing/2014/main" id="{6AFB1DEE-6ACC-4D63-88D1-8BE8EACE9A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38" name="Freeform 186">
            <a:extLst>
              <a:ext uri="{FF2B5EF4-FFF2-40B4-BE49-F238E27FC236}">
                <a16:creationId xmlns:a16="http://schemas.microsoft.com/office/drawing/2014/main" id="{714DE34F-173F-49AA-A79A-EA5E029673B8}"/>
              </a:ext>
            </a:extLst>
          </p:cNvPr>
          <p:cNvSpPr>
            <a:spLocks/>
          </p:cNvSpPr>
          <p:nvPr/>
        </p:nvSpPr>
        <p:spPr bwMode="auto">
          <a:xfrm>
            <a:off x="4324351" y="4533901"/>
            <a:ext cx="295275" cy="142875"/>
          </a:xfrm>
          <a:custGeom>
            <a:avLst/>
            <a:gdLst>
              <a:gd name="T0" fmla="*/ 0 w 186"/>
              <a:gd name="T1" fmla="*/ 90 h 90"/>
              <a:gd name="T2" fmla="*/ 186 w 186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90">
                <a:moveTo>
                  <a:pt x="0" y="90"/>
                </a:moveTo>
                <a:lnTo>
                  <a:pt x="18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3339" name="Text Box 187">
            <a:extLst>
              <a:ext uri="{FF2B5EF4-FFF2-40B4-BE49-F238E27FC236}">
                <a16:creationId xmlns:a16="http://schemas.microsoft.com/office/drawing/2014/main" id="{181D2BAF-B988-473A-AEFE-F31C79E22DA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3340" name="Freeform 188">
            <a:extLst>
              <a:ext uri="{FF2B5EF4-FFF2-40B4-BE49-F238E27FC236}">
                <a16:creationId xmlns:a16="http://schemas.microsoft.com/office/drawing/2014/main" id="{621095F2-8EDC-439D-99D1-5B058CA9D942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1" name="Freeform 189">
            <a:extLst>
              <a:ext uri="{FF2B5EF4-FFF2-40B4-BE49-F238E27FC236}">
                <a16:creationId xmlns:a16="http://schemas.microsoft.com/office/drawing/2014/main" id="{8AD53C65-76BF-43AB-9399-B319995081A6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2" name="Freeform 190">
            <a:extLst>
              <a:ext uri="{FF2B5EF4-FFF2-40B4-BE49-F238E27FC236}">
                <a16:creationId xmlns:a16="http://schemas.microsoft.com/office/drawing/2014/main" id="{B3AB16BC-5EF0-43F5-8156-6631DF886901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3" name="Freeform 191">
            <a:extLst>
              <a:ext uri="{FF2B5EF4-FFF2-40B4-BE49-F238E27FC236}">
                <a16:creationId xmlns:a16="http://schemas.microsoft.com/office/drawing/2014/main" id="{7DC2C26B-CA60-45CD-AD78-A8C23C8F7EAC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4" name="Freeform 192">
            <a:extLst>
              <a:ext uri="{FF2B5EF4-FFF2-40B4-BE49-F238E27FC236}">
                <a16:creationId xmlns:a16="http://schemas.microsoft.com/office/drawing/2014/main" id="{1DE710CE-1916-4893-97D7-7A920BEC74C0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5" name="Freeform 193">
            <a:extLst>
              <a:ext uri="{FF2B5EF4-FFF2-40B4-BE49-F238E27FC236}">
                <a16:creationId xmlns:a16="http://schemas.microsoft.com/office/drawing/2014/main" id="{19BFB158-E986-4DAD-9011-A2B5CA23AEF4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6" name="Freeform 194">
            <a:extLst>
              <a:ext uri="{FF2B5EF4-FFF2-40B4-BE49-F238E27FC236}">
                <a16:creationId xmlns:a16="http://schemas.microsoft.com/office/drawing/2014/main" id="{7C7F595B-F0E1-4E3F-BC5E-89FC4B7E9C31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7" name="Freeform 195">
            <a:extLst>
              <a:ext uri="{FF2B5EF4-FFF2-40B4-BE49-F238E27FC236}">
                <a16:creationId xmlns:a16="http://schemas.microsoft.com/office/drawing/2014/main" id="{9E47BCEF-E5FB-4F69-A1F0-40C59C150F3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8" name="Freeform 196">
            <a:extLst>
              <a:ext uri="{FF2B5EF4-FFF2-40B4-BE49-F238E27FC236}">
                <a16:creationId xmlns:a16="http://schemas.microsoft.com/office/drawing/2014/main" id="{3DC76928-481E-4F97-8ABE-D74016B981A1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49" name="Oval 197">
            <a:extLst>
              <a:ext uri="{FF2B5EF4-FFF2-40B4-BE49-F238E27FC236}">
                <a16:creationId xmlns:a16="http://schemas.microsoft.com/office/drawing/2014/main" id="{6D38E726-3530-406D-B305-F601791F84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50" name="Oval 198">
            <a:extLst>
              <a:ext uri="{FF2B5EF4-FFF2-40B4-BE49-F238E27FC236}">
                <a16:creationId xmlns:a16="http://schemas.microsoft.com/office/drawing/2014/main" id="{8FB6C968-F8D8-4A3D-BD69-1F986745A8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51" name="Text Box 199">
            <a:extLst>
              <a:ext uri="{FF2B5EF4-FFF2-40B4-BE49-F238E27FC236}">
                <a16:creationId xmlns:a16="http://schemas.microsoft.com/office/drawing/2014/main" id="{36EBA65C-94C3-427B-B5FD-BFAB6AF5AE7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3352" name="Line 200">
            <a:extLst>
              <a:ext uri="{FF2B5EF4-FFF2-40B4-BE49-F238E27FC236}">
                <a16:creationId xmlns:a16="http://schemas.microsoft.com/office/drawing/2014/main" id="{B48BB220-E89B-49A1-BB38-34445C99FB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53" name="Oval 201">
            <a:extLst>
              <a:ext uri="{FF2B5EF4-FFF2-40B4-BE49-F238E27FC236}">
                <a16:creationId xmlns:a16="http://schemas.microsoft.com/office/drawing/2014/main" id="{C357758F-1349-4BDA-8946-006581DEB9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54" name="Oval 202">
            <a:extLst>
              <a:ext uri="{FF2B5EF4-FFF2-40B4-BE49-F238E27FC236}">
                <a16:creationId xmlns:a16="http://schemas.microsoft.com/office/drawing/2014/main" id="{FDF9F73B-018C-48CC-A015-999DF3E863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3355" name="Text Box 203">
            <a:extLst>
              <a:ext uri="{FF2B5EF4-FFF2-40B4-BE49-F238E27FC236}">
                <a16:creationId xmlns:a16="http://schemas.microsoft.com/office/drawing/2014/main" id="{89BAA07B-013D-4084-9DEF-7B7CB02E2BA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3356" name="Line 204">
            <a:extLst>
              <a:ext uri="{FF2B5EF4-FFF2-40B4-BE49-F238E27FC236}">
                <a16:creationId xmlns:a16="http://schemas.microsoft.com/office/drawing/2014/main" id="{696D9460-87A7-482A-BB0A-6C4370D84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357" name="Text Box 205">
            <a:extLst>
              <a:ext uri="{FF2B5EF4-FFF2-40B4-BE49-F238E27FC236}">
                <a16:creationId xmlns:a16="http://schemas.microsoft.com/office/drawing/2014/main" id="{67C0DCC8-D2DA-4A43-A9A2-18B7953C3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3358" name="Text Box 206">
            <a:extLst>
              <a:ext uri="{FF2B5EF4-FFF2-40B4-BE49-F238E27FC236}">
                <a16:creationId xmlns:a16="http://schemas.microsoft.com/office/drawing/2014/main" id="{4E2F3B1F-EEC2-4C61-AF48-516941B3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3359" name="Text Box 207">
            <a:extLst>
              <a:ext uri="{FF2B5EF4-FFF2-40B4-BE49-F238E27FC236}">
                <a16:creationId xmlns:a16="http://schemas.microsoft.com/office/drawing/2014/main" id="{75A95BC3-B2A6-4778-A855-22397FF93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3360" name="Text Box 208">
            <a:extLst>
              <a:ext uri="{FF2B5EF4-FFF2-40B4-BE49-F238E27FC236}">
                <a16:creationId xmlns:a16="http://schemas.microsoft.com/office/drawing/2014/main" id="{4BDDEE89-D29F-4B53-A50B-7FB32E3E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10005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</a:t>
            </a:r>
          </a:p>
        </p:txBody>
      </p:sp>
    </p:spTree>
    <p:extLst>
      <p:ext uri="{BB962C8B-B14F-4D97-AF65-F5344CB8AC3E}">
        <p14:creationId xmlns:p14="http://schemas.microsoft.com/office/powerpoint/2010/main" val="2048703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Freeform 2">
            <a:extLst>
              <a:ext uri="{FF2B5EF4-FFF2-40B4-BE49-F238E27FC236}">
                <a16:creationId xmlns:a16="http://schemas.microsoft.com/office/drawing/2014/main" id="{F701AC1A-8ACD-4CC3-9D49-50708695DC9B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4386" name="Freeform 210">
            <a:extLst>
              <a:ext uri="{FF2B5EF4-FFF2-40B4-BE49-F238E27FC236}">
                <a16:creationId xmlns:a16="http://schemas.microsoft.com/office/drawing/2014/main" id="{1FCA57CE-87F1-43E5-885E-69E9474C19C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79" name="Line 3">
            <a:extLst>
              <a:ext uri="{FF2B5EF4-FFF2-40B4-BE49-F238E27FC236}">
                <a16:creationId xmlns:a16="http://schemas.microsoft.com/office/drawing/2014/main" id="{9A467D9E-AFED-4E72-A89E-8B9151798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0" name="Freeform 4">
            <a:extLst>
              <a:ext uri="{FF2B5EF4-FFF2-40B4-BE49-F238E27FC236}">
                <a16:creationId xmlns:a16="http://schemas.microsoft.com/office/drawing/2014/main" id="{427EEF87-04E1-417A-B93C-8EE1E6AC9FCB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1" name="Freeform 5">
            <a:extLst>
              <a:ext uri="{FF2B5EF4-FFF2-40B4-BE49-F238E27FC236}">
                <a16:creationId xmlns:a16="http://schemas.microsoft.com/office/drawing/2014/main" id="{FE914834-3886-4062-8AC3-0A698A41CBA3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3" name="Freeform 7">
            <a:extLst>
              <a:ext uri="{FF2B5EF4-FFF2-40B4-BE49-F238E27FC236}">
                <a16:creationId xmlns:a16="http://schemas.microsoft.com/office/drawing/2014/main" id="{C0E22430-8D00-4FC4-8DD1-A115D606B11E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348 w 3552"/>
              <a:gd name="T31" fmla="*/ 1680 h 3174"/>
              <a:gd name="T32" fmla="*/ 270 w 3552"/>
              <a:gd name="T33" fmla="*/ 2070 h 3174"/>
              <a:gd name="T34" fmla="*/ 402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4" name="Freeform 8">
            <a:extLst>
              <a:ext uri="{FF2B5EF4-FFF2-40B4-BE49-F238E27FC236}">
                <a16:creationId xmlns:a16="http://schemas.microsoft.com/office/drawing/2014/main" id="{7411E46D-FD8F-4A49-8B7F-309A8BD5514C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5" name="Freeform 9">
            <a:extLst>
              <a:ext uri="{FF2B5EF4-FFF2-40B4-BE49-F238E27FC236}">
                <a16:creationId xmlns:a16="http://schemas.microsoft.com/office/drawing/2014/main" id="{7BD74A10-F434-4162-84CF-AD6C7561048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6" name="Line 10">
            <a:extLst>
              <a:ext uri="{FF2B5EF4-FFF2-40B4-BE49-F238E27FC236}">
                <a16:creationId xmlns:a16="http://schemas.microsoft.com/office/drawing/2014/main" id="{DD276CFF-F672-46C7-B8A8-0F29F27A39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7" name="Freeform 11">
            <a:extLst>
              <a:ext uri="{FF2B5EF4-FFF2-40B4-BE49-F238E27FC236}">
                <a16:creationId xmlns:a16="http://schemas.microsoft.com/office/drawing/2014/main" id="{DD8D9509-02F1-445B-A465-F32D24A4B98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8" name="Freeform 12">
            <a:extLst>
              <a:ext uri="{FF2B5EF4-FFF2-40B4-BE49-F238E27FC236}">
                <a16:creationId xmlns:a16="http://schemas.microsoft.com/office/drawing/2014/main" id="{92D9DCA7-05FC-4FEC-B055-3CE0E1F6DB73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89" name="Freeform 13">
            <a:extLst>
              <a:ext uri="{FF2B5EF4-FFF2-40B4-BE49-F238E27FC236}">
                <a16:creationId xmlns:a16="http://schemas.microsoft.com/office/drawing/2014/main" id="{9786F380-A02D-4465-9416-4836D0160A77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1" name="Line 15">
            <a:extLst>
              <a:ext uri="{FF2B5EF4-FFF2-40B4-BE49-F238E27FC236}">
                <a16:creationId xmlns:a16="http://schemas.microsoft.com/office/drawing/2014/main" id="{0FD39750-1EB3-4730-867B-EFDF02FB0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2" name="Freeform 16">
            <a:extLst>
              <a:ext uri="{FF2B5EF4-FFF2-40B4-BE49-F238E27FC236}">
                <a16:creationId xmlns:a16="http://schemas.microsoft.com/office/drawing/2014/main" id="{9F989E45-4813-4A68-8DE4-FF137A86799B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3" name="Freeform 17">
            <a:extLst>
              <a:ext uri="{FF2B5EF4-FFF2-40B4-BE49-F238E27FC236}">
                <a16:creationId xmlns:a16="http://schemas.microsoft.com/office/drawing/2014/main" id="{01353957-D0BD-4A91-ADDF-A3AAB5FFF0A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4" name="Line 18">
            <a:extLst>
              <a:ext uri="{FF2B5EF4-FFF2-40B4-BE49-F238E27FC236}">
                <a16:creationId xmlns:a16="http://schemas.microsoft.com/office/drawing/2014/main" id="{5F1F444C-4C99-451F-94DE-4F91834DA1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5" name="Line 19">
            <a:extLst>
              <a:ext uri="{FF2B5EF4-FFF2-40B4-BE49-F238E27FC236}">
                <a16:creationId xmlns:a16="http://schemas.microsoft.com/office/drawing/2014/main" id="{0992136C-3B26-444C-97A4-CF1A9316C6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6" name="Line 20">
            <a:extLst>
              <a:ext uri="{FF2B5EF4-FFF2-40B4-BE49-F238E27FC236}">
                <a16:creationId xmlns:a16="http://schemas.microsoft.com/office/drawing/2014/main" id="{340EB9F3-DAC6-4548-BB06-617BB1692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7" name="Line 21">
            <a:extLst>
              <a:ext uri="{FF2B5EF4-FFF2-40B4-BE49-F238E27FC236}">
                <a16:creationId xmlns:a16="http://schemas.microsoft.com/office/drawing/2014/main" id="{FF3DE6A5-EF7A-4E0A-9898-E78A90B8EB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8" name="Line 22">
            <a:extLst>
              <a:ext uri="{FF2B5EF4-FFF2-40B4-BE49-F238E27FC236}">
                <a16:creationId xmlns:a16="http://schemas.microsoft.com/office/drawing/2014/main" id="{D7924646-324A-4378-9C39-44A605535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199" name="Freeform 23">
            <a:extLst>
              <a:ext uri="{FF2B5EF4-FFF2-40B4-BE49-F238E27FC236}">
                <a16:creationId xmlns:a16="http://schemas.microsoft.com/office/drawing/2014/main" id="{BB332164-55BD-49FC-93C1-DC9E0E4DF135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0" name="Line 24">
            <a:extLst>
              <a:ext uri="{FF2B5EF4-FFF2-40B4-BE49-F238E27FC236}">
                <a16:creationId xmlns:a16="http://schemas.microsoft.com/office/drawing/2014/main" id="{CD400D28-63B0-43BB-B47E-D8622756EC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1" name="Line 25">
            <a:extLst>
              <a:ext uri="{FF2B5EF4-FFF2-40B4-BE49-F238E27FC236}">
                <a16:creationId xmlns:a16="http://schemas.microsoft.com/office/drawing/2014/main" id="{026ABDB1-5A7D-4DBC-B5D9-10808A8620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2" name="Line 26">
            <a:extLst>
              <a:ext uri="{FF2B5EF4-FFF2-40B4-BE49-F238E27FC236}">
                <a16:creationId xmlns:a16="http://schemas.microsoft.com/office/drawing/2014/main" id="{3810AAD8-8FD8-4DAB-BEC2-BF41E7E293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3" name="Line 27">
            <a:extLst>
              <a:ext uri="{FF2B5EF4-FFF2-40B4-BE49-F238E27FC236}">
                <a16:creationId xmlns:a16="http://schemas.microsoft.com/office/drawing/2014/main" id="{277E6C24-E6F6-4106-8689-EF03869DBA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4" name="Freeform 28">
            <a:extLst>
              <a:ext uri="{FF2B5EF4-FFF2-40B4-BE49-F238E27FC236}">
                <a16:creationId xmlns:a16="http://schemas.microsoft.com/office/drawing/2014/main" id="{5AC00355-B685-4FA8-88B0-24B3612B635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5" name="Line 29">
            <a:extLst>
              <a:ext uri="{FF2B5EF4-FFF2-40B4-BE49-F238E27FC236}">
                <a16:creationId xmlns:a16="http://schemas.microsoft.com/office/drawing/2014/main" id="{4AFBA180-904D-450B-BAA1-A04529FFBC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6" name="Freeform 30">
            <a:extLst>
              <a:ext uri="{FF2B5EF4-FFF2-40B4-BE49-F238E27FC236}">
                <a16:creationId xmlns:a16="http://schemas.microsoft.com/office/drawing/2014/main" id="{CC38C5B8-9892-4377-AC8C-32422453D12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7" name="Line 31">
            <a:extLst>
              <a:ext uri="{FF2B5EF4-FFF2-40B4-BE49-F238E27FC236}">
                <a16:creationId xmlns:a16="http://schemas.microsoft.com/office/drawing/2014/main" id="{9CF657A5-A149-43DD-AC4A-C9A49B270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8" name="Line 32">
            <a:extLst>
              <a:ext uri="{FF2B5EF4-FFF2-40B4-BE49-F238E27FC236}">
                <a16:creationId xmlns:a16="http://schemas.microsoft.com/office/drawing/2014/main" id="{AB1B46B0-F9A8-42A9-8617-119455FC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09" name="Freeform 33">
            <a:extLst>
              <a:ext uri="{FF2B5EF4-FFF2-40B4-BE49-F238E27FC236}">
                <a16:creationId xmlns:a16="http://schemas.microsoft.com/office/drawing/2014/main" id="{6615682D-7102-4AD0-8A0D-B5EE6BE9171C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0" name="Line 34">
            <a:extLst>
              <a:ext uri="{FF2B5EF4-FFF2-40B4-BE49-F238E27FC236}">
                <a16:creationId xmlns:a16="http://schemas.microsoft.com/office/drawing/2014/main" id="{E936DC95-9626-4876-A20A-531B73F28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1" name="Freeform 35">
            <a:extLst>
              <a:ext uri="{FF2B5EF4-FFF2-40B4-BE49-F238E27FC236}">
                <a16:creationId xmlns:a16="http://schemas.microsoft.com/office/drawing/2014/main" id="{7B3051CC-C5D1-4F2A-A2A5-859B027460DB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2" name="Line 36">
            <a:extLst>
              <a:ext uri="{FF2B5EF4-FFF2-40B4-BE49-F238E27FC236}">
                <a16:creationId xmlns:a16="http://schemas.microsoft.com/office/drawing/2014/main" id="{B24AC222-C9AA-4B19-8476-7AD96FDCAB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3" name="Line 37">
            <a:extLst>
              <a:ext uri="{FF2B5EF4-FFF2-40B4-BE49-F238E27FC236}">
                <a16:creationId xmlns:a16="http://schemas.microsoft.com/office/drawing/2014/main" id="{9E61ABD2-2CA1-485D-A682-5292A15617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4" name="Line 38">
            <a:extLst>
              <a:ext uri="{FF2B5EF4-FFF2-40B4-BE49-F238E27FC236}">
                <a16:creationId xmlns:a16="http://schemas.microsoft.com/office/drawing/2014/main" id="{D946CE95-1BE3-4CFF-868D-541C184A2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5" name="Line 39">
            <a:extLst>
              <a:ext uri="{FF2B5EF4-FFF2-40B4-BE49-F238E27FC236}">
                <a16:creationId xmlns:a16="http://schemas.microsoft.com/office/drawing/2014/main" id="{952EE26C-7D45-4D39-833D-C9B50E07E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6" name="Line 40">
            <a:extLst>
              <a:ext uri="{FF2B5EF4-FFF2-40B4-BE49-F238E27FC236}">
                <a16:creationId xmlns:a16="http://schemas.microsoft.com/office/drawing/2014/main" id="{532B498E-A457-4F9C-9155-4CBB3E599A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7" name="Freeform 41">
            <a:extLst>
              <a:ext uri="{FF2B5EF4-FFF2-40B4-BE49-F238E27FC236}">
                <a16:creationId xmlns:a16="http://schemas.microsoft.com/office/drawing/2014/main" id="{015268D4-B4B2-4677-9E57-5A2698F00198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8" name="Line 42">
            <a:extLst>
              <a:ext uri="{FF2B5EF4-FFF2-40B4-BE49-F238E27FC236}">
                <a16:creationId xmlns:a16="http://schemas.microsoft.com/office/drawing/2014/main" id="{0E652B44-591D-45CF-B2E5-8AC297FFC5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19" name="Freeform 43">
            <a:extLst>
              <a:ext uri="{FF2B5EF4-FFF2-40B4-BE49-F238E27FC236}">
                <a16:creationId xmlns:a16="http://schemas.microsoft.com/office/drawing/2014/main" id="{A876349B-ABCA-44B1-80A9-CC6CBE625956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0" name="Line 44">
            <a:extLst>
              <a:ext uri="{FF2B5EF4-FFF2-40B4-BE49-F238E27FC236}">
                <a16:creationId xmlns:a16="http://schemas.microsoft.com/office/drawing/2014/main" id="{72009506-4ED2-40C4-855D-8753B18828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1" name="Line 45">
            <a:extLst>
              <a:ext uri="{FF2B5EF4-FFF2-40B4-BE49-F238E27FC236}">
                <a16:creationId xmlns:a16="http://schemas.microsoft.com/office/drawing/2014/main" id="{13737125-4C2B-455C-9F79-57BE78D75A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2" name="Line 46">
            <a:extLst>
              <a:ext uri="{FF2B5EF4-FFF2-40B4-BE49-F238E27FC236}">
                <a16:creationId xmlns:a16="http://schemas.microsoft.com/office/drawing/2014/main" id="{C640FE37-45AA-4D46-852C-A7D0ABC1DF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3" name="Line 47">
            <a:extLst>
              <a:ext uri="{FF2B5EF4-FFF2-40B4-BE49-F238E27FC236}">
                <a16:creationId xmlns:a16="http://schemas.microsoft.com/office/drawing/2014/main" id="{0FC16CAB-B6E3-4CD1-9DFA-08447E8A3F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4" name="Line 48">
            <a:extLst>
              <a:ext uri="{FF2B5EF4-FFF2-40B4-BE49-F238E27FC236}">
                <a16:creationId xmlns:a16="http://schemas.microsoft.com/office/drawing/2014/main" id="{DC7AC436-A889-4D11-A780-C821FD9A3D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5" name="Line 49">
            <a:extLst>
              <a:ext uri="{FF2B5EF4-FFF2-40B4-BE49-F238E27FC236}">
                <a16:creationId xmlns:a16="http://schemas.microsoft.com/office/drawing/2014/main" id="{EEE305E4-07D2-4891-A55E-9AAD2B2007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6" name="Line 50">
            <a:extLst>
              <a:ext uri="{FF2B5EF4-FFF2-40B4-BE49-F238E27FC236}">
                <a16:creationId xmlns:a16="http://schemas.microsoft.com/office/drawing/2014/main" id="{E16F15E1-2B4B-4CE4-81A4-245F5856ED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7" name="Line 51">
            <a:extLst>
              <a:ext uri="{FF2B5EF4-FFF2-40B4-BE49-F238E27FC236}">
                <a16:creationId xmlns:a16="http://schemas.microsoft.com/office/drawing/2014/main" id="{922404A5-2F31-474E-B820-58F3C37AA9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8" name="Freeform 52">
            <a:extLst>
              <a:ext uri="{FF2B5EF4-FFF2-40B4-BE49-F238E27FC236}">
                <a16:creationId xmlns:a16="http://schemas.microsoft.com/office/drawing/2014/main" id="{B1691D64-7826-4CC1-A517-EAD807BAF450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29" name="Freeform 53">
            <a:extLst>
              <a:ext uri="{FF2B5EF4-FFF2-40B4-BE49-F238E27FC236}">
                <a16:creationId xmlns:a16="http://schemas.microsoft.com/office/drawing/2014/main" id="{A2599972-A511-4983-B36F-B4D503BBA51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0" name="Line 54">
            <a:extLst>
              <a:ext uri="{FF2B5EF4-FFF2-40B4-BE49-F238E27FC236}">
                <a16:creationId xmlns:a16="http://schemas.microsoft.com/office/drawing/2014/main" id="{143E36DF-31F5-4D9C-AFF4-ED6BEC2E1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1" name="Freeform 55">
            <a:extLst>
              <a:ext uri="{FF2B5EF4-FFF2-40B4-BE49-F238E27FC236}">
                <a16:creationId xmlns:a16="http://schemas.microsoft.com/office/drawing/2014/main" id="{9BFE3BCD-D8F7-456F-88B8-DBFF63FB175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2" name="Freeform 56">
            <a:extLst>
              <a:ext uri="{FF2B5EF4-FFF2-40B4-BE49-F238E27FC236}">
                <a16:creationId xmlns:a16="http://schemas.microsoft.com/office/drawing/2014/main" id="{8FC19D90-CEBB-4C60-BEDF-87D4E0585071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3" name="Line 57">
            <a:extLst>
              <a:ext uri="{FF2B5EF4-FFF2-40B4-BE49-F238E27FC236}">
                <a16:creationId xmlns:a16="http://schemas.microsoft.com/office/drawing/2014/main" id="{71897278-085A-4257-8484-929897500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4" name="Freeform 58">
            <a:extLst>
              <a:ext uri="{FF2B5EF4-FFF2-40B4-BE49-F238E27FC236}">
                <a16:creationId xmlns:a16="http://schemas.microsoft.com/office/drawing/2014/main" id="{BDB06884-D918-4851-9E76-44984E1A9EDB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5" name="Line 59">
            <a:extLst>
              <a:ext uri="{FF2B5EF4-FFF2-40B4-BE49-F238E27FC236}">
                <a16:creationId xmlns:a16="http://schemas.microsoft.com/office/drawing/2014/main" id="{F6C65B8A-BD01-4E08-869C-7874EFAAD9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6" name="Freeform 60">
            <a:extLst>
              <a:ext uri="{FF2B5EF4-FFF2-40B4-BE49-F238E27FC236}">
                <a16:creationId xmlns:a16="http://schemas.microsoft.com/office/drawing/2014/main" id="{E59FFF71-8600-4BA8-A3FA-B4B0F67C58B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7" name="Oval 61">
            <a:extLst>
              <a:ext uri="{FF2B5EF4-FFF2-40B4-BE49-F238E27FC236}">
                <a16:creationId xmlns:a16="http://schemas.microsoft.com/office/drawing/2014/main" id="{A732746D-BC13-4DC7-BC58-F3893BD143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38" name="Line 62">
            <a:extLst>
              <a:ext uri="{FF2B5EF4-FFF2-40B4-BE49-F238E27FC236}">
                <a16:creationId xmlns:a16="http://schemas.microsoft.com/office/drawing/2014/main" id="{090D3451-826B-467C-A70F-5472725AD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39" name="Line 63">
            <a:extLst>
              <a:ext uri="{FF2B5EF4-FFF2-40B4-BE49-F238E27FC236}">
                <a16:creationId xmlns:a16="http://schemas.microsoft.com/office/drawing/2014/main" id="{F081ED61-CEBA-4561-9AB5-0C83B1E2F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0" name="Freeform 64">
            <a:extLst>
              <a:ext uri="{FF2B5EF4-FFF2-40B4-BE49-F238E27FC236}">
                <a16:creationId xmlns:a16="http://schemas.microsoft.com/office/drawing/2014/main" id="{A2E6ADCF-3A08-4092-BD44-27FF362BB363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1" name="Line 65">
            <a:extLst>
              <a:ext uri="{FF2B5EF4-FFF2-40B4-BE49-F238E27FC236}">
                <a16:creationId xmlns:a16="http://schemas.microsoft.com/office/drawing/2014/main" id="{A1E108B0-E028-47BB-BD84-8AFE1FC093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2" name="Text Box 66">
            <a:extLst>
              <a:ext uri="{FF2B5EF4-FFF2-40B4-BE49-F238E27FC236}">
                <a16:creationId xmlns:a16="http://schemas.microsoft.com/office/drawing/2014/main" id="{3414A94F-1B62-44A2-89AD-6051E47D3CEF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4243" name="Line 67">
            <a:extLst>
              <a:ext uri="{FF2B5EF4-FFF2-40B4-BE49-F238E27FC236}">
                <a16:creationId xmlns:a16="http://schemas.microsoft.com/office/drawing/2014/main" id="{5AF8F6E5-DEAD-4F65-8437-82EBF87C76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4" name="Line 68">
            <a:extLst>
              <a:ext uri="{FF2B5EF4-FFF2-40B4-BE49-F238E27FC236}">
                <a16:creationId xmlns:a16="http://schemas.microsoft.com/office/drawing/2014/main" id="{134C465A-6ADB-4785-9D01-A32E49816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5" name="Line 69">
            <a:extLst>
              <a:ext uri="{FF2B5EF4-FFF2-40B4-BE49-F238E27FC236}">
                <a16:creationId xmlns:a16="http://schemas.microsoft.com/office/drawing/2014/main" id="{9901AF1F-FDB1-4477-8D21-288EDEDFF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6" name="Freeform 70">
            <a:extLst>
              <a:ext uri="{FF2B5EF4-FFF2-40B4-BE49-F238E27FC236}">
                <a16:creationId xmlns:a16="http://schemas.microsoft.com/office/drawing/2014/main" id="{97683732-8A51-4280-A869-5DC2C954BBC2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7" name="Line 71">
            <a:extLst>
              <a:ext uri="{FF2B5EF4-FFF2-40B4-BE49-F238E27FC236}">
                <a16:creationId xmlns:a16="http://schemas.microsoft.com/office/drawing/2014/main" id="{BC12D529-525A-4EC5-A7D2-8ECB1C47B9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8" name="Freeform 72">
            <a:extLst>
              <a:ext uri="{FF2B5EF4-FFF2-40B4-BE49-F238E27FC236}">
                <a16:creationId xmlns:a16="http://schemas.microsoft.com/office/drawing/2014/main" id="{27A59F95-0F27-48D0-A641-235E7190E7E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49" name="Freeform 73">
            <a:extLst>
              <a:ext uri="{FF2B5EF4-FFF2-40B4-BE49-F238E27FC236}">
                <a16:creationId xmlns:a16="http://schemas.microsoft.com/office/drawing/2014/main" id="{18630031-5512-4040-B4DA-BEB37C16494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0" name="Freeform 74">
            <a:extLst>
              <a:ext uri="{FF2B5EF4-FFF2-40B4-BE49-F238E27FC236}">
                <a16:creationId xmlns:a16="http://schemas.microsoft.com/office/drawing/2014/main" id="{28980A7A-52B5-4754-8D17-0C9759EC768D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1" name="Freeform 75">
            <a:extLst>
              <a:ext uri="{FF2B5EF4-FFF2-40B4-BE49-F238E27FC236}">
                <a16:creationId xmlns:a16="http://schemas.microsoft.com/office/drawing/2014/main" id="{64CF41DE-AD7E-45D0-82E7-BE852548F0DC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2" name="Freeform 76">
            <a:extLst>
              <a:ext uri="{FF2B5EF4-FFF2-40B4-BE49-F238E27FC236}">
                <a16:creationId xmlns:a16="http://schemas.microsoft.com/office/drawing/2014/main" id="{B66FAFB5-38FA-4AD9-BF39-E23C8EB397AC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3" name="Oval 77">
            <a:extLst>
              <a:ext uri="{FF2B5EF4-FFF2-40B4-BE49-F238E27FC236}">
                <a16:creationId xmlns:a16="http://schemas.microsoft.com/office/drawing/2014/main" id="{935A6B9D-A476-465F-B6EE-7EDE4ADCF1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54" name="Line 78">
            <a:extLst>
              <a:ext uri="{FF2B5EF4-FFF2-40B4-BE49-F238E27FC236}">
                <a16:creationId xmlns:a16="http://schemas.microsoft.com/office/drawing/2014/main" id="{B2597C03-2CD7-4509-9021-80A33F20D9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5" name="Line 79">
            <a:extLst>
              <a:ext uri="{FF2B5EF4-FFF2-40B4-BE49-F238E27FC236}">
                <a16:creationId xmlns:a16="http://schemas.microsoft.com/office/drawing/2014/main" id="{FE818C14-FE92-41C6-B440-2BDF0C87D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6" name="Freeform 80">
            <a:extLst>
              <a:ext uri="{FF2B5EF4-FFF2-40B4-BE49-F238E27FC236}">
                <a16:creationId xmlns:a16="http://schemas.microsoft.com/office/drawing/2014/main" id="{A52D5CB7-97C9-4C0F-A0D3-B895B1C8C24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7" name="Oval 81">
            <a:extLst>
              <a:ext uri="{FF2B5EF4-FFF2-40B4-BE49-F238E27FC236}">
                <a16:creationId xmlns:a16="http://schemas.microsoft.com/office/drawing/2014/main" id="{CF1FF189-4AC2-426F-9872-F108C42510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58" name="Line 82">
            <a:extLst>
              <a:ext uri="{FF2B5EF4-FFF2-40B4-BE49-F238E27FC236}">
                <a16:creationId xmlns:a16="http://schemas.microsoft.com/office/drawing/2014/main" id="{D3D06CFC-0223-4250-8098-773BCE249E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59" name="Oval 83">
            <a:extLst>
              <a:ext uri="{FF2B5EF4-FFF2-40B4-BE49-F238E27FC236}">
                <a16:creationId xmlns:a16="http://schemas.microsoft.com/office/drawing/2014/main" id="{EBB16DFC-1016-4303-9DB1-BFA54B5CEB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60" name="Freeform 84">
            <a:extLst>
              <a:ext uri="{FF2B5EF4-FFF2-40B4-BE49-F238E27FC236}">
                <a16:creationId xmlns:a16="http://schemas.microsoft.com/office/drawing/2014/main" id="{421D1FFD-5A8F-4059-83A9-591D6EF749C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1" name="Freeform 85">
            <a:extLst>
              <a:ext uri="{FF2B5EF4-FFF2-40B4-BE49-F238E27FC236}">
                <a16:creationId xmlns:a16="http://schemas.microsoft.com/office/drawing/2014/main" id="{6F3BC07D-E44B-4CA8-8439-FFCB96A5B98B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2" name="Oval 86">
            <a:extLst>
              <a:ext uri="{FF2B5EF4-FFF2-40B4-BE49-F238E27FC236}">
                <a16:creationId xmlns:a16="http://schemas.microsoft.com/office/drawing/2014/main" id="{85A52CFE-559E-49F9-B1C6-178D2B2A98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63" name="Line 87">
            <a:extLst>
              <a:ext uri="{FF2B5EF4-FFF2-40B4-BE49-F238E27FC236}">
                <a16:creationId xmlns:a16="http://schemas.microsoft.com/office/drawing/2014/main" id="{FDD2D127-2629-4FE5-AA6B-552C19D9CE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4" name="Oval 88">
            <a:extLst>
              <a:ext uri="{FF2B5EF4-FFF2-40B4-BE49-F238E27FC236}">
                <a16:creationId xmlns:a16="http://schemas.microsoft.com/office/drawing/2014/main" id="{92C4365D-D9CA-4937-8CAF-B1A543E9E7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65" name="Freeform 89">
            <a:extLst>
              <a:ext uri="{FF2B5EF4-FFF2-40B4-BE49-F238E27FC236}">
                <a16:creationId xmlns:a16="http://schemas.microsoft.com/office/drawing/2014/main" id="{FCEB5F6F-C459-4CB2-8C62-C4BE0DAA7FCA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6" name="Freeform 90">
            <a:extLst>
              <a:ext uri="{FF2B5EF4-FFF2-40B4-BE49-F238E27FC236}">
                <a16:creationId xmlns:a16="http://schemas.microsoft.com/office/drawing/2014/main" id="{3896C0DE-BD36-458F-A4E5-1F64ED1F797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7" name="Line 91">
            <a:extLst>
              <a:ext uri="{FF2B5EF4-FFF2-40B4-BE49-F238E27FC236}">
                <a16:creationId xmlns:a16="http://schemas.microsoft.com/office/drawing/2014/main" id="{BB27ED2B-3935-4A5C-9884-4057DBF2D9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68" name="Oval 92">
            <a:extLst>
              <a:ext uri="{FF2B5EF4-FFF2-40B4-BE49-F238E27FC236}">
                <a16:creationId xmlns:a16="http://schemas.microsoft.com/office/drawing/2014/main" id="{3B56EBA9-3894-4035-B139-8D744191B6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69" name="Freeform 93">
            <a:extLst>
              <a:ext uri="{FF2B5EF4-FFF2-40B4-BE49-F238E27FC236}">
                <a16:creationId xmlns:a16="http://schemas.microsoft.com/office/drawing/2014/main" id="{69E46225-41B6-4292-995F-215AD5A45A04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0" name="Freeform 94">
            <a:extLst>
              <a:ext uri="{FF2B5EF4-FFF2-40B4-BE49-F238E27FC236}">
                <a16:creationId xmlns:a16="http://schemas.microsoft.com/office/drawing/2014/main" id="{9BEA7DD6-4480-495C-A430-748E4BFC1C2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1" name="Freeform 95">
            <a:extLst>
              <a:ext uri="{FF2B5EF4-FFF2-40B4-BE49-F238E27FC236}">
                <a16:creationId xmlns:a16="http://schemas.microsoft.com/office/drawing/2014/main" id="{D25917AE-9FDF-415D-9135-34358D194E57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2" name="Line 96">
            <a:extLst>
              <a:ext uri="{FF2B5EF4-FFF2-40B4-BE49-F238E27FC236}">
                <a16:creationId xmlns:a16="http://schemas.microsoft.com/office/drawing/2014/main" id="{DE2526C6-3BD7-4899-9D9E-DB25C6268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3" name="Freeform 97">
            <a:extLst>
              <a:ext uri="{FF2B5EF4-FFF2-40B4-BE49-F238E27FC236}">
                <a16:creationId xmlns:a16="http://schemas.microsoft.com/office/drawing/2014/main" id="{D8C496CA-99D6-4EE3-AD12-C49475EC101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4" name="Freeform 98">
            <a:extLst>
              <a:ext uri="{FF2B5EF4-FFF2-40B4-BE49-F238E27FC236}">
                <a16:creationId xmlns:a16="http://schemas.microsoft.com/office/drawing/2014/main" id="{BF3CF70C-047D-4A06-B082-F4EB4AD5F25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5" name="Freeform 99">
            <a:extLst>
              <a:ext uri="{FF2B5EF4-FFF2-40B4-BE49-F238E27FC236}">
                <a16:creationId xmlns:a16="http://schemas.microsoft.com/office/drawing/2014/main" id="{19056C85-DB86-482A-BC4A-2D69479F74E1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6" name="Oval 100">
            <a:extLst>
              <a:ext uri="{FF2B5EF4-FFF2-40B4-BE49-F238E27FC236}">
                <a16:creationId xmlns:a16="http://schemas.microsoft.com/office/drawing/2014/main" id="{2B333843-3848-48E5-9225-0A9138751C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77" name="Oval 101">
            <a:extLst>
              <a:ext uri="{FF2B5EF4-FFF2-40B4-BE49-F238E27FC236}">
                <a16:creationId xmlns:a16="http://schemas.microsoft.com/office/drawing/2014/main" id="{7B9FE55B-8050-4E3B-9BF1-DBE6027947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78" name="Line 102">
            <a:extLst>
              <a:ext uri="{FF2B5EF4-FFF2-40B4-BE49-F238E27FC236}">
                <a16:creationId xmlns:a16="http://schemas.microsoft.com/office/drawing/2014/main" id="{E6295B58-2BC9-429B-B9AA-BBAF044B98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79" name="Line 103">
            <a:extLst>
              <a:ext uri="{FF2B5EF4-FFF2-40B4-BE49-F238E27FC236}">
                <a16:creationId xmlns:a16="http://schemas.microsoft.com/office/drawing/2014/main" id="{2FA32476-82C1-40A7-9BC5-B130C4B0BC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0" name="Line 104">
            <a:extLst>
              <a:ext uri="{FF2B5EF4-FFF2-40B4-BE49-F238E27FC236}">
                <a16:creationId xmlns:a16="http://schemas.microsoft.com/office/drawing/2014/main" id="{1B284283-C282-40C5-8F57-4039639D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1" name="Line 105">
            <a:extLst>
              <a:ext uri="{FF2B5EF4-FFF2-40B4-BE49-F238E27FC236}">
                <a16:creationId xmlns:a16="http://schemas.microsoft.com/office/drawing/2014/main" id="{1C796CA1-F384-410E-B791-A631E84204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2" name="Line 106">
            <a:extLst>
              <a:ext uri="{FF2B5EF4-FFF2-40B4-BE49-F238E27FC236}">
                <a16:creationId xmlns:a16="http://schemas.microsoft.com/office/drawing/2014/main" id="{621C2D96-0EA4-4321-9000-35E5B7393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3" name="Line 107">
            <a:extLst>
              <a:ext uri="{FF2B5EF4-FFF2-40B4-BE49-F238E27FC236}">
                <a16:creationId xmlns:a16="http://schemas.microsoft.com/office/drawing/2014/main" id="{EFB25EAB-2C33-430F-B321-E2F8070CED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4" name="Line 108">
            <a:extLst>
              <a:ext uri="{FF2B5EF4-FFF2-40B4-BE49-F238E27FC236}">
                <a16:creationId xmlns:a16="http://schemas.microsoft.com/office/drawing/2014/main" id="{F44B4A16-F365-415A-8C6A-B7E897A75D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5" name="Line 109">
            <a:extLst>
              <a:ext uri="{FF2B5EF4-FFF2-40B4-BE49-F238E27FC236}">
                <a16:creationId xmlns:a16="http://schemas.microsoft.com/office/drawing/2014/main" id="{9D8EE421-B587-4DAF-B29C-4C63CA141D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6" name="Line 110">
            <a:extLst>
              <a:ext uri="{FF2B5EF4-FFF2-40B4-BE49-F238E27FC236}">
                <a16:creationId xmlns:a16="http://schemas.microsoft.com/office/drawing/2014/main" id="{F7BC97FA-27BC-4F3B-8BDA-4B51E17A05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7" name="Line 111">
            <a:extLst>
              <a:ext uri="{FF2B5EF4-FFF2-40B4-BE49-F238E27FC236}">
                <a16:creationId xmlns:a16="http://schemas.microsoft.com/office/drawing/2014/main" id="{96DA1796-3FB9-4A29-93FC-6CBDC11536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88" name="Oval 112">
            <a:extLst>
              <a:ext uri="{FF2B5EF4-FFF2-40B4-BE49-F238E27FC236}">
                <a16:creationId xmlns:a16="http://schemas.microsoft.com/office/drawing/2014/main" id="{DDBAE326-9D4A-4C4C-914A-0F8ACEE478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89" name="Oval 113">
            <a:extLst>
              <a:ext uri="{FF2B5EF4-FFF2-40B4-BE49-F238E27FC236}">
                <a16:creationId xmlns:a16="http://schemas.microsoft.com/office/drawing/2014/main" id="{39D500B6-3182-48C7-A2AF-8B3AF0A659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290" name="Line 114">
            <a:extLst>
              <a:ext uri="{FF2B5EF4-FFF2-40B4-BE49-F238E27FC236}">
                <a16:creationId xmlns:a16="http://schemas.microsoft.com/office/drawing/2014/main" id="{8421F3B1-7782-4A7D-80CE-6A30371F6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1" name="Line 115">
            <a:extLst>
              <a:ext uri="{FF2B5EF4-FFF2-40B4-BE49-F238E27FC236}">
                <a16:creationId xmlns:a16="http://schemas.microsoft.com/office/drawing/2014/main" id="{0C538F52-6386-46D8-BDD3-1484F0A014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2" name="Line 116">
            <a:extLst>
              <a:ext uri="{FF2B5EF4-FFF2-40B4-BE49-F238E27FC236}">
                <a16:creationId xmlns:a16="http://schemas.microsoft.com/office/drawing/2014/main" id="{AA9B1B33-3B79-4F34-859F-34700F8B73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3" name="Line 117">
            <a:extLst>
              <a:ext uri="{FF2B5EF4-FFF2-40B4-BE49-F238E27FC236}">
                <a16:creationId xmlns:a16="http://schemas.microsoft.com/office/drawing/2014/main" id="{907EFF00-C544-488B-81EE-B0180648AE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4" name="Line 118">
            <a:extLst>
              <a:ext uri="{FF2B5EF4-FFF2-40B4-BE49-F238E27FC236}">
                <a16:creationId xmlns:a16="http://schemas.microsoft.com/office/drawing/2014/main" id="{4554D58C-BFEC-46A7-8FF4-89867452CB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5" name="Line 119">
            <a:extLst>
              <a:ext uri="{FF2B5EF4-FFF2-40B4-BE49-F238E27FC236}">
                <a16:creationId xmlns:a16="http://schemas.microsoft.com/office/drawing/2014/main" id="{984AB5C6-881C-491F-87C2-B423A550A7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6" name="Line 120">
            <a:extLst>
              <a:ext uri="{FF2B5EF4-FFF2-40B4-BE49-F238E27FC236}">
                <a16:creationId xmlns:a16="http://schemas.microsoft.com/office/drawing/2014/main" id="{14072A7D-E14E-48FE-98B0-72EC6FD80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7" name="Line 121">
            <a:extLst>
              <a:ext uri="{FF2B5EF4-FFF2-40B4-BE49-F238E27FC236}">
                <a16:creationId xmlns:a16="http://schemas.microsoft.com/office/drawing/2014/main" id="{F11A852F-95F1-434A-B91D-F5D35B5CE7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8" name="Line 122">
            <a:extLst>
              <a:ext uri="{FF2B5EF4-FFF2-40B4-BE49-F238E27FC236}">
                <a16:creationId xmlns:a16="http://schemas.microsoft.com/office/drawing/2014/main" id="{C3EB691F-8A1E-4147-B26A-80E839848F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299" name="Line 123">
            <a:extLst>
              <a:ext uri="{FF2B5EF4-FFF2-40B4-BE49-F238E27FC236}">
                <a16:creationId xmlns:a16="http://schemas.microsoft.com/office/drawing/2014/main" id="{B5DCA467-A6FB-40D3-B9E4-55FBC0D662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0" name="Line 124">
            <a:extLst>
              <a:ext uri="{FF2B5EF4-FFF2-40B4-BE49-F238E27FC236}">
                <a16:creationId xmlns:a16="http://schemas.microsoft.com/office/drawing/2014/main" id="{9EE63F41-E9E2-4833-A816-985222DBA5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1" name="Line 125">
            <a:extLst>
              <a:ext uri="{FF2B5EF4-FFF2-40B4-BE49-F238E27FC236}">
                <a16:creationId xmlns:a16="http://schemas.microsoft.com/office/drawing/2014/main" id="{5F85E6F1-ECAE-4F20-8CE3-EB9A59EE03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2" name="Line 126">
            <a:extLst>
              <a:ext uri="{FF2B5EF4-FFF2-40B4-BE49-F238E27FC236}">
                <a16:creationId xmlns:a16="http://schemas.microsoft.com/office/drawing/2014/main" id="{3D224058-4950-41DF-AB90-1AC287DFF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3" name="Line 127">
            <a:extLst>
              <a:ext uri="{FF2B5EF4-FFF2-40B4-BE49-F238E27FC236}">
                <a16:creationId xmlns:a16="http://schemas.microsoft.com/office/drawing/2014/main" id="{0E943EC3-ADE3-4D6F-83F1-92B3F0519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4" name="Line 128">
            <a:extLst>
              <a:ext uri="{FF2B5EF4-FFF2-40B4-BE49-F238E27FC236}">
                <a16:creationId xmlns:a16="http://schemas.microsoft.com/office/drawing/2014/main" id="{6496584A-65DF-472E-9FC0-27F9DE25C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5" name="Line 129">
            <a:extLst>
              <a:ext uri="{FF2B5EF4-FFF2-40B4-BE49-F238E27FC236}">
                <a16:creationId xmlns:a16="http://schemas.microsoft.com/office/drawing/2014/main" id="{6D58174D-93D9-469D-9337-8A0A7464D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6" name="Line 130">
            <a:extLst>
              <a:ext uri="{FF2B5EF4-FFF2-40B4-BE49-F238E27FC236}">
                <a16:creationId xmlns:a16="http://schemas.microsoft.com/office/drawing/2014/main" id="{4DC05ECC-9717-4D39-9B1B-614C013A0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7" name="Freeform 131">
            <a:extLst>
              <a:ext uri="{FF2B5EF4-FFF2-40B4-BE49-F238E27FC236}">
                <a16:creationId xmlns:a16="http://schemas.microsoft.com/office/drawing/2014/main" id="{D2A70635-FBBD-4B5E-976B-95727CBC6375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8" name="Freeform 132">
            <a:extLst>
              <a:ext uri="{FF2B5EF4-FFF2-40B4-BE49-F238E27FC236}">
                <a16:creationId xmlns:a16="http://schemas.microsoft.com/office/drawing/2014/main" id="{7EC2019F-7621-46C7-94D3-2AFEF39A3646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09" name="Freeform 133">
            <a:extLst>
              <a:ext uri="{FF2B5EF4-FFF2-40B4-BE49-F238E27FC236}">
                <a16:creationId xmlns:a16="http://schemas.microsoft.com/office/drawing/2014/main" id="{D662AFF8-8FF5-488B-B94A-8180F28F91B1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0" name="Freeform 134">
            <a:extLst>
              <a:ext uri="{FF2B5EF4-FFF2-40B4-BE49-F238E27FC236}">
                <a16:creationId xmlns:a16="http://schemas.microsoft.com/office/drawing/2014/main" id="{1D795E4A-D632-467B-BE93-6BEC0EB67EE8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1" name="Oval 135">
            <a:extLst>
              <a:ext uri="{FF2B5EF4-FFF2-40B4-BE49-F238E27FC236}">
                <a16:creationId xmlns:a16="http://schemas.microsoft.com/office/drawing/2014/main" id="{F4A95401-DC6D-4FB8-AE1E-D2A443AE8A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12" name="Oval 136">
            <a:extLst>
              <a:ext uri="{FF2B5EF4-FFF2-40B4-BE49-F238E27FC236}">
                <a16:creationId xmlns:a16="http://schemas.microsoft.com/office/drawing/2014/main" id="{E13FAB59-641F-4D78-8706-00DCA6D4AE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13" name="Oval 137">
            <a:extLst>
              <a:ext uri="{FF2B5EF4-FFF2-40B4-BE49-F238E27FC236}">
                <a16:creationId xmlns:a16="http://schemas.microsoft.com/office/drawing/2014/main" id="{CC0BA548-0A9A-4D68-814E-210564A459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14" name="Oval 138">
            <a:extLst>
              <a:ext uri="{FF2B5EF4-FFF2-40B4-BE49-F238E27FC236}">
                <a16:creationId xmlns:a16="http://schemas.microsoft.com/office/drawing/2014/main" id="{2EDB4089-82EB-486B-B0FF-FF2D2F0D14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15" name="Freeform 139">
            <a:extLst>
              <a:ext uri="{FF2B5EF4-FFF2-40B4-BE49-F238E27FC236}">
                <a16:creationId xmlns:a16="http://schemas.microsoft.com/office/drawing/2014/main" id="{314DEAB9-80E8-4E27-9240-56EDAD3FF7AD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6" name="Freeform 140">
            <a:extLst>
              <a:ext uri="{FF2B5EF4-FFF2-40B4-BE49-F238E27FC236}">
                <a16:creationId xmlns:a16="http://schemas.microsoft.com/office/drawing/2014/main" id="{1E005C09-E601-44A3-A9DE-5B804EE97A29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7" name="Freeform 141">
            <a:extLst>
              <a:ext uri="{FF2B5EF4-FFF2-40B4-BE49-F238E27FC236}">
                <a16:creationId xmlns:a16="http://schemas.microsoft.com/office/drawing/2014/main" id="{98E96FC2-4C23-4595-9C48-1C0CDDC729B4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8" name="Freeform 142">
            <a:extLst>
              <a:ext uri="{FF2B5EF4-FFF2-40B4-BE49-F238E27FC236}">
                <a16:creationId xmlns:a16="http://schemas.microsoft.com/office/drawing/2014/main" id="{7E87A80D-084A-4412-8AB9-1F8D77F7B41D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19" name="Oval 143">
            <a:extLst>
              <a:ext uri="{FF2B5EF4-FFF2-40B4-BE49-F238E27FC236}">
                <a16:creationId xmlns:a16="http://schemas.microsoft.com/office/drawing/2014/main" id="{5F6F7D29-186F-41FD-90BF-77D7D0A727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0" name="Oval 144">
            <a:extLst>
              <a:ext uri="{FF2B5EF4-FFF2-40B4-BE49-F238E27FC236}">
                <a16:creationId xmlns:a16="http://schemas.microsoft.com/office/drawing/2014/main" id="{85BE6A7B-1BD0-4294-81E7-FCD51A2642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1" name="Oval 145">
            <a:extLst>
              <a:ext uri="{FF2B5EF4-FFF2-40B4-BE49-F238E27FC236}">
                <a16:creationId xmlns:a16="http://schemas.microsoft.com/office/drawing/2014/main" id="{6D471A31-852B-430A-9BAC-2859C9438A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2" name="Freeform 146">
            <a:extLst>
              <a:ext uri="{FF2B5EF4-FFF2-40B4-BE49-F238E27FC236}">
                <a16:creationId xmlns:a16="http://schemas.microsoft.com/office/drawing/2014/main" id="{212EC1B4-1BEF-4AA5-AF0F-DE242FA6E60E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23" name="Oval 147">
            <a:extLst>
              <a:ext uri="{FF2B5EF4-FFF2-40B4-BE49-F238E27FC236}">
                <a16:creationId xmlns:a16="http://schemas.microsoft.com/office/drawing/2014/main" id="{252E5340-940D-4C7D-A9BB-31314B56CD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4" name="Oval 148">
            <a:extLst>
              <a:ext uri="{FF2B5EF4-FFF2-40B4-BE49-F238E27FC236}">
                <a16:creationId xmlns:a16="http://schemas.microsoft.com/office/drawing/2014/main" id="{AA7AEFC6-6627-49BF-A69B-D77E7B94C3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5" name="Oval 149">
            <a:extLst>
              <a:ext uri="{FF2B5EF4-FFF2-40B4-BE49-F238E27FC236}">
                <a16:creationId xmlns:a16="http://schemas.microsoft.com/office/drawing/2014/main" id="{E11570B4-C42A-454D-8269-74EADCBF4E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6" name="Line 150">
            <a:extLst>
              <a:ext uri="{FF2B5EF4-FFF2-40B4-BE49-F238E27FC236}">
                <a16:creationId xmlns:a16="http://schemas.microsoft.com/office/drawing/2014/main" id="{828D57E3-83FB-4541-B39A-88B25F9493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27" name="Oval 151">
            <a:extLst>
              <a:ext uri="{FF2B5EF4-FFF2-40B4-BE49-F238E27FC236}">
                <a16:creationId xmlns:a16="http://schemas.microsoft.com/office/drawing/2014/main" id="{1CD2BAB2-1B6E-4CC4-AF4E-DEA8E926EDC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8" name="Oval 152">
            <a:extLst>
              <a:ext uri="{FF2B5EF4-FFF2-40B4-BE49-F238E27FC236}">
                <a16:creationId xmlns:a16="http://schemas.microsoft.com/office/drawing/2014/main" id="{F74C9E6D-DAC2-459C-A208-41A47C3947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29" name="Oval 153">
            <a:extLst>
              <a:ext uri="{FF2B5EF4-FFF2-40B4-BE49-F238E27FC236}">
                <a16:creationId xmlns:a16="http://schemas.microsoft.com/office/drawing/2014/main" id="{6FA1AF4D-EEF9-40C9-818C-357BDFD8F6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30" name="Freeform 154">
            <a:extLst>
              <a:ext uri="{FF2B5EF4-FFF2-40B4-BE49-F238E27FC236}">
                <a16:creationId xmlns:a16="http://schemas.microsoft.com/office/drawing/2014/main" id="{BD07222D-726D-4FD9-A1D1-1A00366201EB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1" name="Line 155">
            <a:extLst>
              <a:ext uri="{FF2B5EF4-FFF2-40B4-BE49-F238E27FC236}">
                <a16:creationId xmlns:a16="http://schemas.microsoft.com/office/drawing/2014/main" id="{2610C5B8-B2A9-4049-97D6-D1F97DE8E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2" name="Line 156">
            <a:extLst>
              <a:ext uri="{FF2B5EF4-FFF2-40B4-BE49-F238E27FC236}">
                <a16:creationId xmlns:a16="http://schemas.microsoft.com/office/drawing/2014/main" id="{E09D313D-3EBB-4DAB-8B1F-84E561470A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3" name="Line 157">
            <a:extLst>
              <a:ext uri="{FF2B5EF4-FFF2-40B4-BE49-F238E27FC236}">
                <a16:creationId xmlns:a16="http://schemas.microsoft.com/office/drawing/2014/main" id="{A52FC98E-827D-46D7-A981-95C687CDE8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4" name="Freeform 158">
            <a:extLst>
              <a:ext uri="{FF2B5EF4-FFF2-40B4-BE49-F238E27FC236}">
                <a16:creationId xmlns:a16="http://schemas.microsoft.com/office/drawing/2014/main" id="{39C0B328-EA39-4CD4-95BC-77589087A4AC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5" name="Freeform 159">
            <a:extLst>
              <a:ext uri="{FF2B5EF4-FFF2-40B4-BE49-F238E27FC236}">
                <a16:creationId xmlns:a16="http://schemas.microsoft.com/office/drawing/2014/main" id="{13EE16B3-60DF-4B44-BF9F-A0DD871FD586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6" name="Line 160">
            <a:extLst>
              <a:ext uri="{FF2B5EF4-FFF2-40B4-BE49-F238E27FC236}">
                <a16:creationId xmlns:a16="http://schemas.microsoft.com/office/drawing/2014/main" id="{75689C9F-2334-4A01-9A68-58EE47792A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7" name="Line 161">
            <a:extLst>
              <a:ext uri="{FF2B5EF4-FFF2-40B4-BE49-F238E27FC236}">
                <a16:creationId xmlns:a16="http://schemas.microsoft.com/office/drawing/2014/main" id="{4FD82F7C-9933-477B-AE37-34ED0F6FF9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8" name="Line 162">
            <a:extLst>
              <a:ext uri="{FF2B5EF4-FFF2-40B4-BE49-F238E27FC236}">
                <a16:creationId xmlns:a16="http://schemas.microsoft.com/office/drawing/2014/main" id="{F1801683-DD07-4EA6-A787-780FF33B1D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39" name="Freeform 163">
            <a:extLst>
              <a:ext uri="{FF2B5EF4-FFF2-40B4-BE49-F238E27FC236}">
                <a16:creationId xmlns:a16="http://schemas.microsoft.com/office/drawing/2014/main" id="{783ACE25-A39F-440A-908B-5B891AD440AB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0" name="Line 164">
            <a:extLst>
              <a:ext uri="{FF2B5EF4-FFF2-40B4-BE49-F238E27FC236}">
                <a16:creationId xmlns:a16="http://schemas.microsoft.com/office/drawing/2014/main" id="{FC13B5AD-64A8-4A5F-ABA4-EA3ECBC952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1" name="Freeform 165">
            <a:extLst>
              <a:ext uri="{FF2B5EF4-FFF2-40B4-BE49-F238E27FC236}">
                <a16:creationId xmlns:a16="http://schemas.microsoft.com/office/drawing/2014/main" id="{B0CD9329-4391-4DB9-A7FA-17E33E0FFC19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2" name="Freeform 166">
            <a:extLst>
              <a:ext uri="{FF2B5EF4-FFF2-40B4-BE49-F238E27FC236}">
                <a16:creationId xmlns:a16="http://schemas.microsoft.com/office/drawing/2014/main" id="{E1F16BAF-8F20-46AF-A33A-44126F7F23B9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3" name="Freeform 167">
            <a:extLst>
              <a:ext uri="{FF2B5EF4-FFF2-40B4-BE49-F238E27FC236}">
                <a16:creationId xmlns:a16="http://schemas.microsoft.com/office/drawing/2014/main" id="{36F0D379-7000-4D2A-A450-EC8ED0324260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4" name="Freeform 168">
            <a:extLst>
              <a:ext uri="{FF2B5EF4-FFF2-40B4-BE49-F238E27FC236}">
                <a16:creationId xmlns:a16="http://schemas.microsoft.com/office/drawing/2014/main" id="{4A5295EC-0F43-4D16-991D-F57C0D6716C4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45" name="Oval 169">
            <a:extLst>
              <a:ext uri="{FF2B5EF4-FFF2-40B4-BE49-F238E27FC236}">
                <a16:creationId xmlns:a16="http://schemas.microsoft.com/office/drawing/2014/main" id="{C3E299B7-BDE3-4709-B187-8C1EF609D2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46" name="Oval 170">
            <a:extLst>
              <a:ext uri="{FF2B5EF4-FFF2-40B4-BE49-F238E27FC236}">
                <a16:creationId xmlns:a16="http://schemas.microsoft.com/office/drawing/2014/main" id="{CF490FB7-A951-4998-AC6E-989B92EC60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47" name="Oval 171">
            <a:extLst>
              <a:ext uri="{FF2B5EF4-FFF2-40B4-BE49-F238E27FC236}">
                <a16:creationId xmlns:a16="http://schemas.microsoft.com/office/drawing/2014/main" id="{E4599694-33DC-419B-9EB0-D06EB01E92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48" name="Oval 172">
            <a:extLst>
              <a:ext uri="{FF2B5EF4-FFF2-40B4-BE49-F238E27FC236}">
                <a16:creationId xmlns:a16="http://schemas.microsoft.com/office/drawing/2014/main" id="{04681DEA-F7D3-4B5D-982C-B12F170A0F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49" name="Oval 173">
            <a:extLst>
              <a:ext uri="{FF2B5EF4-FFF2-40B4-BE49-F238E27FC236}">
                <a16:creationId xmlns:a16="http://schemas.microsoft.com/office/drawing/2014/main" id="{B48257BB-0F90-402D-98BB-1D386D5F50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0" name="Oval 174">
            <a:extLst>
              <a:ext uri="{FF2B5EF4-FFF2-40B4-BE49-F238E27FC236}">
                <a16:creationId xmlns:a16="http://schemas.microsoft.com/office/drawing/2014/main" id="{AF0EA9B3-CEC1-425F-A61F-4E4133BFE3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1" name="Oval 175">
            <a:extLst>
              <a:ext uri="{FF2B5EF4-FFF2-40B4-BE49-F238E27FC236}">
                <a16:creationId xmlns:a16="http://schemas.microsoft.com/office/drawing/2014/main" id="{F3F004B2-6C60-42A1-8BFB-5B4DF29775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2" name="Oval 176">
            <a:extLst>
              <a:ext uri="{FF2B5EF4-FFF2-40B4-BE49-F238E27FC236}">
                <a16:creationId xmlns:a16="http://schemas.microsoft.com/office/drawing/2014/main" id="{5CDEA656-2031-4D89-8F2E-0593AFF3BB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3" name="Oval 177">
            <a:extLst>
              <a:ext uri="{FF2B5EF4-FFF2-40B4-BE49-F238E27FC236}">
                <a16:creationId xmlns:a16="http://schemas.microsoft.com/office/drawing/2014/main" id="{298614E3-814E-4DF3-BF26-2BB9D84A3C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4" name="Oval 178">
            <a:extLst>
              <a:ext uri="{FF2B5EF4-FFF2-40B4-BE49-F238E27FC236}">
                <a16:creationId xmlns:a16="http://schemas.microsoft.com/office/drawing/2014/main" id="{1DE2CB1D-98BE-45B7-A1DD-88FE98C245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5" name="Oval 179">
            <a:extLst>
              <a:ext uri="{FF2B5EF4-FFF2-40B4-BE49-F238E27FC236}">
                <a16:creationId xmlns:a16="http://schemas.microsoft.com/office/drawing/2014/main" id="{D1F51102-5FA9-465A-9643-55EF90163D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6" name="Oval 180">
            <a:extLst>
              <a:ext uri="{FF2B5EF4-FFF2-40B4-BE49-F238E27FC236}">
                <a16:creationId xmlns:a16="http://schemas.microsoft.com/office/drawing/2014/main" id="{E8439261-9F79-4B16-A623-C9C0AD9F49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7" name="Oval 181">
            <a:extLst>
              <a:ext uri="{FF2B5EF4-FFF2-40B4-BE49-F238E27FC236}">
                <a16:creationId xmlns:a16="http://schemas.microsoft.com/office/drawing/2014/main" id="{983C8CB2-ACBA-404E-93CC-2BDA20A494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8" name="Oval 182">
            <a:extLst>
              <a:ext uri="{FF2B5EF4-FFF2-40B4-BE49-F238E27FC236}">
                <a16:creationId xmlns:a16="http://schemas.microsoft.com/office/drawing/2014/main" id="{26751A90-BD90-41E2-BDAE-B01AA6E228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59" name="Oval 183">
            <a:extLst>
              <a:ext uri="{FF2B5EF4-FFF2-40B4-BE49-F238E27FC236}">
                <a16:creationId xmlns:a16="http://schemas.microsoft.com/office/drawing/2014/main" id="{265FBB06-557A-42EC-A302-1CD1C2823E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60" name="Oval 184">
            <a:extLst>
              <a:ext uri="{FF2B5EF4-FFF2-40B4-BE49-F238E27FC236}">
                <a16:creationId xmlns:a16="http://schemas.microsoft.com/office/drawing/2014/main" id="{AF08DA4E-E90B-4EE0-8EB4-BDCFD58903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61" name="Freeform 185">
            <a:extLst>
              <a:ext uri="{FF2B5EF4-FFF2-40B4-BE49-F238E27FC236}">
                <a16:creationId xmlns:a16="http://schemas.microsoft.com/office/drawing/2014/main" id="{1AA6B1F9-D71B-4314-86A4-DD8BB7C8A1A8}"/>
              </a:ext>
            </a:extLst>
          </p:cNvPr>
          <p:cNvSpPr>
            <a:spLocks/>
          </p:cNvSpPr>
          <p:nvPr/>
        </p:nvSpPr>
        <p:spPr bwMode="auto">
          <a:xfrm flipV="1">
            <a:off x="4524376" y="4257676"/>
            <a:ext cx="295275" cy="142875"/>
          </a:xfrm>
          <a:custGeom>
            <a:avLst/>
            <a:gdLst>
              <a:gd name="T0" fmla="*/ 0 w 186"/>
              <a:gd name="T1" fmla="*/ 90 h 90"/>
              <a:gd name="T2" fmla="*/ 186 w 186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90">
                <a:moveTo>
                  <a:pt x="0" y="90"/>
                </a:moveTo>
                <a:lnTo>
                  <a:pt x="18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4362" name="Text Box 186">
            <a:extLst>
              <a:ext uri="{FF2B5EF4-FFF2-40B4-BE49-F238E27FC236}">
                <a16:creationId xmlns:a16="http://schemas.microsoft.com/office/drawing/2014/main" id="{F80509AB-23E6-4A31-9240-272966C1905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4363" name="Freeform 187">
            <a:extLst>
              <a:ext uri="{FF2B5EF4-FFF2-40B4-BE49-F238E27FC236}">
                <a16:creationId xmlns:a16="http://schemas.microsoft.com/office/drawing/2014/main" id="{D6DD29FD-0CE2-412F-BCEB-A793C7860FEC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4" name="Freeform 188">
            <a:extLst>
              <a:ext uri="{FF2B5EF4-FFF2-40B4-BE49-F238E27FC236}">
                <a16:creationId xmlns:a16="http://schemas.microsoft.com/office/drawing/2014/main" id="{935520EA-8591-4477-A9F1-9EB7826084A4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5" name="Freeform 189">
            <a:extLst>
              <a:ext uri="{FF2B5EF4-FFF2-40B4-BE49-F238E27FC236}">
                <a16:creationId xmlns:a16="http://schemas.microsoft.com/office/drawing/2014/main" id="{90089718-8CB8-4635-8E68-ED8733F872C5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6" name="Freeform 190">
            <a:extLst>
              <a:ext uri="{FF2B5EF4-FFF2-40B4-BE49-F238E27FC236}">
                <a16:creationId xmlns:a16="http://schemas.microsoft.com/office/drawing/2014/main" id="{EC3E816A-CD7F-47ED-BC11-B26A8F1D97A0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7" name="Freeform 191">
            <a:extLst>
              <a:ext uri="{FF2B5EF4-FFF2-40B4-BE49-F238E27FC236}">
                <a16:creationId xmlns:a16="http://schemas.microsoft.com/office/drawing/2014/main" id="{B20BBDFA-DF94-4452-AAAD-4EDFD201020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8" name="Freeform 192">
            <a:extLst>
              <a:ext uri="{FF2B5EF4-FFF2-40B4-BE49-F238E27FC236}">
                <a16:creationId xmlns:a16="http://schemas.microsoft.com/office/drawing/2014/main" id="{EA5FBEE2-349C-4B92-A05C-0F404B2A5CFD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69" name="Freeform 193">
            <a:extLst>
              <a:ext uri="{FF2B5EF4-FFF2-40B4-BE49-F238E27FC236}">
                <a16:creationId xmlns:a16="http://schemas.microsoft.com/office/drawing/2014/main" id="{F3FD9DFB-5E61-4DDE-9E2E-4A85A87B8A8F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70" name="Freeform 194">
            <a:extLst>
              <a:ext uri="{FF2B5EF4-FFF2-40B4-BE49-F238E27FC236}">
                <a16:creationId xmlns:a16="http://schemas.microsoft.com/office/drawing/2014/main" id="{07442030-B4F1-476E-B29B-A7ED72523C11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71" name="Freeform 195">
            <a:extLst>
              <a:ext uri="{FF2B5EF4-FFF2-40B4-BE49-F238E27FC236}">
                <a16:creationId xmlns:a16="http://schemas.microsoft.com/office/drawing/2014/main" id="{026E2469-DEE4-4C11-814E-176AAF5B9BD8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72" name="Oval 196">
            <a:extLst>
              <a:ext uri="{FF2B5EF4-FFF2-40B4-BE49-F238E27FC236}">
                <a16:creationId xmlns:a16="http://schemas.microsoft.com/office/drawing/2014/main" id="{024F96D8-A0B4-44EF-8347-6EB4B0E4BE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73" name="Oval 197">
            <a:extLst>
              <a:ext uri="{FF2B5EF4-FFF2-40B4-BE49-F238E27FC236}">
                <a16:creationId xmlns:a16="http://schemas.microsoft.com/office/drawing/2014/main" id="{DCBD12DD-D327-474E-A394-ED6B8CD3C2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74" name="Text Box 198">
            <a:extLst>
              <a:ext uri="{FF2B5EF4-FFF2-40B4-BE49-F238E27FC236}">
                <a16:creationId xmlns:a16="http://schemas.microsoft.com/office/drawing/2014/main" id="{AD3CDE3D-FFF3-41F1-964C-D6595E6A5F2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4375" name="Line 199">
            <a:extLst>
              <a:ext uri="{FF2B5EF4-FFF2-40B4-BE49-F238E27FC236}">
                <a16:creationId xmlns:a16="http://schemas.microsoft.com/office/drawing/2014/main" id="{CBCBC95B-A44F-4838-AF3C-E14BE7490E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76" name="Oval 200">
            <a:extLst>
              <a:ext uri="{FF2B5EF4-FFF2-40B4-BE49-F238E27FC236}">
                <a16:creationId xmlns:a16="http://schemas.microsoft.com/office/drawing/2014/main" id="{6D391D78-A12D-469E-8BA2-1DEBAE2062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77" name="Oval 201">
            <a:extLst>
              <a:ext uri="{FF2B5EF4-FFF2-40B4-BE49-F238E27FC236}">
                <a16:creationId xmlns:a16="http://schemas.microsoft.com/office/drawing/2014/main" id="{F89AB95C-EB01-4243-93E4-C170365DFA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4378" name="Text Box 202">
            <a:extLst>
              <a:ext uri="{FF2B5EF4-FFF2-40B4-BE49-F238E27FC236}">
                <a16:creationId xmlns:a16="http://schemas.microsoft.com/office/drawing/2014/main" id="{AB6D6C38-1263-4BED-8E41-7A7DFC0CF89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4379" name="Line 203">
            <a:extLst>
              <a:ext uri="{FF2B5EF4-FFF2-40B4-BE49-F238E27FC236}">
                <a16:creationId xmlns:a16="http://schemas.microsoft.com/office/drawing/2014/main" id="{F5B532E3-E4AC-4201-B8B8-EBD246CC5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380" name="Text Box 204">
            <a:extLst>
              <a:ext uri="{FF2B5EF4-FFF2-40B4-BE49-F238E27FC236}">
                <a16:creationId xmlns:a16="http://schemas.microsoft.com/office/drawing/2014/main" id="{189D10AD-BC75-4308-B38E-8B465B10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4381" name="Text Box 205">
            <a:extLst>
              <a:ext uri="{FF2B5EF4-FFF2-40B4-BE49-F238E27FC236}">
                <a16:creationId xmlns:a16="http://schemas.microsoft.com/office/drawing/2014/main" id="{1702DD3F-01A4-41E1-8041-8D2D383D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4382" name="Text Box 206">
            <a:extLst>
              <a:ext uri="{FF2B5EF4-FFF2-40B4-BE49-F238E27FC236}">
                <a16:creationId xmlns:a16="http://schemas.microsoft.com/office/drawing/2014/main" id="{DA46344E-4910-4B1E-AF3F-2E5F39D1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4383" name="Text Box 207">
            <a:extLst>
              <a:ext uri="{FF2B5EF4-FFF2-40B4-BE49-F238E27FC236}">
                <a16:creationId xmlns:a16="http://schemas.microsoft.com/office/drawing/2014/main" id="{CDCC2AD2-ABD8-4E1A-8798-157C1297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4385" name="Text Box 209">
            <a:extLst>
              <a:ext uri="{FF2B5EF4-FFF2-40B4-BE49-F238E27FC236}">
                <a16:creationId xmlns:a16="http://schemas.microsoft.com/office/drawing/2014/main" id="{C4C2B7ED-1504-47B3-81EB-BF4724273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1298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</a:t>
            </a:r>
          </a:p>
        </p:txBody>
      </p:sp>
    </p:spTree>
    <p:extLst>
      <p:ext uri="{BB962C8B-B14F-4D97-AF65-F5344CB8AC3E}">
        <p14:creationId xmlns:p14="http://schemas.microsoft.com/office/powerpoint/2010/main" val="328955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1ED9-A655-496E-937A-61B7CDE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68543"/>
            <a:ext cx="960120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Movies</a:t>
            </a:r>
          </a:p>
        </p:txBody>
      </p:sp>
      <p:pic>
        <p:nvPicPr>
          <p:cNvPr id="7" name="Picture 2" descr="E:\papers\dissertation\talk\movie_cricketwire.jpg">
            <a:extLst>
              <a:ext uri="{FF2B5EF4-FFF2-40B4-BE49-F238E27FC236}">
                <a16:creationId xmlns:a16="http://schemas.microsoft.com/office/drawing/2014/main" id="{DC36FDC3-8776-4CCF-BA3B-E661E4F8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"/>
          <a:stretch>
            <a:fillRect/>
          </a:stretch>
        </p:blipFill>
        <p:spPr bwMode="auto">
          <a:xfrm>
            <a:off x="1935333" y="1115742"/>
            <a:ext cx="8301110" cy="53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D04B64E-0FF5-4AAF-B2C8-098988F88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6486526"/>
            <a:ext cx="445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Times New Roman" panose="02020603050405020304" pitchFamily="18" charset="0"/>
              </a:rPr>
              <a:t>“</a:t>
            </a:r>
            <a:r>
              <a:rPr lang="en-US" altLang="en-US" b="1" dirty="0" err="1">
                <a:latin typeface="Times New Roman" panose="02020603050405020304" pitchFamily="18" charset="0"/>
              </a:rPr>
              <a:t>Rustboy</a:t>
            </a:r>
            <a:r>
              <a:rPr lang="en-US" altLang="en-US" b="1" dirty="0">
                <a:latin typeface="Times New Roman" panose="02020603050405020304" pitchFamily="18" charset="0"/>
              </a:rPr>
              <a:t>” animated short by Brian Taylor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9DDB19-E129-488A-AE53-D9908DFA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Freeform 2">
            <a:extLst>
              <a:ext uri="{FF2B5EF4-FFF2-40B4-BE49-F238E27FC236}">
                <a16:creationId xmlns:a16="http://schemas.microsoft.com/office/drawing/2014/main" id="{0B9E8368-5076-4650-A089-7FCCD0D654B7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5411" name="Freeform 211">
            <a:extLst>
              <a:ext uri="{FF2B5EF4-FFF2-40B4-BE49-F238E27FC236}">
                <a16:creationId xmlns:a16="http://schemas.microsoft.com/office/drawing/2014/main" id="{966B3100-13D2-4451-AF8C-A3119DE241A9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3" name="Line 3">
            <a:extLst>
              <a:ext uri="{FF2B5EF4-FFF2-40B4-BE49-F238E27FC236}">
                <a16:creationId xmlns:a16="http://schemas.microsoft.com/office/drawing/2014/main" id="{904BE916-FEB5-4052-A488-952F2C902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4" name="Freeform 4">
            <a:extLst>
              <a:ext uri="{FF2B5EF4-FFF2-40B4-BE49-F238E27FC236}">
                <a16:creationId xmlns:a16="http://schemas.microsoft.com/office/drawing/2014/main" id="{0683D073-A260-480A-8D81-E10AF0387B48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5" name="Freeform 5">
            <a:extLst>
              <a:ext uri="{FF2B5EF4-FFF2-40B4-BE49-F238E27FC236}">
                <a16:creationId xmlns:a16="http://schemas.microsoft.com/office/drawing/2014/main" id="{36E707CB-F421-4BB0-94F0-F6710B0FC928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7" name="Freeform 7">
            <a:extLst>
              <a:ext uri="{FF2B5EF4-FFF2-40B4-BE49-F238E27FC236}">
                <a16:creationId xmlns:a16="http://schemas.microsoft.com/office/drawing/2014/main" id="{511B148C-31E0-4B0C-927C-80C5C0144AD6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348 w 3552"/>
              <a:gd name="T29" fmla="*/ 1680 h 3174"/>
              <a:gd name="T30" fmla="*/ 270 w 3552"/>
              <a:gd name="T31" fmla="*/ 2070 h 3174"/>
              <a:gd name="T32" fmla="*/ 402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8" name="Freeform 8">
            <a:extLst>
              <a:ext uri="{FF2B5EF4-FFF2-40B4-BE49-F238E27FC236}">
                <a16:creationId xmlns:a16="http://schemas.microsoft.com/office/drawing/2014/main" id="{55FB64FE-4BE1-455A-A699-471DB8CDF6E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09" name="Freeform 9">
            <a:extLst>
              <a:ext uri="{FF2B5EF4-FFF2-40B4-BE49-F238E27FC236}">
                <a16:creationId xmlns:a16="http://schemas.microsoft.com/office/drawing/2014/main" id="{D51E3514-3E15-4E2A-A898-E80CD0DB26E6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0" name="Line 10">
            <a:extLst>
              <a:ext uri="{FF2B5EF4-FFF2-40B4-BE49-F238E27FC236}">
                <a16:creationId xmlns:a16="http://schemas.microsoft.com/office/drawing/2014/main" id="{4C00F24A-510E-4FDE-AA71-2772D0D76C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1" name="Freeform 11">
            <a:extLst>
              <a:ext uri="{FF2B5EF4-FFF2-40B4-BE49-F238E27FC236}">
                <a16:creationId xmlns:a16="http://schemas.microsoft.com/office/drawing/2014/main" id="{34FFC3FE-959E-4CEF-87EF-9E648B0A8B6B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2" name="Freeform 12">
            <a:extLst>
              <a:ext uri="{FF2B5EF4-FFF2-40B4-BE49-F238E27FC236}">
                <a16:creationId xmlns:a16="http://schemas.microsoft.com/office/drawing/2014/main" id="{55B6CF07-356E-4ACB-8452-432E340090B0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3" name="Freeform 13">
            <a:extLst>
              <a:ext uri="{FF2B5EF4-FFF2-40B4-BE49-F238E27FC236}">
                <a16:creationId xmlns:a16="http://schemas.microsoft.com/office/drawing/2014/main" id="{182CCEFD-A571-46FD-9E72-C13019185253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5" name="Line 15">
            <a:extLst>
              <a:ext uri="{FF2B5EF4-FFF2-40B4-BE49-F238E27FC236}">
                <a16:creationId xmlns:a16="http://schemas.microsoft.com/office/drawing/2014/main" id="{A27BB854-33B8-45D8-BBDE-89E75AF01F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6" name="Freeform 16">
            <a:extLst>
              <a:ext uri="{FF2B5EF4-FFF2-40B4-BE49-F238E27FC236}">
                <a16:creationId xmlns:a16="http://schemas.microsoft.com/office/drawing/2014/main" id="{2764CF34-C46B-428D-9F48-4D1BE49B7E0D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7" name="Freeform 17">
            <a:extLst>
              <a:ext uri="{FF2B5EF4-FFF2-40B4-BE49-F238E27FC236}">
                <a16:creationId xmlns:a16="http://schemas.microsoft.com/office/drawing/2014/main" id="{7E688609-4AA8-4718-8273-7C37FE932369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8" name="Line 18">
            <a:extLst>
              <a:ext uri="{FF2B5EF4-FFF2-40B4-BE49-F238E27FC236}">
                <a16:creationId xmlns:a16="http://schemas.microsoft.com/office/drawing/2014/main" id="{06FDD654-8A9D-41ED-A151-96D8056960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19" name="Line 19">
            <a:extLst>
              <a:ext uri="{FF2B5EF4-FFF2-40B4-BE49-F238E27FC236}">
                <a16:creationId xmlns:a16="http://schemas.microsoft.com/office/drawing/2014/main" id="{50158744-264F-4D23-9888-F35E9FA1B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0" name="Line 20">
            <a:extLst>
              <a:ext uri="{FF2B5EF4-FFF2-40B4-BE49-F238E27FC236}">
                <a16:creationId xmlns:a16="http://schemas.microsoft.com/office/drawing/2014/main" id="{EB3C102F-A7AF-44BD-BAB8-FE405C2A7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1" name="Line 21">
            <a:extLst>
              <a:ext uri="{FF2B5EF4-FFF2-40B4-BE49-F238E27FC236}">
                <a16:creationId xmlns:a16="http://schemas.microsoft.com/office/drawing/2014/main" id="{ECEAB22D-EC18-47F1-87F6-D1611D7238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2" name="Line 22">
            <a:extLst>
              <a:ext uri="{FF2B5EF4-FFF2-40B4-BE49-F238E27FC236}">
                <a16:creationId xmlns:a16="http://schemas.microsoft.com/office/drawing/2014/main" id="{057E5701-17D0-458A-AB73-48B7917EE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3" name="Freeform 23">
            <a:extLst>
              <a:ext uri="{FF2B5EF4-FFF2-40B4-BE49-F238E27FC236}">
                <a16:creationId xmlns:a16="http://schemas.microsoft.com/office/drawing/2014/main" id="{B10AFDC2-510D-4290-B5D3-1D60054F005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4" name="Line 24">
            <a:extLst>
              <a:ext uri="{FF2B5EF4-FFF2-40B4-BE49-F238E27FC236}">
                <a16:creationId xmlns:a16="http://schemas.microsoft.com/office/drawing/2014/main" id="{89F0C5C8-882D-4FBA-AEF9-45BE4297A6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5" name="Line 25">
            <a:extLst>
              <a:ext uri="{FF2B5EF4-FFF2-40B4-BE49-F238E27FC236}">
                <a16:creationId xmlns:a16="http://schemas.microsoft.com/office/drawing/2014/main" id="{75DD2BEA-DFC0-40DC-A518-0263A70623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6" name="Line 26">
            <a:extLst>
              <a:ext uri="{FF2B5EF4-FFF2-40B4-BE49-F238E27FC236}">
                <a16:creationId xmlns:a16="http://schemas.microsoft.com/office/drawing/2014/main" id="{749E8B2F-8E26-4F0B-B675-C5944F09EB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7" name="Line 27">
            <a:extLst>
              <a:ext uri="{FF2B5EF4-FFF2-40B4-BE49-F238E27FC236}">
                <a16:creationId xmlns:a16="http://schemas.microsoft.com/office/drawing/2014/main" id="{25A425B1-20D7-4BD7-A04A-4558577C3F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8" name="Freeform 28">
            <a:extLst>
              <a:ext uri="{FF2B5EF4-FFF2-40B4-BE49-F238E27FC236}">
                <a16:creationId xmlns:a16="http://schemas.microsoft.com/office/drawing/2014/main" id="{1921B12D-3638-4F4A-BCAF-F1A3651AEF0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9" name="Line 29">
            <a:extLst>
              <a:ext uri="{FF2B5EF4-FFF2-40B4-BE49-F238E27FC236}">
                <a16:creationId xmlns:a16="http://schemas.microsoft.com/office/drawing/2014/main" id="{CB91BDDA-523A-4DA7-B338-A076F1C109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0" name="Freeform 30">
            <a:extLst>
              <a:ext uri="{FF2B5EF4-FFF2-40B4-BE49-F238E27FC236}">
                <a16:creationId xmlns:a16="http://schemas.microsoft.com/office/drawing/2014/main" id="{891DA7B4-A3DC-4763-8B88-A27A40A03664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1" name="Line 31">
            <a:extLst>
              <a:ext uri="{FF2B5EF4-FFF2-40B4-BE49-F238E27FC236}">
                <a16:creationId xmlns:a16="http://schemas.microsoft.com/office/drawing/2014/main" id="{09B64D55-8D82-47FA-B832-60F3B110F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2" name="Line 32">
            <a:extLst>
              <a:ext uri="{FF2B5EF4-FFF2-40B4-BE49-F238E27FC236}">
                <a16:creationId xmlns:a16="http://schemas.microsoft.com/office/drawing/2014/main" id="{C266CF35-7526-4B76-9E3B-6E71AE53C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3" name="Freeform 33">
            <a:extLst>
              <a:ext uri="{FF2B5EF4-FFF2-40B4-BE49-F238E27FC236}">
                <a16:creationId xmlns:a16="http://schemas.microsoft.com/office/drawing/2014/main" id="{4054857A-15A7-48E5-A8DA-A7E99DB161D9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4" name="Line 34">
            <a:extLst>
              <a:ext uri="{FF2B5EF4-FFF2-40B4-BE49-F238E27FC236}">
                <a16:creationId xmlns:a16="http://schemas.microsoft.com/office/drawing/2014/main" id="{87384E9B-B81B-468E-BBAE-E3BC64774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5" name="Freeform 35">
            <a:extLst>
              <a:ext uri="{FF2B5EF4-FFF2-40B4-BE49-F238E27FC236}">
                <a16:creationId xmlns:a16="http://schemas.microsoft.com/office/drawing/2014/main" id="{916E6B99-EBC7-4A74-BFC7-DE246E67A83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6" name="Line 36">
            <a:extLst>
              <a:ext uri="{FF2B5EF4-FFF2-40B4-BE49-F238E27FC236}">
                <a16:creationId xmlns:a16="http://schemas.microsoft.com/office/drawing/2014/main" id="{BEBBC280-552A-4CF9-AEB2-79C0BFDC04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7" name="Line 37">
            <a:extLst>
              <a:ext uri="{FF2B5EF4-FFF2-40B4-BE49-F238E27FC236}">
                <a16:creationId xmlns:a16="http://schemas.microsoft.com/office/drawing/2014/main" id="{E6874B84-17C5-4E6D-A9E8-54C9C2A809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8" name="Line 38">
            <a:extLst>
              <a:ext uri="{FF2B5EF4-FFF2-40B4-BE49-F238E27FC236}">
                <a16:creationId xmlns:a16="http://schemas.microsoft.com/office/drawing/2014/main" id="{CE2C1E5A-9F65-469F-9D9D-147A0A499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9" name="Line 39">
            <a:extLst>
              <a:ext uri="{FF2B5EF4-FFF2-40B4-BE49-F238E27FC236}">
                <a16:creationId xmlns:a16="http://schemas.microsoft.com/office/drawing/2014/main" id="{7B0B9F58-9582-43B1-A9A1-A7B3069BC3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0" name="Line 40">
            <a:extLst>
              <a:ext uri="{FF2B5EF4-FFF2-40B4-BE49-F238E27FC236}">
                <a16:creationId xmlns:a16="http://schemas.microsoft.com/office/drawing/2014/main" id="{F0F89D7F-CEA8-4A89-B960-A41EFC19B0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1" name="Freeform 41">
            <a:extLst>
              <a:ext uri="{FF2B5EF4-FFF2-40B4-BE49-F238E27FC236}">
                <a16:creationId xmlns:a16="http://schemas.microsoft.com/office/drawing/2014/main" id="{DBD6088F-3FC6-4B21-8046-545CF1E845EB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2" name="Line 42">
            <a:extLst>
              <a:ext uri="{FF2B5EF4-FFF2-40B4-BE49-F238E27FC236}">
                <a16:creationId xmlns:a16="http://schemas.microsoft.com/office/drawing/2014/main" id="{89BD202A-1435-4AFB-956D-08D17D1D0E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3" name="Freeform 43">
            <a:extLst>
              <a:ext uri="{FF2B5EF4-FFF2-40B4-BE49-F238E27FC236}">
                <a16:creationId xmlns:a16="http://schemas.microsoft.com/office/drawing/2014/main" id="{80EDDF79-3BED-4539-953F-6672F1A1B7FF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4" name="Line 44">
            <a:extLst>
              <a:ext uri="{FF2B5EF4-FFF2-40B4-BE49-F238E27FC236}">
                <a16:creationId xmlns:a16="http://schemas.microsoft.com/office/drawing/2014/main" id="{3FBF4AEE-26A8-4A78-880F-7D8FC9400B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5" name="Line 45">
            <a:extLst>
              <a:ext uri="{FF2B5EF4-FFF2-40B4-BE49-F238E27FC236}">
                <a16:creationId xmlns:a16="http://schemas.microsoft.com/office/drawing/2014/main" id="{D213A657-3F1B-43C9-9CB0-D6D234B7BF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6" name="Line 46">
            <a:extLst>
              <a:ext uri="{FF2B5EF4-FFF2-40B4-BE49-F238E27FC236}">
                <a16:creationId xmlns:a16="http://schemas.microsoft.com/office/drawing/2014/main" id="{B7DA70F9-3050-430A-A755-2341B42CA7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7" name="Line 47">
            <a:extLst>
              <a:ext uri="{FF2B5EF4-FFF2-40B4-BE49-F238E27FC236}">
                <a16:creationId xmlns:a16="http://schemas.microsoft.com/office/drawing/2014/main" id="{A1392953-38E9-47B1-8754-5899F7BFA6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8" name="Line 48">
            <a:extLst>
              <a:ext uri="{FF2B5EF4-FFF2-40B4-BE49-F238E27FC236}">
                <a16:creationId xmlns:a16="http://schemas.microsoft.com/office/drawing/2014/main" id="{B112A332-0D7C-4CE7-878F-D6FFF1930D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9" name="Line 49">
            <a:extLst>
              <a:ext uri="{FF2B5EF4-FFF2-40B4-BE49-F238E27FC236}">
                <a16:creationId xmlns:a16="http://schemas.microsoft.com/office/drawing/2014/main" id="{F375BCA3-A8BD-4DBF-92D1-95F0CB125B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0" name="Line 50">
            <a:extLst>
              <a:ext uri="{FF2B5EF4-FFF2-40B4-BE49-F238E27FC236}">
                <a16:creationId xmlns:a16="http://schemas.microsoft.com/office/drawing/2014/main" id="{4E44842F-C128-48CE-8B5D-128489D06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1" name="Line 51">
            <a:extLst>
              <a:ext uri="{FF2B5EF4-FFF2-40B4-BE49-F238E27FC236}">
                <a16:creationId xmlns:a16="http://schemas.microsoft.com/office/drawing/2014/main" id="{FB6E6C0A-4F97-42C6-94B3-BFF5FA22D7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2" name="Freeform 52">
            <a:extLst>
              <a:ext uri="{FF2B5EF4-FFF2-40B4-BE49-F238E27FC236}">
                <a16:creationId xmlns:a16="http://schemas.microsoft.com/office/drawing/2014/main" id="{A9C98AC1-7180-42DB-AE09-B84FF1B36045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3" name="Freeform 53">
            <a:extLst>
              <a:ext uri="{FF2B5EF4-FFF2-40B4-BE49-F238E27FC236}">
                <a16:creationId xmlns:a16="http://schemas.microsoft.com/office/drawing/2014/main" id="{407E6721-3745-4BD1-892E-1CBCA3F7990D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4" name="Line 54">
            <a:extLst>
              <a:ext uri="{FF2B5EF4-FFF2-40B4-BE49-F238E27FC236}">
                <a16:creationId xmlns:a16="http://schemas.microsoft.com/office/drawing/2014/main" id="{E9C5A3EE-2770-43EF-A11B-D43798B8D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5" name="Freeform 55">
            <a:extLst>
              <a:ext uri="{FF2B5EF4-FFF2-40B4-BE49-F238E27FC236}">
                <a16:creationId xmlns:a16="http://schemas.microsoft.com/office/drawing/2014/main" id="{B086B565-EA3E-497D-B265-4AFFA651DDA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6" name="Freeform 56">
            <a:extLst>
              <a:ext uri="{FF2B5EF4-FFF2-40B4-BE49-F238E27FC236}">
                <a16:creationId xmlns:a16="http://schemas.microsoft.com/office/drawing/2014/main" id="{55C91E67-9235-42F2-84D5-2E2615F2969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7" name="Line 57">
            <a:extLst>
              <a:ext uri="{FF2B5EF4-FFF2-40B4-BE49-F238E27FC236}">
                <a16:creationId xmlns:a16="http://schemas.microsoft.com/office/drawing/2014/main" id="{F6FDC13B-DE24-4A8C-82A9-A15CE8C48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8" name="Freeform 58">
            <a:extLst>
              <a:ext uri="{FF2B5EF4-FFF2-40B4-BE49-F238E27FC236}">
                <a16:creationId xmlns:a16="http://schemas.microsoft.com/office/drawing/2014/main" id="{E8BE4C50-B69C-442C-BB3C-97612F8BC037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9" name="Line 59">
            <a:extLst>
              <a:ext uri="{FF2B5EF4-FFF2-40B4-BE49-F238E27FC236}">
                <a16:creationId xmlns:a16="http://schemas.microsoft.com/office/drawing/2014/main" id="{7C6040DB-2B32-4B6F-B2BD-188D955EE4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0" name="Freeform 60">
            <a:extLst>
              <a:ext uri="{FF2B5EF4-FFF2-40B4-BE49-F238E27FC236}">
                <a16:creationId xmlns:a16="http://schemas.microsoft.com/office/drawing/2014/main" id="{C6F88ED4-229C-4DC3-96E1-2238943E1B6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1" name="Oval 61">
            <a:extLst>
              <a:ext uri="{FF2B5EF4-FFF2-40B4-BE49-F238E27FC236}">
                <a16:creationId xmlns:a16="http://schemas.microsoft.com/office/drawing/2014/main" id="{B3DD4825-4C34-43B9-9E74-18C8F9459D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62" name="Line 62">
            <a:extLst>
              <a:ext uri="{FF2B5EF4-FFF2-40B4-BE49-F238E27FC236}">
                <a16:creationId xmlns:a16="http://schemas.microsoft.com/office/drawing/2014/main" id="{1CB42C7B-8B4C-4792-B208-518478D8A3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3" name="Line 63">
            <a:extLst>
              <a:ext uri="{FF2B5EF4-FFF2-40B4-BE49-F238E27FC236}">
                <a16:creationId xmlns:a16="http://schemas.microsoft.com/office/drawing/2014/main" id="{49881AE7-6625-43A6-B110-DED2F8369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4" name="Freeform 64">
            <a:extLst>
              <a:ext uri="{FF2B5EF4-FFF2-40B4-BE49-F238E27FC236}">
                <a16:creationId xmlns:a16="http://schemas.microsoft.com/office/drawing/2014/main" id="{4B43995C-CAD9-42F2-8EBD-A98EC63298F6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5" name="Line 65">
            <a:extLst>
              <a:ext uri="{FF2B5EF4-FFF2-40B4-BE49-F238E27FC236}">
                <a16:creationId xmlns:a16="http://schemas.microsoft.com/office/drawing/2014/main" id="{C6CD8148-DA48-492B-AF9C-EFC2A70C87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6" name="Text Box 66">
            <a:extLst>
              <a:ext uri="{FF2B5EF4-FFF2-40B4-BE49-F238E27FC236}">
                <a16:creationId xmlns:a16="http://schemas.microsoft.com/office/drawing/2014/main" id="{A6A88E95-8006-4679-B7F1-78996B228E3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5267" name="Line 67">
            <a:extLst>
              <a:ext uri="{FF2B5EF4-FFF2-40B4-BE49-F238E27FC236}">
                <a16:creationId xmlns:a16="http://schemas.microsoft.com/office/drawing/2014/main" id="{9C3018BB-941C-4AA3-A044-F06A4ED755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8" name="Line 68">
            <a:extLst>
              <a:ext uri="{FF2B5EF4-FFF2-40B4-BE49-F238E27FC236}">
                <a16:creationId xmlns:a16="http://schemas.microsoft.com/office/drawing/2014/main" id="{8D6CD7FD-D1BB-461F-A529-C9D3C6FFA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9" name="Line 69">
            <a:extLst>
              <a:ext uri="{FF2B5EF4-FFF2-40B4-BE49-F238E27FC236}">
                <a16:creationId xmlns:a16="http://schemas.microsoft.com/office/drawing/2014/main" id="{A6B77D5A-2E45-4D80-B72D-797CE6737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0" name="Freeform 70">
            <a:extLst>
              <a:ext uri="{FF2B5EF4-FFF2-40B4-BE49-F238E27FC236}">
                <a16:creationId xmlns:a16="http://schemas.microsoft.com/office/drawing/2014/main" id="{EF083E55-7065-4A2E-BBC5-1AE7B32D53DE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1" name="Line 71">
            <a:extLst>
              <a:ext uri="{FF2B5EF4-FFF2-40B4-BE49-F238E27FC236}">
                <a16:creationId xmlns:a16="http://schemas.microsoft.com/office/drawing/2014/main" id="{3D56CF2C-1370-45E4-83D0-C09663F927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2" name="Freeform 72">
            <a:extLst>
              <a:ext uri="{FF2B5EF4-FFF2-40B4-BE49-F238E27FC236}">
                <a16:creationId xmlns:a16="http://schemas.microsoft.com/office/drawing/2014/main" id="{6A690BBD-7127-4C2C-9D5F-AD3AFEE6DC5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3" name="Freeform 73">
            <a:extLst>
              <a:ext uri="{FF2B5EF4-FFF2-40B4-BE49-F238E27FC236}">
                <a16:creationId xmlns:a16="http://schemas.microsoft.com/office/drawing/2014/main" id="{B68BFDE5-3E49-4BAB-863E-12B645D90B2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4" name="Freeform 74">
            <a:extLst>
              <a:ext uri="{FF2B5EF4-FFF2-40B4-BE49-F238E27FC236}">
                <a16:creationId xmlns:a16="http://schemas.microsoft.com/office/drawing/2014/main" id="{8600B9CF-D0B2-4B8D-953C-D871E4F96A7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5" name="Freeform 75">
            <a:extLst>
              <a:ext uri="{FF2B5EF4-FFF2-40B4-BE49-F238E27FC236}">
                <a16:creationId xmlns:a16="http://schemas.microsoft.com/office/drawing/2014/main" id="{FCA2D497-4907-42DD-9A96-24201D0D8915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6" name="Freeform 76">
            <a:extLst>
              <a:ext uri="{FF2B5EF4-FFF2-40B4-BE49-F238E27FC236}">
                <a16:creationId xmlns:a16="http://schemas.microsoft.com/office/drawing/2014/main" id="{390365AD-74F9-47EB-A367-0D3D60C64D0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7" name="Oval 77">
            <a:extLst>
              <a:ext uri="{FF2B5EF4-FFF2-40B4-BE49-F238E27FC236}">
                <a16:creationId xmlns:a16="http://schemas.microsoft.com/office/drawing/2014/main" id="{377A10E6-32EA-4503-B7DE-97C408A1D8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78" name="Line 78">
            <a:extLst>
              <a:ext uri="{FF2B5EF4-FFF2-40B4-BE49-F238E27FC236}">
                <a16:creationId xmlns:a16="http://schemas.microsoft.com/office/drawing/2014/main" id="{C1647CDD-2CD8-4E96-B088-164481C1F7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9" name="Line 79">
            <a:extLst>
              <a:ext uri="{FF2B5EF4-FFF2-40B4-BE49-F238E27FC236}">
                <a16:creationId xmlns:a16="http://schemas.microsoft.com/office/drawing/2014/main" id="{8F33B0EF-5FCA-44C7-B0C2-70E73421F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0" name="Freeform 80">
            <a:extLst>
              <a:ext uri="{FF2B5EF4-FFF2-40B4-BE49-F238E27FC236}">
                <a16:creationId xmlns:a16="http://schemas.microsoft.com/office/drawing/2014/main" id="{2038DDB1-0719-4A55-912F-AE61ABC5322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1" name="Oval 81">
            <a:extLst>
              <a:ext uri="{FF2B5EF4-FFF2-40B4-BE49-F238E27FC236}">
                <a16:creationId xmlns:a16="http://schemas.microsoft.com/office/drawing/2014/main" id="{EE2FBAA9-FAA5-41CD-9646-AEACA192C5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82" name="Line 82">
            <a:extLst>
              <a:ext uri="{FF2B5EF4-FFF2-40B4-BE49-F238E27FC236}">
                <a16:creationId xmlns:a16="http://schemas.microsoft.com/office/drawing/2014/main" id="{20D7D7BB-2014-4A47-831D-D2232BF465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3" name="Oval 83">
            <a:extLst>
              <a:ext uri="{FF2B5EF4-FFF2-40B4-BE49-F238E27FC236}">
                <a16:creationId xmlns:a16="http://schemas.microsoft.com/office/drawing/2014/main" id="{D181C2B1-51A5-4E25-8A34-566B5E41AF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84" name="Freeform 84">
            <a:extLst>
              <a:ext uri="{FF2B5EF4-FFF2-40B4-BE49-F238E27FC236}">
                <a16:creationId xmlns:a16="http://schemas.microsoft.com/office/drawing/2014/main" id="{124DBA93-4A16-43D7-9785-6404DE1DE5F2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5" name="Freeform 85">
            <a:extLst>
              <a:ext uri="{FF2B5EF4-FFF2-40B4-BE49-F238E27FC236}">
                <a16:creationId xmlns:a16="http://schemas.microsoft.com/office/drawing/2014/main" id="{F877D5C5-4C5B-4A7B-997F-0F08CAD5989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6" name="Oval 86">
            <a:extLst>
              <a:ext uri="{FF2B5EF4-FFF2-40B4-BE49-F238E27FC236}">
                <a16:creationId xmlns:a16="http://schemas.microsoft.com/office/drawing/2014/main" id="{6B5C75F7-B01B-4123-A24F-8EBA34C419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87" name="Line 87">
            <a:extLst>
              <a:ext uri="{FF2B5EF4-FFF2-40B4-BE49-F238E27FC236}">
                <a16:creationId xmlns:a16="http://schemas.microsoft.com/office/drawing/2014/main" id="{B73BDCF4-7EA5-4111-BE59-885B1E7B5C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8" name="Oval 88">
            <a:extLst>
              <a:ext uri="{FF2B5EF4-FFF2-40B4-BE49-F238E27FC236}">
                <a16:creationId xmlns:a16="http://schemas.microsoft.com/office/drawing/2014/main" id="{10792AB8-301B-4A4B-89F3-EF6B4604E0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89" name="Freeform 89">
            <a:extLst>
              <a:ext uri="{FF2B5EF4-FFF2-40B4-BE49-F238E27FC236}">
                <a16:creationId xmlns:a16="http://schemas.microsoft.com/office/drawing/2014/main" id="{41B5011D-83E5-4EDA-9B06-A0DAB3934E94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0" name="Freeform 90">
            <a:extLst>
              <a:ext uri="{FF2B5EF4-FFF2-40B4-BE49-F238E27FC236}">
                <a16:creationId xmlns:a16="http://schemas.microsoft.com/office/drawing/2014/main" id="{9C6968A2-3866-404D-ACA8-49C4758BA9C4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1" name="Line 91">
            <a:extLst>
              <a:ext uri="{FF2B5EF4-FFF2-40B4-BE49-F238E27FC236}">
                <a16:creationId xmlns:a16="http://schemas.microsoft.com/office/drawing/2014/main" id="{685CF68D-F616-4766-B762-809D5467AD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2" name="Oval 92">
            <a:extLst>
              <a:ext uri="{FF2B5EF4-FFF2-40B4-BE49-F238E27FC236}">
                <a16:creationId xmlns:a16="http://schemas.microsoft.com/office/drawing/2014/main" id="{84F80C3D-F863-4D7F-B353-170E245599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293" name="Freeform 93">
            <a:extLst>
              <a:ext uri="{FF2B5EF4-FFF2-40B4-BE49-F238E27FC236}">
                <a16:creationId xmlns:a16="http://schemas.microsoft.com/office/drawing/2014/main" id="{52EA8F48-CD1E-43E5-894F-D0B150FD535C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4" name="Freeform 94">
            <a:extLst>
              <a:ext uri="{FF2B5EF4-FFF2-40B4-BE49-F238E27FC236}">
                <a16:creationId xmlns:a16="http://schemas.microsoft.com/office/drawing/2014/main" id="{9588AE75-E2D9-4024-8F37-BF4790770135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5" name="Freeform 95">
            <a:extLst>
              <a:ext uri="{FF2B5EF4-FFF2-40B4-BE49-F238E27FC236}">
                <a16:creationId xmlns:a16="http://schemas.microsoft.com/office/drawing/2014/main" id="{59169C7A-2ADA-4A2F-90BE-22005296DC6D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6" name="Line 96">
            <a:extLst>
              <a:ext uri="{FF2B5EF4-FFF2-40B4-BE49-F238E27FC236}">
                <a16:creationId xmlns:a16="http://schemas.microsoft.com/office/drawing/2014/main" id="{C8D6369C-98F0-4E07-A5F4-6B9E6A65F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7" name="Freeform 97">
            <a:extLst>
              <a:ext uri="{FF2B5EF4-FFF2-40B4-BE49-F238E27FC236}">
                <a16:creationId xmlns:a16="http://schemas.microsoft.com/office/drawing/2014/main" id="{8CD684ED-1A42-4B2D-848A-A5A3F9CF2239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8" name="Freeform 98">
            <a:extLst>
              <a:ext uri="{FF2B5EF4-FFF2-40B4-BE49-F238E27FC236}">
                <a16:creationId xmlns:a16="http://schemas.microsoft.com/office/drawing/2014/main" id="{985FB1B3-0754-41FF-8FB1-6F32DB791F9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9" name="Freeform 99">
            <a:extLst>
              <a:ext uri="{FF2B5EF4-FFF2-40B4-BE49-F238E27FC236}">
                <a16:creationId xmlns:a16="http://schemas.microsoft.com/office/drawing/2014/main" id="{F2A70DBC-F684-48A3-A2D0-D018802EBAC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0" name="Oval 100">
            <a:extLst>
              <a:ext uri="{FF2B5EF4-FFF2-40B4-BE49-F238E27FC236}">
                <a16:creationId xmlns:a16="http://schemas.microsoft.com/office/drawing/2014/main" id="{F7437F81-3EB1-4E95-81B4-07F7892D0E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01" name="Oval 101">
            <a:extLst>
              <a:ext uri="{FF2B5EF4-FFF2-40B4-BE49-F238E27FC236}">
                <a16:creationId xmlns:a16="http://schemas.microsoft.com/office/drawing/2014/main" id="{D3516532-D60A-40CF-8215-9FF8AD51FB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02" name="Line 102">
            <a:extLst>
              <a:ext uri="{FF2B5EF4-FFF2-40B4-BE49-F238E27FC236}">
                <a16:creationId xmlns:a16="http://schemas.microsoft.com/office/drawing/2014/main" id="{E5212A28-C9E5-45C1-9D95-8E76F7BAC7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3" name="Line 103">
            <a:extLst>
              <a:ext uri="{FF2B5EF4-FFF2-40B4-BE49-F238E27FC236}">
                <a16:creationId xmlns:a16="http://schemas.microsoft.com/office/drawing/2014/main" id="{6099492E-D2D4-4808-9233-C48C9B47D6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4" name="Line 104">
            <a:extLst>
              <a:ext uri="{FF2B5EF4-FFF2-40B4-BE49-F238E27FC236}">
                <a16:creationId xmlns:a16="http://schemas.microsoft.com/office/drawing/2014/main" id="{8F0788BE-37B3-45D0-BCC0-80BB4B1DA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5" name="Line 105">
            <a:extLst>
              <a:ext uri="{FF2B5EF4-FFF2-40B4-BE49-F238E27FC236}">
                <a16:creationId xmlns:a16="http://schemas.microsoft.com/office/drawing/2014/main" id="{E746D502-A3CA-42FF-8A60-AB145AB49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6" name="Line 106">
            <a:extLst>
              <a:ext uri="{FF2B5EF4-FFF2-40B4-BE49-F238E27FC236}">
                <a16:creationId xmlns:a16="http://schemas.microsoft.com/office/drawing/2014/main" id="{6C0FAE68-0044-40CC-9E7C-5CAC5AE99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7" name="Line 107">
            <a:extLst>
              <a:ext uri="{FF2B5EF4-FFF2-40B4-BE49-F238E27FC236}">
                <a16:creationId xmlns:a16="http://schemas.microsoft.com/office/drawing/2014/main" id="{37A803D1-5D3A-416F-99AF-6FFEF07C77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8" name="Line 108">
            <a:extLst>
              <a:ext uri="{FF2B5EF4-FFF2-40B4-BE49-F238E27FC236}">
                <a16:creationId xmlns:a16="http://schemas.microsoft.com/office/drawing/2014/main" id="{8ED7D297-F955-4555-ABC4-D418A5A30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9" name="Line 109">
            <a:extLst>
              <a:ext uri="{FF2B5EF4-FFF2-40B4-BE49-F238E27FC236}">
                <a16:creationId xmlns:a16="http://schemas.microsoft.com/office/drawing/2014/main" id="{1D520948-4DF8-45D4-8598-6D0E21F08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0" name="Line 110">
            <a:extLst>
              <a:ext uri="{FF2B5EF4-FFF2-40B4-BE49-F238E27FC236}">
                <a16:creationId xmlns:a16="http://schemas.microsoft.com/office/drawing/2014/main" id="{4A6BA064-E7D7-4868-B3E3-F1CD6F6B0D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1" name="Line 111">
            <a:extLst>
              <a:ext uri="{FF2B5EF4-FFF2-40B4-BE49-F238E27FC236}">
                <a16:creationId xmlns:a16="http://schemas.microsoft.com/office/drawing/2014/main" id="{0C3CAF36-EA32-420D-92C7-F3C8C65DB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2" name="Oval 112">
            <a:extLst>
              <a:ext uri="{FF2B5EF4-FFF2-40B4-BE49-F238E27FC236}">
                <a16:creationId xmlns:a16="http://schemas.microsoft.com/office/drawing/2014/main" id="{404263B2-759E-4C6D-B8DB-3B93E24ABC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13" name="Oval 113">
            <a:extLst>
              <a:ext uri="{FF2B5EF4-FFF2-40B4-BE49-F238E27FC236}">
                <a16:creationId xmlns:a16="http://schemas.microsoft.com/office/drawing/2014/main" id="{F9E3457D-851E-4B3C-81F5-7BD036C2D6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14" name="Line 114">
            <a:extLst>
              <a:ext uri="{FF2B5EF4-FFF2-40B4-BE49-F238E27FC236}">
                <a16:creationId xmlns:a16="http://schemas.microsoft.com/office/drawing/2014/main" id="{448ACC01-1F55-42EC-B53A-33B77D2F5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5" name="Line 115">
            <a:extLst>
              <a:ext uri="{FF2B5EF4-FFF2-40B4-BE49-F238E27FC236}">
                <a16:creationId xmlns:a16="http://schemas.microsoft.com/office/drawing/2014/main" id="{15A006D8-3B2D-4715-BA06-F793D90084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6" name="Line 116">
            <a:extLst>
              <a:ext uri="{FF2B5EF4-FFF2-40B4-BE49-F238E27FC236}">
                <a16:creationId xmlns:a16="http://schemas.microsoft.com/office/drawing/2014/main" id="{A597B826-7FA6-4CB2-A689-B9552D0BE4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7" name="Line 117">
            <a:extLst>
              <a:ext uri="{FF2B5EF4-FFF2-40B4-BE49-F238E27FC236}">
                <a16:creationId xmlns:a16="http://schemas.microsoft.com/office/drawing/2014/main" id="{32DF7B65-C620-429A-8867-FFDEF2CA5E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8" name="Line 118">
            <a:extLst>
              <a:ext uri="{FF2B5EF4-FFF2-40B4-BE49-F238E27FC236}">
                <a16:creationId xmlns:a16="http://schemas.microsoft.com/office/drawing/2014/main" id="{6DDC2E85-B247-4203-AB22-0AC2A67B5D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9" name="Line 119">
            <a:extLst>
              <a:ext uri="{FF2B5EF4-FFF2-40B4-BE49-F238E27FC236}">
                <a16:creationId xmlns:a16="http://schemas.microsoft.com/office/drawing/2014/main" id="{7C0F86A5-6A97-49F3-A4A4-CDB7BD2158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0" name="Line 120">
            <a:extLst>
              <a:ext uri="{FF2B5EF4-FFF2-40B4-BE49-F238E27FC236}">
                <a16:creationId xmlns:a16="http://schemas.microsoft.com/office/drawing/2014/main" id="{BEB79F82-C8DA-4742-88E0-B6ECE85FF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1" name="Line 121">
            <a:extLst>
              <a:ext uri="{FF2B5EF4-FFF2-40B4-BE49-F238E27FC236}">
                <a16:creationId xmlns:a16="http://schemas.microsoft.com/office/drawing/2014/main" id="{E2690DA8-2E82-4A32-860C-C36EE9A151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2" name="Line 122">
            <a:extLst>
              <a:ext uri="{FF2B5EF4-FFF2-40B4-BE49-F238E27FC236}">
                <a16:creationId xmlns:a16="http://schemas.microsoft.com/office/drawing/2014/main" id="{E13431C2-8FB6-4121-9F09-89103BEE3F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3" name="Line 123">
            <a:extLst>
              <a:ext uri="{FF2B5EF4-FFF2-40B4-BE49-F238E27FC236}">
                <a16:creationId xmlns:a16="http://schemas.microsoft.com/office/drawing/2014/main" id="{3900E664-BCD0-4214-9B12-231AF84044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4" name="Line 124">
            <a:extLst>
              <a:ext uri="{FF2B5EF4-FFF2-40B4-BE49-F238E27FC236}">
                <a16:creationId xmlns:a16="http://schemas.microsoft.com/office/drawing/2014/main" id="{84735E85-B0F4-4F78-A33B-4A7699D24B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5" name="Line 125">
            <a:extLst>
              <a:ext uri="{FF2B5EF4-FFF2-40B4-BE49-F238E27FC236}">
                <a16:creationId xmlns:a16="http://schemas.microsoft.com/office/drawing/2014/main" id="{EA088045-D44C-4113-9B6B-2604E4A9EF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6" name="Line 126">
            <a:extLst>
              <a:ext uri="{FF2B5EF4-FFF2-40B4-BE49-F238E27FC236}">
                <a16:creationId xmlns:a16="http://schemas.microsoft.com/office/drawing/2014/main" id="{1D08AF42-7F06-4FAB-9DB8-70BBF04C44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7" name="Line 127">
            <a:extLst>
              <a:ext uri="{FF2B5EF4-FFF2-40B4-BE49-F238E27FC236}">
                <a16:creationId xmlns:a16="http://schemas.microsoft.com/office/drawing/2014/main" id="{AB069E66-15E9-43C3-9E01-8612C896EE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8" name="Line 128">
            <a:extLst>
              <a:ext uri="{FF2B5EF4-FFF2-40B4-BE49-F238E27FC236}">
                <a16:creationId xmlns:a16="http://schemas.microsoft.com/office/drawing/2014/main" id="{A140AA05-7210-4890-A855-655632729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9" name="Line 129">
            <a:extLst>
              <a:ext uri="{FF2B5EF4-FFF2-40B4-BE49-F238E27FC236}">
                <a16:creationId xmlns:a16="http://schemas.microsoft.com/office/drawing/2014/main" id="{D4D683E7-B422-4C50-9A00-94525E27E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0" name="Line 130">
            <a:extLst>
              <a:ext uri="{FF2B5EF4-FFF2-40B4-BE49-F238E27FC236}">
                <a16:creationId xmlns:a16="http://schemas.microsoft.com/office/drawing/2014/main" id="{EB05CC97-4885-4B11-8E34-3CAC73EA4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1" name="Freeform 131">
            <a:extLst>
              <a:ext uri="{FF2B5EF4-FFF2-40B4-BE49-F238E27FC236}">
                <a16:creationId xmlns:a16="http://schemas.microsoft.com/office/drawing/2014/main" id="{93F091EA-D3CB-4C50-8E32-F9D37DE4E1E9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2" name="Freeform 132">
            <a:extLst>
              <a:ext uri="{FF2B5EF4-FFF2-40B4-BE49-F238E27FC236}">
                <a16:creationId xmlns:a16="http://schemas.microsoft.com/office/drawing/2014/main" id="{BE4E1977-DF13-4FE7-BB71-6C33AB901486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3" name="Freeform 133">
            <a:extLst>
              <a:ext uri="{FF2B5EF4-FFF2-40B4-BE49-F238E27FC236}">
                <a16:creationId xmlns:a16="http://schemas.microsoft.com/office/drawing/2014/main" id="{B34AC368-DF53-4E91-8A2C-3950B7106A6F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4" name="Freeform 134">
            <a:extLst>
              <a:ext uri="{FF2B5EF4-FFF2-40B4-BE49-F238E27FC236}">
                <a16:creationId xmlns:a16="http://schemas.microsoft.com/office/drawing/2014/main" id="{48C402E5-989C-4734-B31E-221E793F56FA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35" name="Oval 135">
            <a:extLst>
              <a:ext uri="{FF2B5EF4-FFF2-40B4-BE49-F238E27FC236}">
                <a16:creationId xmlns:a16="http://schemas.microsoft.com/office/drawing/2014/main" id="{76A6ED02-E692-4E44-9FF5-E8B3A8259E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36" name="Oval 136">
            <a:extLst>
              <a:ext uri="{FF2B5EF4-FFF2-40B4-BE49-F238E27FC236}">
                <a16:creationId xmlns:a16="http://schemas.microsoft.com/office/drawing/2014/main" id="{1B4A293C-A446-4740-A366-D713104F01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37" name="Oval 137">
            <a:extLst>
              <a:ext uri="{FF2B5EF4-FFF2-40B4-BE49-F238E27FC236}">
                <a16:creationId xmlns:a16="http://schemas.microsoft.com/office/drawing/2014/main" id="{7843B9ED-8193-4D49-974A-6CD5225A1B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38" name="Oval 138">
            <a:extLst>
              <a:ext uri="{FF2B5EF4-FFF2-40B4-BE49-F238E27FC236}">
                <a16:creationId xmlns:a16="http://schemas.microsoft.com/office/drawing/2014/main" id="{06E1484B-D8D3-4B67-B8F8-81475989D9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39" name="Freeform 139">
            <a:extLst>
              <a:ext uri="{FF2B5EF4-FFF2-40B4-BE49-F238E27FC236}">
                <a16:creationId xmlns:a16="http://schemas.microsoft.com/office/drawing/2014/main" id="{5F61DC9D-417B-4F12-851F-38F8F1E364CA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0" name="Freeform 140">
            <a:extLst>
              <a:ext uri="{FF2B5EF4-FFF2-40B4-BE49-F238E27FC236}">
                <a16:creationId xmlns:a16="http://schemas.microsoft.com/office/drawing/2014/main" id="{DC28D933-55ED-44D8-8A31-8AB9BB6BB88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1" name="Freeform 141">
            <a:extLst>
              <a:ext uri="{FF2B5EF4-FFF2-40B4-BE49-F238E27FC236}">
                <a16:creationId xmlns:a16="http://schemas.microsoft.com/office/drawing/2014/main" id="{DAE88B38-059D-46F1-BD09-1FEB82EF6C29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2" name="Freeform 142">
            <a:extLst>
              <a:ext uri="{FF2B5EF4-FFF2-40B4-BE49-F238E27FC236}">
                <a16:creationId xmlns:a16="http://schemas.microsoft.com/office/drawing/2014/main" id="{61B94025-0D70-420A-B364-3A117D20665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3" name="Oval 143">
            <a:extLst>
              <a:ext uri="{FF2B5EF4-FFF2-40B4-BE49-F238E27FC236}">
                <a16:creationId xmlns:a16="http://schemas.microsoft.com/office/drawing/2014/main" id="{A805141D-11E2-42F2-98FE-6225F00F21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44" name="Oval 144">
            <a:extLst>
              <a:ext uri="{FF2B5EF4-FFF2-40B4-BE49-F238E27FC236}">
                <a16:creationId xmlns:a16="http://schemas.microsoft.com/office/drawing/2014/main" id="{4F0FDA50-1A8F-4577-A434-18E7C4B5459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45" name="Oval 145">
            <a:extLst>
              <a:ext uri="{FF2B5EF4-FFF2-40B4-BE49-F238E27FC236}">
                <a16:creationId xmlns:a16="http://schemas.microsoft.com/office/drawing/2014/main" id="{D88E7867-564D-4A7C-B8BC-7170E7C38D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46" name="Freeform 146">
            <a:extLst>
              <a:ext uri="{FF2B5EF4-FFF2-40B4-BE49-F238E27FC236}">
                <a16:creationId xmlns:a16="http://schemas.microsoft.com/office/drawing/2014/main" id="{9414652C-F45D-42D9-91E7-5E4B6EAA091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7" name="Oval 147">
            <a:extLst>
              <a:ext uri="{FF2B5EF4-FFF2-40B4-BE49-F238E27FC236}">
                <a16:creationId xmlns:a16="http://schemas.microsoft.com/office/drawing/2014/main" id="{47520CA5-7B32-4644-BB67-C850762437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48" name="Oval 148">
            <a:extLst>
              <a:ext uri="{FF2B5EF4-FFF2-40B4-BE49-F238E27FC236}">
                <a16:creationId xmlns:a16="http://schemas.microsoft.com/office/drawing/2014/main" id="{7DDDFD36-05FC-4BC1-AACD-CC6BE10479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49" name="Oval 149">
            <a:extLst>
              <a:ext uri="{FF2B5EF4-FFF2-40B4-BE49-F238E27FC236}">
                <a16:creationId xmlns:a16="http://schemas.microsoft.com/office/drawing/2014/main" id="{0764D8DD-DCA2-407C-803E-A25E3F8CB44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50" name="Line 150">
            <a:extLst>
              <a:ext uri="{FF2B5EF4-FFF2-40B4-BE49-F238E27FC236}">
                <a16:creationId xmlns:a16="http://schemas.microsoft.com/office/drawing/2014/main" id="{CA1AAD3A-570E-4B0E-9FEC-10609A0CF0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1" name="Oval 151">
            <a:extLst>
              <a:ext uri="{FF2B5EF4-FFF2-40B4-BE49-F238E27FC236}">
                <a16:creationId xmlns:a16="http://schemas.microsoft.com/office/drawing/2014/main" id="{34B3B754-E49D-4239-BF7D-6AD834DC8E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52" name="Oval 152">
            <a:extLst>
              <a:ext uri="{FF2B5EF4-FFF2-40B4-BE49-F238E27FC236}">
                <a16:creationId xmlns:a16="http://schemas.microsoft.com/office/drawing/2014/main" id="{276808E2-2BDF-471C-A400-8504FC0453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53" name="Oval 153">
            <a:extLst>
              <a:ext uri="{FF2B5EF4-FFF2-40B4-BE49-F238E27FC236}">
                <a16:creationId xmlns:a16="http://schemas.microsoft.com/office/drawing/2014/main" id="{96F0E332-531E-488C-9253-D8E2F8722B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54" name="Freeform 154">
            <a:extLst>
              <a:ext uri="{FF2B5EF4-FFF2-40B4-BE49-F238E27FC236}">
                <a16:creationId xmlns:a16="http://schemas.microsoft.com/office/drawing/2014/main" id="{2A96A45F-402D-4B84-A2F1-C2F46A23CEDB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5" name="Line 155">
            <a:extLst>
              <a:ext uri="{FF2B5EF4-FFF2-40B4-BE49-F238E27FC236}">
                <a16:creationId xmlns:a16="http://schemas.microsoft.com/office/drawing/2014/main" id="{813AD844-F244-4145-B817-C18F21EC27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6" name="Line 156">
            <a:extLst>
              <a:ext uri="{FF2B5EF4-FFF2-40B4-BE49-F238E27FC236}">
                <a16:creationId xmlns:a16="http://schemas.microsoft.com/office/drawing/2014/main" id="{49FDE298-53B4-4FC0-BB8B-414D208F4F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7" name="Line 157">
            <a:extLst>
              <a:ext uri="{FF2B5EF4-FFF2-40B4-BE49-F238E27FC236}">
                <a16:creationId xmlns:a16="http://schemas.microsoft.com/office/drawing/2014/main" id="{9788CF3E-D680-48B8-B572-641A46479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8" name="Freeform 158">
            <a:extLst>
              <a:ext uri="{FF2B5EF4-FFF2-40B4-BE49-F238E27FC236}">
                <a16:creationId xmlns:a16="http://schemas.microsoft.com/office/drawing/2014/main" id="{EE74B61B-0FA7-4CF6-912E-8D8B94FCB8C0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9" name="Freeform 159">
            <a:extLst>
              <a:ext uri="{FF2B5EF4-FFF2-40B4-BE49-F238E27FC236}">
                <a16:creationId xmlns:a16="http://schemas.microsoft.com/office/drawing/2014/main" id="{43040B49-2E2B-4913-8794-C5B1DE284D9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0" name="Line 160">
            <a:extLst>
              <a:ext uri="{FF2B5EF4-FFF2-40B4-BE49-F238E27FC236}">
                <a16:creationId xmlns:a16="http://schemas.microsoft.com/office/drawing/2014/main" id="{1940205B-70E1-4830-825D-0BB4F069BE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1" name="Line 161">
            <a:extLst>
              <a:ext uri="{FF2B5EF4-FFF2-40B4-BE49-F238E27FC236}">
                <a16:creationId xmlns:a16="http://schemas.microsoft.com/office/drawing/2014/main" id="{E6795CB4-846B-4EE7-B718-248749146B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2" name="Line 162">
            <a:extLst>
              <a:ext uri="{FF2B5EF4-FFF2-40B4-BE49-F238E27FC236}">
                <a16:creationId xmlns:a16="http://schemas.microsoft.com/office/drawing/2014/main" id="{A2AFB343-B4B8-4907-84CD-7A000D838E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3" name="Freeform 163">
            <a:extLst>
              <a:ext uri="{FF2B5EF4-FFF2-40B4-BE49-F238E27FC236}">
                <a16:creationId xmlns:a16="http://schemas.microsoft.com/office/drawing/2014/main" id="{1205222A-BF7E-4296-AF18-CE5BF139B628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4" name="Line 164">
            <a:extLst>
              <a:ext uri="{FF2B5EF4-FFF2-40B4-BE49-F238E27FC236}">
                <a16:creationId xmlns:a16="http://schemas.microsoft.com/office/drawing/2014/main" id="{A67375A2-2FC1-4BB6-9FC9-10FFD57A02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5" name="Freeform 165">
            <a:extLst>
              <a:ext uri="{FF2B5EF4-FFF2-40B4-BE49-F238E27FC236}">
                <a16:creationId xmlns:a16="http://schemas.microsoft.com/office/drawing/2014/main" id="{D91A8542-1810-4F77-BE5B-6200E395F451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6" name="Freeform 166">
            <a:extLst>
              <a:ext uri="{FF2B5EF4-FFF2-40B4-BE49-F238E27FC236}">
                <a16:creationId xmlns:a16="http://schemas.microsoft.com/office/drawing/2014/main" id="{0D0E51BA-F748-43E9-9192-7A17A7D4C875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7" name="Freeform 167">
            <a:extLst>
              <a:ext uri="{FF2B5EF4-FFF2-40B4-BE49-F238E27FC236}">
                <a16:creationId xmlns:a16="http://schemas.microsoft.com/office/drawing/2014/main" id="{E613AC9A-514E-4139-9476-FCF543C96FA3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8" name="Freeform 168">
            <a:extLst>
              <a:ext uri="{FF2B5EF4-FFF2-40B4-BE49-F238E27FC236}">
                <a16:creationId xmlns:a16="http://schemas.microsoft.com/office/drawing/2014/main" id="{BA4FEF6D-54F0-448C-99C8-F2C4D074AAC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9" name="Oval 169">
            <a:extLst>
              <a:ext uri="{FF2B5EF4-FFF2-40B4-BE49-F238E27FC236}">
                <a16:creationId xmlns:a16="http://schemas.microsoft.com/office/drawing/2014/main" id="{C10D8BC4-157C-4AAE-87F2-1DF32C5FE9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0" name="Oval 170">
            <a:extLst>
              <a:ext uri="{FF2B5EF4-FFF2-40B4-BE49-F238E27FC236}">
                <a16:creationId xmlns:a16="http://schemas.microsoft.com/office/drawing/2014/main" id="{12D63F25-5BE4-4314-9177-E3CD3EEA82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1" name="Oval 171">
            <a:extLst>
              <a:ext uri="{FF2B5EF4-FFF2-40B4-BE49-F238E27FC236}">
                <a16:creationId xmlns:a16="http://schemas.microsoft.com/office/drawing/2014/main" id="{BDF24D06-385D-4462-90BA-BE211212F0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2" name="Oval 172">
            <a:extLst>
              <a:ext uri="{FF2B5EF4-FFF2-40B4-BE49-F238E27FC236}">
                <a16:creationId xmlns:a16="http://schemas.microsoft.com/office/drawing/2014/main" id="{7D61EFDC-6ABA-4921-B626-246BC306CE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3" name="Oval 173">
            <a:extLst>
              <a:ext uri="{FF2B5EF4-FFF2-40B4-BE49-F238E27FC236}">
                <a16:creationId xmlns:a16="http://schemas.microsoft.com/office/drawing/2014/main" id="{15F5D080-ED6C-49DC-B16B-142EBC68A8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4" name="Oval 174">
            <a:extLst>
              <a:ext uri="{FF2B5EF4-FFF2-40B4-BE49-F238E27FC236}">
                <a16:creationId xmlns:a16="http://schemas.microsoft.com/office/drawing/2014/main" id="{43035404-CF03-491A-817D-9B88C1A963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5" name="Oval 175">
            <a:extLst>
              <a:ext uri="{FF2B5EF4-FFF2-40B4-BE49-F238E27FC236}">
                <a16:creationId xmlns:a16="http://schemas.microsoft.com/office/drawing/2014/main" id="{B6DBFEB8-571A-44A6-AB3C-F5A9B40C31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6" name="Oval 176">
            <a:extLst>
              <a:ext uri="{FF2B5EF4-FFF2-40B4-BE49-F238E27FC236}">
                <a16:creationId xmlns:a16="http://schemas.microsoft.com/office/drawing/2014/main" id="{2129B1B9-10E3-4D76-9EB3-0F8A8F5640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7" name="Oval 177">
            <a:extLst>
              <a:ext uri="{FF2B5EF4-FFF2-40B4-BE49-F238E27FC236}">
                <a16:creationId xmlns:a16="http://schemas.microsoft.com/office/drawing/2014/main" id="{C5418EA7-52C4-4A72-8476-6A14600DAC0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8" name="Oval 178">
            <a:extLst>
              <a:ext uri="{FF2B5EF4-FFF2-40B4-BE49-F238E27FC236}">
                <a16:creationId xmlns:a16="http://schemas.microsoft.com/office/drawing/2014/main" id="{4CC5F088-79CA-4BEC-A0CF-89128AFD2E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79" name="Oval 179">
            <a:extLst>
              <a:ext uri="{FF2B5EF4-FFF2-40B4-BE49-F238E27FC236}">
                <a16:creationId xmlns:a16="http://schemas.microsoft.com/office/drawing/2014/main" id="{536F2875-E479-46D2-9F6B-3FED89449C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0" name="Oval 180">
            <a:extLst>
              <a:ext uri="{FF2B5EF4-FFF2-40B4-BE49-F238E27FC236}">
                <a16:creationId xmlns:a16="http://schemas.microsoft.com/office/drawing/2014/main" id="{835235EE-46C8-479D-90A0-5BBA4A0C4F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1" name="Oval 181">
            <a:extLst>
              <a:ext uri="{FF2B5EF4-FFF2-40B4-BE49-F238E27FC236}">
                <a16:creationId xmlns:a16="http://schemas.microsoft.com/office/drawing/2014/main" id="{8DC43C6F-6083-47C4-9F20-33CDAA23C4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2" name="Oval 182">
            <a:extLst>
              <a:ext uri="{FF2B5EF4-FFF2-40B4-BE49-F238E27FC236}">
                <a16:creationId xmlns:a16="http://schemas.microsoft.com/office/drawing/2014/main" id="{7102A2AE-34EE-4A80-9733-8C758E991E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3" name="Oval 183">
            <a:extLst>
              <a:ext uri="{FF2B5EF4-FFF2-40B4-BE49-F238E27FC236}">
                <a16:creationId xmlns:a16="http://schemas.microsoft.com/office/drawing/2014/main" id="{004D13B4-8B1C-46D1-82CE-79BEB79E34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4" name="Oval 184">
            <a:extLst>
              <a:ext uri="{FF2B5EF4-FFF2-40B4-BE49-F238E27FC236}">
                <a16:creationId xmlns:a16="http://schemas.microsoft.com/office/drawing/2014/main" id="{E5DBC70C-74A1-47B4-A8F8-81D0D81B2D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85" name="Freeform 185">
            <a:extLst>
              <a:ext uri="{FF2B5EF4-FFF2-40B4-BE49-F238E27FC236}">
                <a16:creationId xmlns:a16="http://schemas.microsoft.com/office/drawing/2014/main" id="{41B55A91-1C85-4F11-8590-71236D6FBAF6}"/>
              </a:ext>
            </a:extLst>
          </p:cNvPr>
          <p:cNvSpPr>
            <a:spLocks/>
          </p:cNvSpPr>
          <p:nvPr/>
        </p:nvSpPr>
        <p:spPr bwMode="auto">
          <a:xfrm>
            <a:off x="4448176" y="3892550"/>
            <a:ext cx="347663" cy="165100"/>
          </a:xfrm>
          <a:custGeom>
            <a:avLst/>
            <a:gdLst>
              <a:gd name="T0" fmla="*/ 0 w 186"/>
              <a:gd name="T1" fmla="*/ 90 h 90"/>
              <a:gd name="T2" fmla="*/ 186 w 186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90">
                <a:moveTo>
                  <a:pt x="0" y="90"/>
                </a:moveTo>
                <a:lnTo>
                  <a:pt x="18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5386" name="Text Box 186">
            <a:extLst>
              <a:ext uri="{FF2B5EF4-FFF2-40B4-BE49-F238E27FC236}">
                <a16:creationId xmlns:a16="http://schemas.microsoft.com/office/drawing/2014/main" id="{49F5F100-3227-46C0-8232-3AF714B73D0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5387" name="Freeform 187">
            <a:extLst>
              <a:ext uri="{FF2B5EF4-FFF2-40B4-BE49-F238E27FC236}">
                <a16:creationId xmlns:a16="http://schemas.microsoft.com/office/drawing/2014/main" id="{0B811364-8F12-4DA7-AE98-C0DBD77AF247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88" name="Freeform 188">
            <a:extLst>
              <a:ext uri="{FF2B5EF4-FFF2-40B4-BE49-F238E27FC236}">
                <a16:creationId xmlns:a16="http://schemas.microsoft.com/office/drawing/2014/main" id="{697D9598-3B87-4083-9286-369759B561EC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89" name="Freeform 189">
            <a:extLst>
              <a:ext uri="{FF2B5EF4-FFF2-40B4-BE49-F238E27FC236}">
                <a16:creationId xmlns:a16="http://schemas.microsoft.com/office/drawing/2014/main" id="{14D718B9-CA9C-445C-9073-E23EFE70653D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0" name="Freeform 190">
            <a:extLst>
              <a:ext uri="{FF2B5EF4-FFF2-40B4-BE49-F238E27FC236}">
                <a16:creationId xmlns:a16="http://schemas.microsoft.com/office/drawing/2014/main" id="{C1EF19D9-A4BA-404D-B3F2-A43352C40A18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1" name="Freeform 191">
            <a:extLst>
              <a:ext uri="{FF2B5EF4-FFF2-40B4-BE49-F238E27FC236}">
                <a16:creationId xmlns:a16="http://schemas.microsoft.com/office/drawing/2014/main" id="{25B790C1-9780-4F0B-A335-04EB8CD962EB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2" name="Freeform 192">
            <a:extLst>
              <a:ext uri="{FF2B5EF4-FFF2-40B4-BE49-F238E27FC236}">
                <a16:creationId xmlns:a16="http://schemas.microsoft.com/office/drawing/2014/main" id="{CAC8FF28-5995-44A2-8E47-20168D6146CF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3" name="Freeform 193">
            <a:extLst>
              <a:ext uri="{FF2B5EF4-FFF2-40B4-BE49-F238E27FC236}">
                <a16:creationId xmlns:a16="http://schemas.microsoft.com/office/drawing/2014/main" id="{D75EA33B-75F8-46F3-A0CA-88AF46E3A25A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4" name="Freeform 194">
            <a:extLst>
              <a:ext uri="{FF2B5EF4-FFF2-40B4-BE49-F238E27FC236}">
                <a16:creationId xmlns:a16="http://schemas.microsoft.com/office/drawing/2014/main" id="{E2C60074-644A-42BB-B9F5-59035685006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5" name="Freeform 195">
            <a:extLst>
              <a:ext uri="{FF2B5EF4-FFF2-40B4-BE49-F238E27FC236}">
                <a16:creationId xmlns:a16="http://schemas.microsoft.com/office/drawing/2014/main" id="{578A6717-1B61-4E35-8848-D7D1A80DB71D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6" name="Oval 196">
            <a:extLst>
              <a:ext uri="{FF2B5EF4-FFF2-40B4-BE49-F238E27FC236}">
                <a16:creationId xmlns:a16="http://schemas.microsoft.com/office/drawing/2014/main" id="{2DC224ED-E880-4544-B982-7E4666BF94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97" name="Oval 197">
            <a:extLst>
              <a:ext uri="{FF2B5EF4-FFF2-40B4-BE49-F238E27FC236}">
                <a16:creationId xmlns:a16="http://schemas.microsoft.com/office/drawing/2014/main" id="{50484D2E-873B-45A4-80CD-D2B9510D6C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398" name="Text Box 198">
            <a:extLst>
              <a:ext uri="{FF2B5EF4-FFF2-40B4-BE49-F238E27FC236}">
                <a16:creationId xmlns:a16="http://schemas.microsoft.com/office/drawing/2014/main" id="{36F39C22-5D5C-414F-BDF2-137C920049B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5399" name="Line 199">
            <a:extLst>
              <a:ext uri="{FF2B5EF4-FFF2-40B4-BE49-F238E27FC236}">
                <a16:creationId xmlns:a16="http://schemas.microsoft.com/office/drawing/2014/main" id="{88F3F4D9-62B9-440F-B57B-7870110D6C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00" name="Oval 200">
            <a:extLst>
              <a:ext uri="{FF2B5EF4-FFF2-40B4-BE49-F238E27FC236}">
                <a16:creationId xmlns:a16="http://schemas.microsoft.com/office/drawing/2014/main" id="{E2769270-2891-45FD-802C-8F3E9CC8BF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401" name="Oval 201">
            <a:extLst>
              <a:ext uri="{FF2B5EF4-FFF2-40B4-BE49-F238E27FC236}">
                <a16:creationId xmlns:a16="http://schemas.microsoft.com/office/drawing/2014/main" id="{CAB131C6-C91D-4C3E-AE8B-F5AE18977A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5402" name="Text Box 202">
            <a:extLst>
              <a:ext uri="{FF2B5EF4-FFF2-40B4-BE49-F238E27FC236}">
                <a16:creationId xmlns:a16="http://schemas.microsoft.com/office/drawing/2014/main" id="{18F81317-2124-4C1A-9FB1-32C8CA91916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5403" name="Line 203">
            <a:extLst>
              <a:ext uri="{FF2B5EF4-FFF2-40B4-BE49-F238E27FC236}">
                <a16:creationId xmlns:a16="http://schemas.microsoft.com/office/drawing/2014/main" id="{8DE91221-20A4-47D8-A49C-B0AE22D44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04" name="Text Box 204">
            <a:extLst>
              <a:ext uri="{FF2B5EF4-FFF2-40B4-BE49-F238E27FC236}">
                <a16:creationId xmlns:a16="http://schemas.microsoft.com/office/drawing/2014/main" id="{EA98D6F5-A66B-42ED-AB8C-EF79276F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5405" name="Text Box 205">
            <a:extLst>
              <a:ext uri="{FF2B5EF4-FFF2-40B4-BE49-F238E27FC236}">
                <a16:creationId xmlns:a16="http://schemas.microsoft.com/office/drawing/2014/main" id="{3E7276EB-A138-48BD-8927-B30461A41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5406" name="Text Box 206">
            <a:extLst>
              <a:ext uri="{FF2B5EF4-FFF2-40B4-BE49-F238E27FC236}">
                <a16:creationId xmlns:a16="http://schemas.microsoft.com/office/drawing/2014/main" id="{4804BD6A-70AD-4966-BB78-198798DAD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5407" name="Text Box 207">
            <a:extLst>
              <a:ext uri="{FF2B5EF4-FFF2-40B4-BE49-F238E27FC236}">
                <a16:creationId xmlns:a16="http://schemas.microsoft.com/office/drawing/2014/main" id="{8648EC4A-7D11-4381-BF07-699EDB6B2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5408" name="Text Box 208">
            <a:extLst>
              <a:ext uri="{FF2B5EF4-FFF2-40B4-BE49-F238E27FC236}">
                <a16:creationId xmlns:a16="http://schemas.microsoft.com/office/drawing/2014/main" id="{843B360F-1A67-4E5E-B160-1FD71937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5410" name="Text Box 210">
            <a:extLst>
              <a:ext uri="{FF2B5EF4-FFF2-40B4-BE49-F238E27FC236}">
                <a16:creationId xmlns:a16="http://schemas.microsoft.com/office/drawing/2014/main" id="{3D214DC4-D776-4C60-B63F-6182F20E4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16081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</a:t>
            </a:r>
          </a:p>
        </p:txBody>
      </p:sp>
    </p:spTree>
    <p:extLst>
      <p:ext uri="{BB962C8B-B14F-4D97-AF65-F5344CB8AC3E}">
        <p14:creationId xmlns:p14="http://schemas.microsoft.com/office/powerpoint/2010/main" val="3532501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Freeform 2">
            <a:extLst>
              <a:ext uri="{FF2B5EF4-FFF2-40B4-BE49-F238E27FC236}">
                <a16:creationId xmlns:a16="http://schemas.microsoft.com/office/drawing/2014/main" id="{E969B638-F414-4ED6-B8FD-D804C20E0818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7462" name="Freeform 214">
            <a:extLst>
              <a:ext uri="{FF2B5EF4-FFF2-40B4-BE49-F238E27FC236}">
                <a16:creationId xmlns:a16="http://schemas.microsoft.com/office/drawing/2014/main" id="{D1B71B8C-B7FC-4CA6-8B7D-FC926C3E54C6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1" name="Line 3">
            <a:extLst>
              <a:ext uri="{FF2B5EF4-FFF2-40B4-BE49-F238E27FC236}">
                <a16:creationId xmlns:a16="http://schemas.microsoft.com/office/drawing/2014/main" id="{6A59AF83-82C8-424F-9367-D657AA40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2" name="Freeform 4">
            <a:extLst>
              <a:ext uri="{FF2B5EF4-FFF2-40B4-BE49-F238E27FC236}">
                <a16:creationId xmlns:a16="http://schemas.microsoft.com/office/drawing/2014/main" id="{7FBD7A16-B079-4BEA-B753-B9CF3456E080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3" name="Freeform 5">
            <a:extLst>
              <a:ext uri="{FF2B5EF4-FFF2-40B4-BE49-F238E27FC236}">
                <a16:creationId xmlns:a16="http://schemas.microsoft.com/office/drawing/2014/main" id="{543C5145-D93C-401F-9AFB-2EE66C05F291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5" name="Freeform 7">
            <a:extLst>
              <a:ext uri="{FF2B5EF4-FFF2-40B4-BE49-F238E27FC236}">
                <a16:creationId xmlns:a16="http://schemas.microsoft.com/office/drawing/2014/main" id="{49AEF1EC-9473-4976-B9D6-862133A67D1C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402 w 3552"/>
              <a:gd name="T29" fmla="*/ 1302 h 3174"/>
              <a:gd name="T30" fmla="*/ 348 w 3552"/>
              <a:gd name="T31" fmla="*/ 1680 h 3174"/>
              <a:gd name="T32" fmla="*/ 270 w 3552"/>
              <a:gd name="T33" fmla="*/ 2070 h 3174"/>
              <a:gd name="T34" fmla="*/ 402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6" name="Freeform 8">
            <a:extLst>
              <a:ext uri="{FF2B5EF4-FFF2-40B4-BE49-F238E27FC236}">
                <a16:creationId xmlns:a16="http://schemas.microsoft.com/office/drawing/2014/main" id="{17951D47-AD9B-40C9-BB67-318F1FA201BD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7" name="Freeform 9">
            <a:extLst>
              <a:ext uri="{FF2B5EF4-FFF2-40B4-BE49-F238E27FC236}">
                <a16:creationId xmlns:a16="http://schemas.microsoft.com/office/drawing/2014/main" id="{AC93654E-2781-4005-92C6-E244A4F1A71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8" name="Line 10">
            <a:extLst>
              <a:ext uri="{FF2B5EF4-FFF2-40B4-BE49-F238E27FC236}">
                <a16:creationId xmlns:a16="http://schemas.microsoft.com/office/drawing/2014/main" id="{438F0884-04E1-4412-AE8E-1E92B71526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9" name="Freeform 11">
            <a:extLst>
              <a:ext uri="{FF2B5EF4-FFF2-40B4-BE49-F238E27FC236}">
                <a16:creationId xmlns:a16="http://schemas.microsoft.com/office/drawing/2014/main" id="{CF19254F-59AC-4B1B-AE83-68B800040B71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0" name="Freeform 12">
            <a:extLst>
              <a:ext uri="{FF2B5EF4-FFF2-40B4-BE49-F238E27FC236}">
                <a16:creationId xmlns:a16="http://schemas.microsoft.com/office/drawing/2014/main" id="{17F0EAD5-D8C6-4513-85B6-B939C2A14613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1" name="Freeform 13">
            <a:extLst>
              <a:ext uri="{FF2B5EF4-FFF2-40B4-BE49-F238E27FC236}">
                <a16:creationId xmlns:a16="http://schemas.microsoft.com/office/drawing/2014/main" id="{CE8A0FC4-48B5-4734-AF6E-08A14AA77446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3" name="Line 15">
            <a:extLst>
              <a:ext uri="{FF2B5EF4-FFF2-40B4-BE49-F238E27FC236}">
                <a16:creationId xmlns:a16="http://schemas.microsoft.com/office/drawing/2014/main" id="{41795A53-F771-472F-87A1-70D68DA1B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4" name="Freeform 16">
            <a:extLst>
              <a:ext uri="{FF2B5EF4-FFF2-40B4-BE49-F238E27FC236}">
                <a16:creationId xmlns:a16="http://schemas.microsoft.com/office/drawing/2014/main" id="{A178C235-CD36-468B-9BAE-8C09CB961090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5" name="Freeform 17">
            <a:extLst>
              <a:ext uri="{FF2B5EF4-FFF2-40B4-BE49-F238E27FC236}">
                <a16:creationId xmlns:a16="http://schemas.microsoft.com/office/drawing/2014/main" id="{76AFB52E-F9EF-4E84-91B6-20A8ED5D37B1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6" name="Line 18">
            <a:extLst>
              <a:ext uri="{FF2B5EF4-FFF2-40B4-BE49-F238E27FC236}">
                <a16:creationId xmlns:a16="http://schemas.microsoft.com/office/drawing/2014/main" id="{54F43993-740B-49F4-B92C-91C3C94BB4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7" name="Line 19">
            <a:extLst>
              <a:ext uri="{FF2B5EF4-FFF2-40B4-BE49-F238E27FC236}">
                <a16:creationId xmlns:a16="http://schemas.microsoft.com/office/drawing/2014/main" id="{AF747CBF-E3C4-4ACB-974D-1BADED79EF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8" name="Line 20">
            <a:extLst>
              <a:ext uri="{FF2B5EF4-FFF2-40B4-BE49-F238E27FC236}">
                <a16:creationId xmlns:a16="http://schemas.microsoft.com/office/drawing/2014/main" id="{0FCA801B-6D2C-439B-87B6-C2E2DA3596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9" name="Line 21">
            <a:extLst>
              <a:ext uri="{FF2B5EF4-FFF2-40B4-BE49-F238E27FC236}">
                <a16:creationId xmlns:a16="http://schemas.microsoft.com/office/drawing/2014/main" id="{1B09C122-B2FD-4561-8511-A61867D426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0" name="Line 22">
            <a:extLst>
              <a:ext uri="{FF2B5EF4-FFF2-40B4-BE49-F238E27FC236}">
                <a16:creationId xmlns:a16="http://schemas.microsoft.com/office/drawing/2014/main" id="{7ACF361C-4866-4C78-B170-7DAB5990A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1" name="Freeform 23">
            <a:extLst>
              <a:ext uri="{FF2B5EF4-FFF2-40B4-BE49-F238E27FC236}">
                <a16:creationId xmlns:a16="http://schemas.microsoft.com/office/drawing/2014/main" id="{BE5B3BD2-BE2B-45F4-9792-D4AA7541C01B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2" name="Line 24">
            <a:extLst>
              <a:ext uri="{FF2B5EF4-FFF2-40B4-BE49-F238E27FC236}">
                <a16:creationId xmlns:a16="http://schemas.microsoft.com/office/drawing/2014/main" id="{D645E9DE-7BE6-4BC5-8DCB-4CCBECD0B5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3" name="Line 25">
            <a:extLst>
              <a:ext uri="{FF2B5EF4-FFF2-40B4-BE49-F238E27FC236}">
                <a16:creationId xmlns:a16="http://schemas.microsoft.com/office/drawing/2014/main" id="{8254954F-13A4-434C-B690-D7FA2AB563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4" name="Line 26">
            <a:extLst>
              <a:ext uri="{FF2B5EF4-FFF2-40B4-BE49-F238E27FC236}">
                <a16:creationId xmlns:a16="http://schemas.microsoft.com/office/drawing/2014/main" id="{D212AEBD-965D-4FFD-8AF5-AF8B853EC1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5" name="Line 27">
            <a:extLst>
              <a:ext uri="{FF2B5EF4-FFF2-40B4-BE49-F238E27FC236}">
                <a16:creationId xmlns:a16="http://schemas.microsoft.com/office/drawing/2014/main" id="{16D2B1C1-255C-4AB0-9440-28B448A4A2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6" name="Freeform 28">
            <a:extLst>
              <a:ext uri="{FF2B5EF4-FFF2-40B4-BE49-F238E27FC236}">
                <a16:creationId xmlns:a16="http://schemas.microsoft.com/office/drawing/2014/main" id="{291F094F-4017-4B75-9DF7-6A704E5A5F2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7" name="Line 29">
            <a:extLst>
              <a:ext uri="{FF2B5EF4-FFF2-40B4-BE49-F238E27FC236}">
                <a16:creationId xmlns:a16="http://schemas.microsoft.com/office/drawing/2014/main" id="{2B93CE67-1013-425D-8854-14B9F70868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8" name="Freeform 30">
            <a:extLst>
              <a:ext uri="{FF2B5EF4-FFF2-40B4-BE49-F238E27FC236}">
                <a16:creationId xmlns:a16="http://schemas.microsoft.com/office/drawing/2014/main" id="{E8000EB3-E83D-4E96-A8A9-5E2D659C622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79" name="Line 31">
            <a:extLst>
              <a:ext uri="{FF2B5EF4-FFF2-40B4-BE49-F238E27FC236}">
                <a16:creationId xmlns:a16="http://schemas.microsoft.com/office/drawing/2014/main" id="{1C77641B-46FC-4629-A29F-277B7F1E4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0" name="Line 32">
            <a:extLst>
              <a:ext uri="{FF2B5EF4-FFF2-40B4-BE49-F238E27FC236}">
                <a16:creationId xmlns:a16="http://schemas.microsoft.com/office/drawing/2014/main" id="{E01F36D7-B1AA-4176-9644-CB627FF26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1" name="Freeform 33">
            <a:extLst>
              <a:ext uri="{FF2B5EF4-FFF2-40B4-BE49-F238E27FC236}">
                <a16:creationId xmlns:a16="http://schemas.microsoft.com/office/drawing/2014/main" id="{C72EA787-EDC5-46F8-8FF4-C7573220CDE0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2" name="Line 34">
            <a:extLst>
              <a:ext uri="{FF2B5EF4-FFF2-40B4-BE49-F238E27FC236}">
                <a16:creationId xmlns:a16="http://schemas.microsoft.com/office/drawing/2014/main" id="{99A6A3FE-2218-4C9D-B497-7F6B67C31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3" name="Freeform 35">
            <a:extLst>
              <a:ext uri="{FF2B5EF4-FFF2-40B4-BE49-F238E27FC236}">
                <a16:creationId xmlns:a16="http://schemas.microsoft.com/office/drawing/2014/main" id="{198016A9-18E4-4801-9BC0-7FB8E7CD170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4" name="Line 36">
            <a:extLst>
              <a:ext uri="{FF2B5EF4-FFF2-40B4-BE49-F238E27FC236}">
                <a16:creationId xmlns:a16="http://schemas.microsoft.com/office/drawing/2014/main" id="{F21524AC-0391-488D-B08D-93392D5AEB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5" name="Line 37">
            <a:extLst>
              <a:ext uri="{FF2B5EF4-FFF2-40B4-BE49-F238E27FC236}">
                <a16:creationId xmlns:a16="http://schemas.microsoft.com/office/drawing/2014/main" id="{98737196-C54B-4BD3-90F9-324EA85426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6" name="Line 38">
            <a:extLst>
              <a:ext uri="{FF2B5EF4-FFF2-40B4-BE49-F238E27FC236}">
                <a16:creationId xmlns:a16="http://schemas.microsoft.com/office/drawing/2014/main" id="{F3D91B31-3868-43A0-87DB-424710F34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7" name="Line 39">
            <a:extLst>
              <a:ext uri="{FF2B5EF4-FFF2-40B4-BE49-F238E27FC236}">
                <a16:creationId xmlns:a16="http://schemas.microsoft.com/office/drawing/2014/main" id="{C734F162-AA09-430B-A911-DD46D178A4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8" name="Line 40">
            <a:extLst>
              <a:ext uri="{FF2B5EF4-FFF2-40B4-BE49-F238E27FC236}">
                <a16:creationId xmlns:a16="http://schemas.microsoft.com/office/drawing/2014/main" id="{C846B1ED-11F8-4A6C-A60F-5E39687FB8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89" name="Freeform 41">
            <a:extLst>
              <a:ext uri="{FF2B5EF4-FFF2-40B4-BE49-F238E27FC236}">
                <a16:creationId xmlns:a16="http://schemas.microsoft.com/office/drawing/2014/main" id="{894736FB-15B6-43D2-93DD-B4237CE61D06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0" name="Line 42">
            <a:extLst>
              <a:ext uri="{FF2B5EF4-FFF2-40B4-BE49-F238E27FC236}">
                <a16:creationId xmlns:a16="http://schemas.microsoft.com/office/drawing/2014/main" id="{51EAC091-FB58-416A-8C7F-FD311CF9B5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1" name="Freeform 43">
            <a:extLst>
              <a:ext uri="{FF2B5EF4-FFF2-40B4-BE49-F238E27FC236}">
                <a16:creationId xmlns:a16="http://schemas.microsoft.com/office/drawing/2014/main" id="{C5219E13-7186-4DA3-8536-CDEE94308C68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2" name="Line 44">
            <a:extLst>
              <a:ext uri="{FF2B5EF4-FFF2-40B4-BE49-F238E27FC236}">
                <a16:creationId xmlns:a16="http://schemas.microsoft.com/office/drawing/2014/main" id="{4CCBAB4F-6052-4645-BBD9-F5EFA3D176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3" name="Line 45">
            <a:extLst>
              <a:ext uri="{FF2B5EF4-FFF2-40B4-BE49-F238E27FC236}">
                <a16:creationId xmlns:a16="http://schemas.microsoft.com/office/drawing/2014/main" id="{021D3D59-5694-480D-AE14-6D49BBB65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4" name="Line 46">
            <a:extLst>
              <a:ext uri="{FF2B5EF4-FFF2-40B4-BE49-F238E27FC236}">
                <a16:creationId xmlns:a16="http://schemas.microsoft.com/office/drawing/2014/main" id="{160C4EE2-FEDF-4D78-90DB-32C8A5D8E2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5" name="Line 47">
            <a:extLst>
              <a:ext uri="{FF2B5EF4-FFF2-40B4-BE49-F238E27FC236}">
                <a16:creationId xmlns:a16="http://schemas.microsoft.com/office/drawing/2014/main" id="{EF96BB89-E5A4-44BD-AD6E-0EDEBB52B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6" name="Line 48">
            <a:extLst>
              <a:ext uri="{FF2B5EF4-FFF2-40B4-BE49-F238E27FC236}">
                <a16:creationId xmlns:a16="http://schemas.microsoft.com/office/drawing/2014/main" id="{656803B2-8368-4B21-B9A6-733D0306AE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7" name="Line 49">
            <a:extLst>
              <a:ext uri="{FF2B5EF4-FFF2-40B4-BE49-F238E27FC236}">
                <a16:creationId xmlns:a16="http://schemas.microsoft.com/office/drawing/2014/main" id="{2BBB0E57-A96C-4F0C-A63C-BA27FA9991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8" name="Line 50">
            <a:extLst>
              <a:ext uri="{FF2B5EF4-FFF2-40B4-BE49-F238E27FC236}">
                <a16:creationId xmlns:a16="http://schemas.microsoft.com/office/drawing/2014/main" id="{DDF2B502-F674-435B-990A-38BF470DB4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99" name="Line 51">
            <a:extLst>
              <a:ext uri="{FF2B5EF4-FFF2-40B4-BE49-F238E27FC236}">
                <a16:creationId xmlns:a16="http://schemas.microsoft.com/office/drawing/2014/main" id="{2E5596A7-D412-448C-8AA3-9EDE606598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0" name="Freeform 52">
            <a:extLst>
              <a:ext uri="{FF2B5EF4-FFF2-40B4-BE49-F238E27FC236}">
                <a16:creationId xmlns:a16="http://schemas.microsoft.com/office/drawing/2014/main" id="{149D84F4-FCD8-436C-8A1E-3D5F0862157E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1" name="Freeform 53">
            <a:extLst>
              <a:ext uri="{FF2B5EF4-FFF2-40B4-BE49-F238E27FC236}">
                <a16:creationId xmlns:a16="http://schemas.microsoft.com/office/drawing/2014/main" id="{79AFCCC7-A145-4A4E-87C2-8FCE91D529DD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2" name="Line 54">
            <a:extLst>
              <a:ext uri="{FF2B5EF4-FFF2-40B4-BE49-F238E27FC236}">
                <a16:creationId xmlns:a16="http://schemas.microsoft.com/office/drawing/2014/main" id="{EEA65D62-4D77-4AC4-B3A4-87BE7095F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3" name="Freeform 55">
            <a:extLst>
              <a:ext uri="{FF2B5EF4-FFF2-40B4-BE49-F238E27FC236}">
                <a16:creationId xmlns:a16="http://schemas.microsoft.com/office/drawing/2014/main" id="{560BF240-2497-4C26-8D46-A9DF78338D9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4" name="Freeform 56">
            <a:extLst>
              <a:ext uri="{FF2B5EF4-FFF2-40B4-BE49-F238E27FC236}">
                <a16:creationId xmlns:a16="http://schemas.microsoft.com/office/drawing/2014/main" id="{86A155D4-B73A-4C9F-B22F-A4B17F7B36EE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5" name="Line 57">
            <a:extLst>
              <a:ext uri="{FF2B5EF4-FFF2-40B4-BE49-F238E27FC236}">
                <a16:creationId xmlns:a16="http://schemas.microsoft.com/office/drawing/2014/main" id="{918E929E-D24B-48DB-BA34-8B918C0C1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6" name="Freeform 58">
            <a:extLst>
              <a:ext uri="{FF2B5EF4-FFF2-40B4-BE49-F238E27FC236}">
                <a16:creationId xmlns:a16="http://schemas.microsoft.com/office/drawing/2014/main" id="{F93DE2A1-0691-4931-BCB0-C1A95C5DABB7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7" name="Line 59">
            <a:extLst>
              <a:ext uri="{FF2B5EF4-FFF2-40B4-BE49-F238E27FC236}">
                <a16:creationId xmlns:a16="http://schemas.microsoft.com/office/drawing/2014/main" id="{575C429B-9D28-43BD-B076-E76BCCBC04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8" name="Freeform 60">
            <a:extLst>
              <a:ext uri="{FF2B5EF4-FFF2-40B4-BE49-F238E27FC236}">
                <a16:creationId xmlns:a16="http://schemas.microsoft.com/office/drawing/2014/main" id="{9AF5F0B2-B1E7-4B39-A565-88352B9B4B4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09" name="Oval 61">
            <a:extLst>
              <a:ext uri="{FF2B5EF4-FFF2-40B4-BE49-F238E27FC236}">
                <a16:creationId xmlns:a16="http://schemas.microsoft.com/office/drawing/2014/main" id="{22D07D18-7B75-4060-9ABE-3C9D41371F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10" name="Line 62">
            <a:extLst>
              <a:ext uri="{FF2B5EF4-FFF2-40B4-BE49-F238E27FC236}">
                <a16:creationId xmlns:a16="http://schemas.microsoft.com/office/drawing/2014/main" id="{77F2DC17-541A-4A9F-82AE-D06937BFCA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1" name="Line 63">
            <a:extLst>
              <a:ext uri="{FF2B5EF4-FFF2-40B4-BE49-F238E27FC236}">
                <a16:creationId xmlns:a16="http://schemas.microsoft.com/office/drawing/2014/main" id="{1A0EABDA-A0CA-4052-9209-7E937B615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2" name="Freeform 64">
            <a:extLst>
              <a:ext uri="{FF2B5EF4-FFF2-40B4-BE49-F238E27FC236}">
                <a16:creationId xmlns:a16="http://schemas.microsoft.com/office/drawing/2014/main" id="{ED8DD1F2-50F2-4622-A3B8-CFEF6F546A45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3" name="Line 65">
            <a:extLst>
              <a:ext uri="{FF2B5EF4-FFF2-40B4-BE49-F238E27FC236}">
                <a16:creationId xmlns:a16="http://schemas.microsoft.com/office/drawing/2014/main" id="{54391C6E-F24B-4EA6-A989-435063160B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4" name="Text Box 66">
            <a:extLst>
              <a:ext uri="{FF2B5EF4-FFF2-40B4-BE49-F238E27FC236}">
                <a16:creationId xmlns:a16="http://schemas.microsoft.com/office/drawing/2014/main" id="{8C4CEA8D-B1FB-4EBB-A024-CEB14941FC10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7315" name="Line 67">
            <a:extLst>
              <a:ext uri="{FF2B5EF4-FFF2-40B4-BE49-F238E27FC236}">
                <a16:creationId xmlns:a16="http://schemas.microsoft.com/office/drawing/2014/main" id="{BA8B429B-CE78-42FF-986A-32327C0791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6" name="Line 68">
            <a:extLst>
              <a:ext uri="{FF2B5EF4-FFF2-40B4-BE49-F238E27FC236}">
                <a16:creationId xmlns:a16="http://schemas.microsoft.com/office/drawing/2014/main" id="{D2EA0413-0AAE-46B8-AEC9-5D471A0A0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7" name="Line 69">
            <a:extLst>
              <a:ext uri="{FF2B5EF4-FFF2-40B4-BE49-F238E27FC236}">
                <a16:creationId xmlns:a16="http://schemas.microsoft.com/office/drawing/2014/main" id="{4B1E7A3A-79C6-4B8C-9E25-ADED4B337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8" name="Freeform 70">
            <a:extLst>
              <a:ext uri="{FF2B5EF4-FFF2-40B4-BE49-F238E27FC236}">
                <a16:creationId xmlns:a16="http://schemas.microsoft.com/office/drawing/2014/main" id="{444E9129-64BF-464D-9E1E-1E60E3F8CE99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19" name="Line 71">
            <a:extLst>
              <a:ext uri="{FF2B5EF4-FFF2-40B4-BE49-F238E27FC236}">
                <a16:creationId xmlns:a16="http://schemas.microsoft.com/office/drawing/2014/main" id="{DFD6C571-1442-4951-AD5C-285AF73360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0" name="Freeform 72">
            <a:extLst>
              <a:ext uri="{FF2B5EF4-FFF2-40B4-BE49-F238E27FC236}">
                <a16:creationId xmlns:a16="http://schemas.microsoft.com/office/drawing/2014/main" id="{C0D50DFF-6BBB-4F36-A390-AE817C405A7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1" name="Freeform 73">
            <a:extLst>
              <a:ext uri="{FF2B5EF4-FFF2-40B4-BE49-F238E27FC236}">
                <a16:creationId xmlns:a16="http://schemas.microsoft.com/office/drawing/2014/main" id="{E32B963A-7B12-4428-B3C8-1B9914D40F7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2" name="Freeform 74">
            <a:extLst>
              <a:ext uri="{FF2B5EF4-FFF2-40B4-BE49-F238E27FC236}">
                <a16:creationId xmlns:a16="http://schemas.microsoft.com/office/drawing/2014/main" id="{35972620-98E1-4312-BA73-E99AE6F1DBFE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3" name="Freeform 75">
            <a:extLst>
              <a:ext uri="{FF2B5EF4-FFF2-40B4-BE49-F238E27FC236}">
                <a16:creationId xmlns:a16="http://schemas.microsoft.com/office/drawing/2014/main" id="{788BB2DB-3429-42B0-85BA-C49B1ABCCDE2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4" name="Freeform 76">
            <a:extLst>
              <a:ext uri="{FF2B5EF4-FFF2-40B4-BE49-F238E27FC236}">
                <a16:creationId xmlns:a16="http://schemas.microsoft.com/office/drawing/2014/main" id="{856BF41A-B25E-4E42-8C17-6E1F963F6DE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5" name="Oval 77">
            <a:extLst>
              <a:ext uri="{FF2B5EF4-FFF2-40B4-BE49-F238E27FC236}">
                <a16:creationId xmlns:a16="http://schemas.microsoft.com/office/drawing/2014/main" id="{1079E957-8DA6-4266-ABC0-74EC6F7886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26" name="Line 78">
            <a:extLst>
              <a:ext uri="{FF2B5EF4-FFF2-40B4-BE49-F238E27FC236}">
                <a16:creationId xmlns:a16="http://schemas.microsoft.com/office/drawing/2014/main" id="{5E6CBEF7-04C4-4BA8-A11A-FF48839302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7" name="Line 79">
            <a:extLst>
              <a:ext uri="{FF2B5EF4-FFF2-40B4-BE49-F238E27FC236}">
                <a16:creationId xmlns:a16="http://schemas.microsoft.com/office/drawing/2014/main" id="{7A7C23E7-8F7D-448D-B07C-3869A2A2D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8" name="Freeform 80">
            <a:extLst>
              <a:ext uri="{FF2B5EF4-FFF2-40B4-BE49-F238E27FC236}">
                <a16:creationId xmlns:a16="http://schemas.microsoft.com/office/drawing/2014/main" id="{5BEE42A9-3553-4EE7-912D-CC2F199EF58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29" name="Oval 81">
            <a:extLst>
              <a:ext uri="{FF2B5EF4-FFF2-40B4-BE49-F238E27FC236}">
                <a16:creationId xmlns:a16="http://schemas.microsoft.com/office/drawing/2014/main" id="{492AC28A-2747-4A58-A04D-459C4F218F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30" name="Line 82">
            <a:extLst>
              <a:ext uri="{FF2B5EF4-FFF2-40B4-BE49-F238E27FC236}">
                <a16:creationId xmlns:a16="http://schemas.microsoft.com/office/drawing/2014/main" id="{5CC48298-26BF-4AC0-B8A1-CA85CAEFEC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1" name="Oval 83">
            <a:extLst>
              <a:ext uri="{FF2B5EF4-FFF2-40B4-BE49-F238E27FC236}">
                <a16:creationId xmlns:a16="http://schemas.microsoft.com/office/drawing/2014/main" id="{C30EAA65-9A08-4092-B0E6-3900608891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32" name="Freeform 84">
            <a:extLst>
              <a:ext uri="{FF2B5EF4-FFF2-40B4-BE49-F238E27FC236}">
                <a16:creationId xmlns:a16="http://schemas.microsoft.com/office/drawing/2014/main" id="{9CCC6D55-1182-4440-A316-7C14062BCFD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3" name="Freeform 85">
            <a:extLst>
              <a:ext uri="{FF2B5EF4-FFF2-40B4-BE49-F238E27FC236}">
                <a16:creationId xmlns:a16="http://schemas.microsoft.com/office/drawing/2014/main" id="{17487B1E-B323-42CD-9323-745560F21A1C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4" name="Oval 86">
            <a:extLst>
              <a:ext uri="{FF2B5EF4-FFF2-40B4-BE49-F238E27FC236}">
                <a16:creationId xmlns:a16="http://schemas.microsoft.com/office/drawing/2014/main" id="{00C375B3-01D4-4893-96CC-AAE413C080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35" name="Line 87">
            <a:extLst>
              <a:ext uri="{FF2B5EF4-FFF2-40B4-BE49-F238E27FC236}">
                <a16:creationId xmlns:a16="http://schemas.microsoft.com/office/drawing/2014/main" id="{C65169BE-39E7-4309-807B-C97D1E6311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6" name="Oval 88">
            <a:extLst>
              <a:ext uri="{FF2B5EF4-FFF2-40B4-BE49-F238E27FC236}">
                <a16:creationId xmlns:a16="http://schemas.microsoft.com/office/drawing/2014/main" id="{4B5C4A33-0034-4AB9-A2F9-0951290EFA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37" name="Freeform 89">
            <a:extLst>
              <a:ext uri="{FF2B5EF4-FFF2-40B4-BE49-F238E27FC236}">
                <a16:creationId xmlns:a16="http://schemas.microsoft.com/office/drawing/2014/main" id="{25691A42-ECCA-425B-8E76-B1C64E68D2C8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8" name="Freeform 90">
            <a:extLst>
              <a:ext uri="{FF2B5EF4-FFF2-40B4-BE49-F238E27FC236}">
                <a16:creationId xmlns:a16="http://schemas.microsoft.com/office/drawing/2014/main" id="{293A86B5-4A72-4DC6-A56D-32A821C9971B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39" name="Line 91">
            <a:extLst>
              <a:ext uri="{FF2B5EF4-FFF2-40B4-BE49-F238E27FC236}">
                <a16:creationId xmlns:a16="http://schemas.microsoft.com/office/drawing/2014/main" id="{60BB3A9E-2CB0-4D14-B5D1-A042794174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0" name="Oval 92">
            <a:extLst>
              <a:ext uri="{FF2B5EF4-FFF2-40B4-BE49-F238E27FC236}">
                <a16:creationId xmlns:a16="http://schemas.microsoft.com/office/drawing/2014/main" id="{99C4D893-5696-4386-AF02-425A7D564A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41" name="Freeform 93">
            <a:extLst>
              <a:ext uri="{FF2B5EF4-FFF2-40B4-BE49-F238E27FC236}">
                <a16:creationId xmlns:a16="http://schemas.microsoft.com/office/drawing/2014/main" id="{C3A52C23-6D94-4BBD-A91D-1E1077A69624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2" name="Freeform 94">
            <a:extLst>
              <a:ext uri="{FF2B5EF4-FFF2-40B4-BE49-F238E27FC236}">
                <a16:creationId xmlns:a16="http://schemas.microsoft.com/office/drawing/2014/main" id="{AB04EA29-9C67-476D-84FF-CA25DF718185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3" name="Freeform 95">
            <a:extLst>
              <a:ext uri="{FF2B5EF4-FFF2-40B4-BE49-F238E27FC236}">
                <a16:creationId xmlns:a16="http://schemas.microsoft.com/office/drawing/2014/main" id="{F18D107F-E171-42C5-A82B-AA549832A617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4" name="Line 96">
            <a:extLst>
              <a:ext uri="{FF2B5EF4-FFF2-40B4-BE49-F238E27FC236}">
                <a16:creationId xmlns:a16="http://schemas.microsoft.com/office/drawing/2014/main" id="{0E022AD7-95D2-41B3-BED5-8AD2B6D14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5" name="Freeform 97">
            <a:extLst>
              <a:ext uri="{FF2B5EF4-FFF2-40B4-BE49-F238E27FC236}">
                <a16:creationId xmlns:a16="http://schemas.microsoft.com/office/drawing/2014/main" id="{FE3F962B-E372-4D8B-8050-F0C35367768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6" name="Freeform 98">
            <a:extLst>
              <a:ext uri="{FF2B5EF4-FFF2-40B4-BE49-F238E27FC236}">
                <a16:creationId xmlns:a16="http://schemas.microsoft.com/office/drawing/2014/main" id="{F384840C-9F13-4EAB-823B-FCA463D0FFD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7" name="Freeform 99">
            <a:extLst>
              <a:ext uri="{FF2B5EF4-FFF2-40B4-BE49-F238E27FC236}">
                <a16:creationId xmlns:a16="http://schemas.microsoft.com/office/drawing/2014/main" id="{3890BFEB-3519-4517-8D37-394AF539C9B8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48" name="Oval 100">
            <a:extLst>
              <a:ext uri="{FF2B5EF4-FFF2-40B4-BE49-F238E27FC236}">
                <a16:creationId xmlns:a16="http://schemas.microsoft.com/office/drawing/2014/main" id="{45C3144C-DFF7-4C60-A5D5-94DD3C8EAC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49" name="Oval 101">
            <a:extLst>
              <a:ext uri="{FF2B5EF4-FFF2-40B4-BE49-F238E27FC236}">
                <a16:creationId xmlns:a16="http://schemas.microsoft.com/office/drawing/2014/main" id="{BCDE4248-22B9-4A97-AF6A-4D8248AC50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50" name="Line 102">
            <a:extLst>
              <a:ext uri="{FF2B5EF4-FFF2-40B4-BE49-F238E27FC236}">
                <a16:creationId xmlns:a16="http://schemas.microsoft.com/office/drawing/2014/main" id="{A6584858-B91A-4333-B4D5-30A534DF17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1" name="Line 103">
            <a:extLst>
              <a:ext uri="{FF2B5EF4-FFF2-40B4-BE49-F238E27FC236}">
                <a16:creationId xmlns:a16="http://schemas.microsoft.com/office/drawing/2014/main" id="{D24EC842-27C7-455A-B26C-B4605FCE0A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2" name="Line 104">
            <a:extLst>
              <a:ext uri="{FF2B5EF4-FFF2-40B4-BE49-F238E27FC236}">
                <a16:creationId xmlns:a16="http://schemas.microsoft.com/office/drawing/2014/main" id="{73C0BB23-4713-413B-A0FA-87293ED26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3" name="Line 105">
            <a:extLst>
              <a:ext uri="{FF2B5EF4-FFF2-40B4-BE49-F238E27FC236}">
                <a16:creationId xmlns:a16="http://schemas.microsoft.com/office/drawing/2014/main" id="{8EA56E3B-17AA-4E6A-9D3E-0325F6DBA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4" name="Line 106">
            <a:extLst>
              <a:ext uri="{FF2B5EF4-FFF2-40B4-BE49-F238E27FC236}">
                <a16:creationId xmlns:a16="http://schemas.microsoft.com/office/drawing/2014/main" id="{7ADAFD4E-00DB-4F39-907D-4BEA69589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5" name="Line 107">
            <a:extLst>
              <a:ext uri="{FF2B5EF4-FFF2-40B4-BE49-F238E27FC236}">
                <a16:creationId xmlns:a16="http://schemas.microsoft.com/office/drawing/2014/main" id="{C1F2407B-EB64-4AFA-BFEB-ACE3208BB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6" name="Line 108">
            <a:extLst>
              <a:ext uri="{FF2B5EF4-FFF2-40B4-BE49-F238E27FC236}">
                <a16:creationId xmlns:a16="http://schemas.microsoft.com/office/drawing/2014/main" id="{3DC3AA9B-A646-4B40-B53E-04CB36FC8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7" name="Line 109">
            <a:extLst>
              <a:ext uri="{FF2B5EF4-FFF2-40B4-BE49-F238E27FC236}">
                <a16:creationId xmlns:a16="http://schemas.microsoft.com/office/drawing/2014/main" id="{2360CA76-BFCA-4474-B6FD-0C59765465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8" name="Line 110">
            <a:extLst>
              <a:ext uri="{FF2B5EF4-FFF2-40B4-BE49-F238E27FC236}">
                <a16:creationId xmlns:a16="http://schemas.microsoft.com/office/drawing/2014/main" id="{E3D803E7-8666-4675-A570-A19D47E93F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59" name="Line 111">
            <a:extLst>
              <a:ext uri="{FF2B5EF4-FFF2-40B4-BE49-F238E27FC236}">
                <a16:creationId xmlns:a16="http://schemas.microsoft.com/office/drawing/2014/main" id="{4B62A55C-421A-4602-BFBC-300C4BF744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0" name="Oval 112">
            <a:extLst>
              <a:ext uri="{FF2B5EF4-FFF2-40B4-BE49-F238E27FC236}">
                <a16:creationId xmlns:a16="http://schemas.microsoft.com/office/drawing/2014/main" id="{625B1F0A-233A-4AD4-8866-0EB31A1C20F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61" name="Oval 113">
            <a:extLst>
              <a:ext uri="{FF2B5EF4-FFF2-40B4-BE49-F238E27FC236}">
                <a16:creationId xmlns:a16="http://schemas.microsoft.com/office/drawing/2014/main" id="{22AA9D71-5379-4593-96FB-398ACA77B7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62" name="Line 114">
            <a:extLst>
              <a:ext uri="{FF2B5EF4-FFF2-40B4-BE49-F238E27FC236}">
                <a16:creationId xmlns:a16="http://schemas.microsoft.com/office/drawing/2014/main" id="{BEF5AE15-ABAB-430F-9DFC-8D64F6C6B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3" name="Line 115">
            <a:extLst>
              <a:ext uri="{FF2B5EF4-FFF2-40B4-BE49-F238E27FC236}">
                <a16:creationId xmlns:a16="http://schemas.microsoft.com/office/drawing/2014/main" id="{5CB6A018-EDA8-43F9-81D8-BD90DD3587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4" name="Line 116">
            <a:extLst>
              <a:ext uri="{FF2B5EF4-FFF2-40B4-BE49-F238E27FC236}">
                <a16:creationId xmlns:a16="http://schemas.microsoft.com/office/drawing/2014/main" id="{2886B4C4-B7F5-4CE9-B4C0-06FAE074A7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5" name="Line 117">
            <a:extLst>
              <a:ext uri="{FF2B5EF4-FFF2-40B4-BE49-F238E27FC236}">
                <a16:creationId xmlns:a16="http://schemas.microsoft.com/office/drawing/2014/main" id="{05AE569D-BAD5-4AE0-B64C-5B3D199B94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6" name="Line 118">
            <a:extLst>
              <a:ext uri="{FF2B5EF4-FFF2-40B4-BE49-F238E27FC236}">
                <a16:creationId xmlns:a16="http://schemas.microsoft.com/office/drawing/2014/main" id="{F2E1071A-1DBD-4A7C-9FD6-B4E5726741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7" name="Line 119">
            <a:extLst>
              <a:ext uri="{FF2B5EF4-FFF2-40B4-BE49-F238E27FC236}">
                <a16:creationId xmlns:a16="http://schemas.microsoft.com/office/drawing/2014/main" id="{B92519F3-0F22-41DD-B1CB-3D953E7C6B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8" name="Line 120">
            <a:extLst>
              <a:ext uri="{FF2B5EF4-FFF2-40B4-BE49-F238E27FC236}">
                <a16:creationId xmlns:a16="http://schemas.microsoft.com/office/drawing/2014/main" id="{B911B8AB-FF8D-41FA-88BF-C7EC2C08F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69" name="Line 121">
            <a:extLst>
              <a:ext uri="{FF2B5EF4-FFF2-40B4-BE49-F238E27FC236}">
                <a16:creationId xmlns:a16="http://schemas.microsoft.com/office/drawing/2014/main" id="{769C0D22-53DB-4DB0-9249-434375614F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0" name="Line 122">
            <a:extLst>
              <a:ext uri="{FF2B5EF4-FFF2-40B4-BE49-F238E27FC236}">
                <a16:creationId xmlns:a16="http://schemas.microsoft.com/office/drawing/2014/main" id="{2DF47811-28E9-4FDF-A9EC-6A7EA5741F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1" name="Line 123">
            <a:extLst>
              <a:ext uri="{FF2B5EF4-FFF2-40B4-BE49-F238E27FC236}">
                <a16:creationId xmlns:a16="http://schemas.microsoft.com/office/drawing/2014/main" id="{7433A147-E0B3-4B61-AFA0-D03B552EF1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2" name="Line 124">
            <a:extLst>
              <a:ext uri="{FF2B5EF4-FFF2-40B4-BE49-F238E27FC236}">
                <a16:creationId xmlns:a16="http://schemas.microsoft.com/office/drawing/2014/main" id="{7B859093-7673-427D-8C13-67E451537E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3" name="Line 125">
            <a:extLst>
              <a:ext uri="{FF2B5EF4-FFF2-40B4-BE49-F238E27FC236}">
                <a16:creationId xmlns:a16="http://schemas.microsoft.com/office/drawing/2014/main" id="{4C215A83-5AD2-435F-82F9-AD7E6125F4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4" name="Line 126">
            <a:extLst>
              <a:ext uri="{FF2B5EF4-FFF2-40B4-BE49-F238E27FC236}">
                <a16:creationId xmlns:a16="http://schemas.microsoft.com/office/drawing/2014/main" id="{15C4AF18-10F3-40AE-BF2A-CF75F9D07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5" name="Line 127">
            <a:extLst>
              <a:ext uri="{FF2B5EF4-FFF2-40B4-BE49-F238E27FC236}">
                <a16:creationId xmlns:a16="http://schemas.microsoft.com/office/drawing/2014/main" id="{2BEED8D1-7522-4228-99F0-46372D05E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6" name="Line 128">
            <a:extLst>
              <a:ext uri="{FF2B5EF4-FFF2-40B4-BE49-F238E27FC236}">
                <a16:creationId xmlns:a16="http://schemas.microsoft.com/office/drawing/2014/main" id="{D52C9B27-B8BD-4B7E-BDE2-D34159F95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7" name="Line 129">
            <a:extLst>
              <a:ext uri="{FF2B5EF4-FFF2-40B4-BE49-F238E27FC236}">
                <a16:creationId xmlns:a16="http://schemas.microsoft.com/office/drawing/2014/main" id="{97C9EBC9-6EB9-4A38-9702-4F6F3B5CB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8" name="Line 130">
            <a:extLst>
              <a:ext uri="{FF2B5EF4-FFF2-40B4-BE49-F238E27FC236}">
                <a16:creationId xmlns:a16="http://schemas.microsoft.com/office/drawing/2014/main" id="{3B4B76F6-AB78-4982-A39B-41CED5F864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79" name="Freeform 131">
            <a:extLst>
              <a:ext uri="{FF2B5EF4-FFF2-40B4-BE49-F238E27FC236}">
                <a16:creationId xmlns:a16="http://schemas.microsoft.com/office/drawing/2014/main" id="{F5998833-68B8-452E-AD18-96DBDEE775D6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0" name="Freeform 132">
            <a:extLst>
              <a:ext uri="{FF2B5EF4-FFF2-40B4-BE49-F238E27FC236}">
                <a16:creationId xmlns:a16="http://schemas.microsoft.com/office/drawing/2014/main" id="{60371EC2-5C74-4580-B57B-93852FEA12CA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1" name="Freeform 133">
            <a:extLst>
              <a:ext uri="{FF2B5EF4-FFF2-40B4-BE49-F238E27FC236}">
                <a16:creationId xmlns:a16="http://schemas.microsoft.com/office/drawing/2014/main" id="{07DAE2F8-61BB-4F1B-9B7E-D1484B0D0022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2" name="Freeform 134">
            <a:extLst>
              <a:ext uri="{FF2B5EF4-FFF2-40B4-BE49-F238E27FC236}">
                <a16:creationId xmlns:a16="http://schemas.microsoft.com/office/drawing/2014/main" id="{0620CA4D-B0C3-4B20-B729-6E18B0A3F1EF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3" name="Oval 135">
            <a:extLst>
              <a:ext uri="{FF2B5EF4-FFF2-40B4-BE49-F238E27FC236}">
                <a16:creationId xmlns:a16="http://schemas.microsoft.com/office/drawing/2014/main" id="{AC75D845-00A4-4773-A6C6-725D4096CC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84" name="Oval 136">
            <a:extLst>
              <a:ext uri="{FF2B5EF4-FFF2-40B4-BE49-F238E27FC236}">
                <a16:creationId xmlns:a16="http://schemas.microsoft.com/office/drawing/2014/main" id="{5D9B602D-DB09-4F18-9F2C-D20B3D62C9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85" name="Oval 137">
            <a:extLst>
              <a:ext uri="{FF2B5EF4-FFF2-40B4-BE49-F238E27FC236}">
                <a16:creationId xmlns:a16="http://schemas.microsoft.com/office/drawing/2014/main" id="{E5A4D392-08B3-4471-8923-65377AD21A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86" name="Oval 138">
            <a:extLst>
              <a:ext uri="{FF2B5EF4-FFF2-40B4-BE49-F238E27FC236}">
                <a16:creationId xmlns:a16="http://schemas.microsoft.com/office/drawing/2014/main" id="{924F5E1C-7B96-463D-91B8-B3BE58C93D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87" name="Freeform 139">
            <a:extLst>
              <a:ext uri="{FF2B5EF4-FFF2-40B4-BE49-F238E27FC236}">
                <a16:creationId xmlns:a16="http://schemas.microsoft.com/office/drawing/2014/main" id="{98D80C74-B430-42AB-AE8D-7633AED80DB8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8" name="Freeform 140">
            <a:extLst>
              <a:ext uri="{FF2B5EF4-FFF2-40B4-BE49-F238E27FC236}">
                <a16:creationId xmlns:a16="http://schemas.microsoft.com/office/drawing/2014/main" id="{432EEEFF-B742-4BD9-B839-E106573A7D8D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89" name="Freeform 141">
            <a:extLst>
              <a:ext uri="{FF2B5EF4-FFF2-40B4-BE49-F238E27FC236}">
                <a16:creationId xmlns:a16="http://schemas.microsoft.com/office/drawing/2014/main" id="{BEC0A71F-81CC-4418-A3E6-BEEB93F1D3CF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90" name="Freeform 142">
            <a:extLst>
              <a:ext uri="{FF2B5EF4-FFF2-40B4-BE49-F238E27FC236}">
                <a16:creationId xmlns:a16="http://schemas.microsoft.com/office/drawing/2014/main" id="{E04FC246-F026-446E-A66A-1C12BB5F7428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91" name="Oval 143">
            <a:extLst>
              <a:ext uri="{FF2B5EF4-FFF2-40B4-BE49-F238E27FC236}">
                <a16:creationId xmlns:a16="http://schemas.microsoft.com/office/drawing/2014/main" id="{C6848F5B-A913-493F-8A16-9462E2FAB1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2" name="Oval 144">
            <a:extLst>
              <a:ext uri="{FF2B5EF4-FFF2-40B4-BE49-F238E27FC236}">
                <a16:creationId xmlns:a16="http://schemas.microsoft.com/office/drawing/2014/main" id="{F34A52EE-7E5F-4866-89B2-310079AA01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3" name="Oval 145">
            <a:extLst>
              <a:ext uri="{FF2B5EF4-FFF2-40B4-BE49-F238E27FC236}">
                <a16:creationId xmlns:a16="http://schemas.microsoft.com/office/drawing/2014/main" id="{BE6DCC44-3AF5-49E7-AB94-B3A96D0EE74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4" name="Freeform 146">
            <a:extLst>
              <a:ext uri="{FF2B5EF4-FFF2-40B4-BE49-F238E27FC236}">
                <a16:creationId xmlns:a16="http://schemas.microsoft.com/office/drawing/2014/main" id="{EAED4E92-6578-49D4-8DB2-7EF994069D12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95" name="Oval 147">
            <a:extLst>
              <a:ext uri="{FF2B5EF4-FFF2-40B4-BE49-F238E27FC236}">
                <a16:creationId xmlns:a16="http://schemas.microsoft.com/office/drawing/2014/main" id="{CF79C943-930B-47C2-A700-16675EC489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6" name="Oval 148">
            <a:extLst>
              <a:ext uri="{FF2B5EF4-FFF2-40B4-BE49-F238E27FC236}">
                <a16:creationId xmlns:a16="http://schemas.microsoft.com/office/drawing/2014/main" id="{18828ECE-74B9-4AE2-96BB-BA92151DB4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7" name="Oval 149">
            <a:extLst>
              <a:ext uri="{FF2B5EF4-FFF2-40B4-BE49-F238E27FC236}">
                <a16:creationId xmlns:a16="http://schemas.microsoft.com/office/drawing/2014/main" id="{6173B6FA-7E12-4C95-82B6-76614C64DB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398" name="Line 150">
            <a:extLst>
              <a:ext uri="{FF2B5EF4-FFF2-40B4-BE49-F238E27FC236}">
                <a16:creationId xmlns:a16="http://schemas.microsoft.com/office/drawing/2014/main" id="{FEF25E5D-A758-4342-AF8C-3517C0CDE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399" name="Oval 151">
            <a:extLst>
              <a:ext uri="{FF2B5EF4-FFF2-40B4-BE49-F238E27FC236}">
                <a16:creationId xmlns:a16="http://schemas.microsoft.com/office/drawing/2014/main" id="{355165E3-2724-4A30-B3B3-AA86B76685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00" name="Oval 152">
            <a:extLst>
              <a:ext uri="{FF2B5EF4-FFF2-40B4-BE49-F238E27FC236}">
                <a16:creationId xmlns:a16="http://schemas.microsoft.com/office/drawing/2014/main" id="{2030B7DB-3472-4988-A6CA-CFAF3F31DA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01" name="Oval 153">
            <a:extLst>
              <a:ext uri="{FF2B5EF4-FFF2-40B4-BE49-F238E27FC236}">
                <a16:creationId xmlns:a16="http://schemas.microsoft.com/office/drawing/2014/main" id="{4672C854-0DFE-4C91-AF58-38DDF9243E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02" name="Freeform 154">
            <a:extLst>
              <a:ext uri="{FF2B5EF4-FFF2-40B4-BE49-F238E27FC236}">
                <a16:creationId xmlns:a16="http://schemas.microsoft.com/office/drawing/2014/main" id="{374C3D1C-E698-4A7C-92F7-27E5D4B016DC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3" name="Line 155">
            <a:extLst>
              <a:ext uri="{FF2B5EF4-FFF2-40B4-BE49-F238E27FC236}">
                <a16:creationId xmlns:a16="http://schemas.microsoft.com/office/drawing/2014/main" id="{DD1780EC-3364-4725-86EB-B401EAFABE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4" name="Line 156">
            <a:extLst>
              <a:ext uri="{FF2B5EF4-FFF2-40B4-BE49-F238E27FC236}">
                <a16:creationId xmlns:a16="http://schemas.microsoft.com/office/drawing/2014/main" id="{61942DA4-DDE0-4138-8D60-C37AE2189D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5" name="Line 157">
            <a:extLst>
              <a:ext uri="{FF2B5EF4-FFF2-40B4-BE49-F238E27FC236}">
                <a16:creationId xmlns:a16="http://schemas.microsoft.com/office/drawing/2014/main" id="{6F5D85D8-CDA8-407C-98F2-FC9C90AC35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6" name="Freeform 158">
            <a:extLst>
              <a:ext uri="{FF2B5EF4-FFF2-40B4-BE49-F238E27FC236}">
                <a16:creationId xmlns:a16="http://schemas.microsoft.com/office/drawing/2014/main" id="{615661AD-8849-44ED-B5F1-1317761CB45B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7" name="Freeform 159">
            <a:extLst>
              <a:ext uri="{FF2B5EF4-FFF2-40B4-BE49-F238E27FC236}">
                <a16:creationId xmlns:a16="http://schemas.microsoft.com/office/drawing/2014/main" id="{F99801A3-B509-4EE9-B314-EAC97825911A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8" name="Line 160">
            <a:extLst>
              <a:ext uri="{FF2B5EF4-FFF2-40B4-BE49-F238E27FC236}">
                <a16:creationId xmlns:a16="http://schemas.microsoft.com/office/drawing/2014/main" id="{68A27B32-FCA9-4EAE-877D-1BA81E02E8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09" name="Line 161">
            <a:extLst>
              <a:ext uri="{FF2B5EF4-FFF2-40B4-BE49-F238E27FC236}">
                <a16:creationId xmlns:a16="http://schemas.microsoft.com/office/drawing/2014/main" id="{6C8D8BFB-F0ED-4E22-BC68-45A36AE5A0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0" name="Line 162">
            <a:extLst>
              <a:ext uri="{FF2B5EF4-FFF2-40B4-BE49-F238E27FC236}">
                <a16:creationId xmlns:a16="http://schemas.microsoft.com/office/drawing/2014/main" id="{9977297A-2366-449B-A2B4-CBEB9FA088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1" name="Freeform 163">
            <a:extLst>
              <a:ext uri="{FF2B5EF4-FFF2-40B4-BE49-F238E27FC236}">
                <a16:creationId xmlns:a16="http://schemas.microsoft.com/office/drawing/2014/main" id="{992D9468-984B-4234-947F-944520CC821A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2" name="Line 164">
            <a:extLst>
              <a:ext uri="{FF2B5EF4-FFF2-40B4-BE49-F238E27FC236}">
                <a16:creationId xmlns:a16="http://schemas.microsoft.com/office/drawing/2014/main" id="{123727FB-F5B3-4B21-B6A7-A876D4001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3" name="Freeform 165">
            <a:extLst>
              <a:ext uri="{FF2B5EF4-FFF2-40B4-BE49-F238E27FC236}">
                <a16:creationId xmlns:a16="http://schemas.microsoft.com/office/drawing/2014/main" id="{A7A8D674-F2D7-4F1E-8698-EEFECDE690B6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4" name="Freeform 166">
            <a:extLst>
              <a:ext uri="{FF2B5EF4-FFF2-40B4-BE49-F238E27FC236}">
                <a16:creationId xmlns:a16="http://schemas.microsoft.com/office/drawing/2014/main" id="{1A0062F8-F696-45D7-98C4-2DE1049304A6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5" name="Freeform 167">
            <a:extLst>
              <a:ext uri="{FF2B5EF4-FFF2-40B4-BE49-F238E27FC236}">
                <a16:creationId xmlns:a16="http://schemas.microsoft.com/office/drawing/2014/main" id="{F1093AD5-AF74-4730-B941-306375D0BB78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6" name="Freeform 168">
            <a:extLst>
              <a:ext uri="{FF2B5EF4-FFF2-40B4-BE49-F238E27FC236}">
                <a16:creationId xmlns:a16="http://schemas.microsoft.com/office/drawing/2014/main" id="{6ACC1E9D-80F6-4514-9038-97B6CF0BC554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17" name="Oval 169">
            <a:extLst>
              <a:ext uri="{FF2B5EF4-FFF2-40B4-BE49-F238E27FC236}">
                <a16:creationId xmlns:a16="http://schemas.microsoft.com/office/drawing/2014/main" id="{24E6FDBC-468B-438F-A26D-B2534EFF91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18" name="Oval 170">
            <a:extLst>
              <a:ext uri="{FF2B5EF4-FFF2-40B4-BE49-F238E27FC236}">
                <a16:creationId xmlns:a16="http://schemas.microsoft.com/office/drawing/2014/main" id="{9BB5E571-73A3-4EAB-B061-218522E34D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19" name="Oval 171">
            <a:extLst>
              <a:ext uri="{FF2B5EF4-FFF2-40B4-BE49-F238E27FC236}">
                <a16:creationId xmlns:a16="http://schemas.microsoft.com/office/drawing/2014/main" id="{C507DFBC-6C87-447F-BEF4-D9D3268ECB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0" name="Oval 172">
            <a:extLst>
              <a:ext uri="{FF2B5EF4-FFF2-40B4-BE49-F238E27FC236}">
                <a16:creationId xmlns:a16="http://schemas.microsoft.com/office/drawing/2014/main" id="{F9703998-2C34-42AF-8D64-162CF0BDD9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1" name="Oval 173">
            <a:extLst>
              <a:ext uri="{FF2B5EF4-FFF2-40B4-BE49-F238E27FC236}">
                <a16:creationId xmlns:a16="http://schemas.microsoft.com/office/drawing/2014/main" id="{A424FC6E-57C8-4210-9448-A44143E4B8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2" name="Oval 174">
            <a:extLst>
              <a:ext uri="{FF2B5EF4-FFF2-40B4-BE49-F238E27FC236}">
                <a16:creationId xmlns:a16="http://schemas.microsoft.com/office/drawing/2014/main" id="{40283AE2-0D27-4791-B211-B128FE336A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3" name="Oval 175">
            <a:extLst>
              <a:ext uri="{FF2B5EF4-FFF2-40B4-BE49-F238E27FC236}">
                <a16:creationId xmlns:a16="http://schemas.microsoft.com/office/drawing/2014/main" id="{507D5B93-4623-4B30-8B6D-C05A010C26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4" name="Oval 176">
            <a:extLst>
              <a:ext uri="{FF2B5EF4-FFF2-40B4-BE49-F238E27FC236}">
                <a16:creationId xmlns:a16="http://schemas.microsoft.com/office/drawing/2014/main" id="{83C4F303-D2C4-4B0F-9289-F30E8D118F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5" name="Oval 177">
            <a:extLst>
              <a:ext uri="{FF2B5EF4-FFF2-40B4-BE49-F238E27FC236}">
                <a16:creationId xmlns:a16="http://schemas.microsoft.com/office/drawing/2014/main" id="{1E38E8C8-7B25-4289-88F4-D2787782045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6" name="Oval 178">
            <a:extLst>
              <a:ext uri="{FF2B5EF4-FFF2-40B4-BE49-F238E27FC236}">
                <a16:creationId xmlns:a16="http://schemas.microsoft.com/office/drawing/2014/main" id="{9691BDF0-7661-4ECE-BF7C-3CC0CF10A6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7" name="Oval 179">
            <a:extLst>
              <a:ext uri="{FF2B5EF4-FFF2-40B4-BE49-F238E27FC236}">
                <a16:creationId xmlns:a16="http://schemas.microsoft.com/office/drawing/2014/main" id="{3034463C-6629-46A4-94ED-F7C263C7E1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8" name="Oval 180">
            <a:extLst>
              <a:ext uri="{FF2B5EF4-FFF2-40B4-BE49-F238E27FC236}">
                <a16:creationId xmlns:a16="http://schemas.microsoft.com/office/drawing/2014/main" id="{0093D23F-C370-4572-996F-74103A458C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29" name="Oval 181">
            <a:extLst>
              <a:ext uri="{FF2B5EF4-FFF2-40B4-BE49-F238E27FC236}">
                <a16:creationId xmlns:a16="http://schemas.microsoft.com/office/drawing/2014/main" id="{7A49D8BA-0935-493F-8662-E8D8051403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30" name="Oval 182">
            <a:extLst>
              <a:ext uri="{FF2B5EF4-FFF2-40B4-BE49-F238E27FC236}">
                <a16:creationId xmlns:a16="http://schemas.microsoft.com/office/drawing/2014/main" id="{BFFB5738-E2ED-48D4-9A1F-D4E9EF995F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31" name="Oval 183">
            <a:extLst>
              <a:ext uri="{FF2B5EF4-FFF2-40B4-BE49-F238E27FC236}">
                <a16:creationId xmlns:a16="http://schemas.microsoft.com/office/drawing/2014/main" id="{AAA6D3F7-4213-4A2A-A8E8-EB10405C5C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32" name="Oval 184">
            <a:extLst>
              <a:ext uri="{FF2B5EF4-FFF2-40B4-BE49-F238E27FC236}">
                <a16:creationId xmlns:a16="http://schemas.microsoft.com/office/drawing/2014/main" id="{6D50D1C7-5630-42E3-82C8-6D4839E90B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33" name="Freeform 185">
            <a:extLst>
              <a:ext uri="{FF2B5EF4-FFF2-40B4-BE49-F238E27FC236}">
                <a16:creationId xmlns:a16="http://schemas.microsoft.com/office/drawing/2014/main" id="{CFF08AD0-F374-4688-83B9-29B6BFB65325}"/>
              </a:ext>
            </a:extLst>
          </p:cNvPr>
          <p:cNvSpPr>
            <a:spLocks/>
          </p:cNvSpPr>
          <p:nvPr/>
        </p:nvSpPr>
        <p:spPr bwMode="auto">
          <a:xfrm flipV="1">
            <a:off x="4600575" y="3622676"/>
            <a:ext cx="395288" cy="112713"/>
          </a:xfrm>
          <a:custGeom>
            <a:avLst/>
            <a:gdLst>
              <a:gd name="T0" fmla="*/ 0 w 186"/>
              <a:gd name="T1" fmla="*/ 90 h 90"/>
              <a:gd name="T2" fmla="*/ 186 w 186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90">
                <a:moveTo>
                  <a:pt x="0" y="90"/>
                </a:moveTo>
                <a:lnTo>
                  <a:pt x="18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7434" name="Text Box 186">
            <a:extLst>
              <a:ext uri="{FF2B5EF4-FFF2-40B4-BE49-F238E27FC236}">
                <a16:creationId xmlns:a16="http://schemas.microsoft.com/office/drawing/2014/main" id="{FBEEBAC2-6781-4A66-9BC5-0CD97E651E7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7435" name="Freeform 187">
            <a:extLst>
              <a:ext uri="{FF2B5EF4-FFF2-40B4-BE49-F238E27FC236}">
                <a16:creationId xmlns:a16="http://schemas.microsoft.com/office/drawing/2014/main" id="{55352C1A-A712-44C2-8C84-00A2C762E0E6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36" name="Freeform 188">
            <a:extLst>
              <a:ext uri="{FF2B5EF4-FFF2-40B4-BE49-F238E27FC236}">
                <a16:creationId xmlns:a16="http://schemas.microsoft.com/office/drawing/2014/main" id="{058EE8D6-FBA5-4617-8F26-F960F453C076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37" name="Freeform 189">
            <a:extLst>
              <a:ext uri="{FF2B5EF4-FFF2-40B4-BE49-F238E27FC236}">
                <a16:creationId xmlns:a16="http://schemas.microsoft.com/office/drawing/2014/main" id="{5118024E-003C-4C8E-B4CA-C57314F01675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38" name="Freeform 190">
            <a:extLst>
              <a:ext uri="{FF2B5EF4-FFF2-40B4-BE49-F238E27FC236}">
                <a16:creationId xmlns:a16="http://schemas.microsoft.com/office/drawing/2014/main" id="{0D948982-C73F-433E-BC2E-2FB4F0EB8C4A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39" name="Freeform 191">
            <a:extLst>
              <a:ext uri="{FF2B5EF4-FFF2-40B4-BE49-F238E27FC236}">
                <a16:creationId xmlns:a16="http://schemas.microsoft.com/office/drawing/2014/main" id="{FE7ACC6F-FD8E-4302-BE85-096E3ACEE7F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0" name="Freeform 192">
            <a:extLst>
              <a:ext uri="{FF2B5EF4-FFF2-40B4-BE49-F238E27FC236}">
                <a16:creationId xmlns:a16="http://schemas.microsoft.com/office/drawing/2014/main" id="{849670C8-749D-4593-B544-F0E6F018E966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1" name="Freeform 193">
            <a:extLst>
              <a:ext uri="{FF2B5EF4-FFF2-40B4-BE49-F238E27FC236}">
                <a16:creationId xmlns:a16="http://schemas.microsoft.com/office/drawing/2014/main" id="{D1D05E6D-F524-4B5A-9401-7B4ED40B9228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2" name="Freeform 194">
            <a:extLst>
              <a:ext uri="{FF2B5EF4-FFF2-40B4-BE49-F238E27FC236}">
                <a16:creationId xmlns:a16="http://schemas.microsoft.com/office/drawing/2014/main" id="{A5D7CC46-A509-4DC7-BE0A-2A04453AD541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3" name="Freeform 195">
            <a:extLst>
              <a:ext uri="{FF2B5EF4-FFF2-40B4-BE49-F238E27FC236}">
                <a16:creationId xmlns:a16="http://schemas.microsoft.com/office/drawing/2014/main" id="{958EDD26-2078-42BC-B6B9-ECD087A1771E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4" name="Oval 196">
            <a:extLst>
              <a:ext uri="{FF2B5EF4-FFF2-40B4-BE49-F238E27FC236}">
                <a16:creationId xmlns:a16="http://schemas.microsoft.com/office/drawing/2014/main" id="{061F70DC-5561-44EE-98F8-857CABD8D2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45" name="Oval 197">
            <a:extLst>
              <a:ext uri="{FF2B5EF4-FFF2-40B4-BE49-F238E27FC236}">
                <a16:creationId xmlns:a16="http://schemas.microsoft.com/office/drawing/2014/main" id="{39537B05-B871-4559-A07A-8523569B8B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46" name="Text Box 198">
            <a:extLst>
              <a:ext uri="{FF2B5EF4-FFF2-40B4-BE49-F238E27FC236}">
                <a16:creationId xmlns:a16="http://schemas.microsoft.com/office/drawing/2014/main" id="{33B06C80-5D40-417E-A465-CD96B54E2BD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7447" name="Line 199">
            <a:extLst>
              <a:ext uri="{FF2B5EF4-FFF2-40B4-BE49-F238E27FC236}">
                <a16:creationId xmlns:a16="http://schemas.microsoft.com/office/drawing/2014/main" id="{75FA9A48-C66A-4052-BBF9-FA285AA7A38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48" name="Oval 200">
            <a:extLst>
              <a:ext uri="{FF2B5EF4-FFF2-40B4-BE49-F238E27FC236}">
                <a16:creationId xmlns:a16="http://schemas.microsoft.com/office/drawing/2014/main" id="{36826C60-8100-4296-9FE9-0E2FB944B4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49" name="Oval 201">
            <a:extLst>
              <a:ext uri="{FF2B5EF4-FFF2-40B4-BE49-F238E27FC236}">
                <a16:creationId xmlns:a16="http://schemas.microsoft.com/office/drawing/2014/main" id="{68B1168E-7D56-4136-A8AD-C9BBAB1A67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7450" name="Text Box 202">
            <a:extLst>
              <a:ext uri="{FF2B5EF4-FFF2-40B4-BE49-F238E27FC236}">
                <a16:creationId xmlns:a16="http://schemas.microsoft.com/office/drawing/2014/main" id="{69716608-38D0-40FA-A2C7-5E628D38C25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7451" name="Line 203">
            <a:extLst>
              <a:ext uri="{FF2B5EF4-FFF2-40B4-BE49-F238E27FC236}">
                <a16:creationId xmlns:a16="http://schemas.microsoft.com/office/drawing/2014/main" id="{0C3BE67B-D91B-4EF7-AD9D-7ED3C4120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452" name="Text Box 204">
            <a:extLst>
              <a:ext uri="{FF2B5EF4-FFF2-40B4-BE49-F238E27FC236}">
                <a16:creationId xmlns:a16="http://schemas.microsoft.com/office/drawing/2014/main" id="{C0CCAF53-AA1F-4B95-B6C1-65131C9D8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7453" name="Text Box 205">
            <a:extLst>
              <a:ext uri="{FF2B5EF4-FFF2-40B4-BE49-F238E27FC236}">
                <a16:creationId xmlns:a16="http://schemas.microsoft.com/office/drawing/2014/main" id="{5A2A91F9-0D5E-4654-8084-6D690944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7454" name="Text Box 206">
            <a:extLst>
              <a:ext uri="{FF2B5EF4-FFF2-40B4-BE49-F238E27FC236}">
                <a16:creationId xmlns:a16="http://schemas.microsoft.com/office/drawing/2014/main" id="{058B804F-C962-4682-8A3D-35955C34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7455" name="Text Box 207">
            <a:extLst>
              <a:ext uri="{FF2B5EF4-FFF2-40B4-BE49-F238E27FC236}">
                <a16:creationId xmlns:a16="http://schemas.microsoft.com/office/drawing/2014/main" id="{498AA43D-2DF0-4800-8034-CECEE9BD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7456" name="Text Box 208">
            <a:extLst>
              <a:ext uri="{FF2B5EF4-FFF2-40B4-BE49-F238E27FC236}">
                <a16:creationId xmlns:a16="http://schemas.microsoft.com/office/drawing/2014/main" id="{6AAC6854-5442-449E-87E1-7E806A5C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7458" name="Text Box 210">
            <a:extLst>
              <a:ext uri="{FF2B5EF4-FFF2-40B4-BE49-F238E27FC236}">
                <a16:creationId xmlns:a16="http://schemas.microsoft.com/office/drawing/2014/main" id="{00C0439A-6C50-431C-A3F3-ABD13AF58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77460" name="Text Box 212">
            <a:extLst>
              <a:ext uri="{FF2B5EF4-FFF2-40B4-BE49-F238E27FC236}">
                <a16:creationId xmlns:a16="http://schemas.microsoft.com/office/drawing/2014/main" id="{C4DC007D-7A81-483D-842D-170A209B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19030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</a:t>
            </a:r>
          </a:p>
        </p:txBody>
      </p:sp>
      <p:sp>
        <p:nvSpPr>
          <p:cNvPr id="1077463" name="Freeform 215">
            <a:extLst>
              <a:ext uri="{FF2B5EF4-FFF2-40B4-BE49-F238E27FC236}">
                <a16:creationId xmlns:a16="http://schemas.microsoft.com/office/drawing/2014/main" id="{2AF9E8E0-8D2F-4256-83E4-D6431F3B5D51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77476" name="Group 228">
            <a:extLst>
              <a:ext uri="{FF2B5EF4-FFF2-40B4-BE49-F238E27FC236}">
                <a16:creationId xmlns:a16="http://schemas.microsoft.com/office/drawing/2014/main" id="{5D3AA1EF-4AE5-4238-B413-7C4CE46D5A17}"/>
              </a:ext>
            </a:extLst>
          </p:cNvPr>
          <p:cNvGrpSpPr>
            <a:grpSpLocks/>
          </p:cNvGrpSpPr>
          <p:nvPr/>
        </p:nvGrpSpPr>
        <p:grpSpPr bwMode="auto">
          <a:xfrm>
            <a:off x="4743452" y="2076451"/>
            <a:ext cx="2862263" cy="2784475"/>
            <a:chOff x="2028" y="1308"/>
            <a:chExt cx="1803" cy="1754"/>
          </a:xfrm>
        </p:grpSpPr>
        <p:sp>
          <p:nvSpPr>
            <p:cNvPr id="1077461" name="Freeform 213">
              <a:extLst>
                <a:ext uri="{FF2B5EF4-FFF2-40B4-BE49-F238E27FC236}">
                  <a16:creationId xmlns:a16="http://schemas.microsoft.com/office/drawing/2014/main" id="{AB530A50-AAE2-4EC1-AEF1-59B5C4092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" y="1404"/>
              <a:ext cx="1726" cy="1512"/>
            </a:xfrm>
            <a:custGeom>
              <a:avLst/>
              <a:gdLst>
                <a:gd name="T0" fmla="*/ 0 w 1726"/>
                <a:gd name="T1" fmla="*/ 816 h 1512"/>
                <a:gd name="T2" fmla="*/ 354 w 1726"/>
                <a:gd name="T3" fmla="*/ 708 h 1512"/>
                <a:gd name="T4" fmla="*/ 318 w 1726"/>
                <a:gd name="T5" fmla="*/ 450 h 1512"/>
                <a:gd name="T6" fmla="*/ 546 w 1726"/>
                <a:gd name="T7" fmla="*/ 312 h 1512"/>
                <a:gd name="T8" fmla="*/ 594 w 1726"/>
                <a:gd name="T9" fmla="*/ 144 h 1512"/>
                <a:gd name="T10" fmla="*/ 822 w 1726"/>
                <a:gd name="T11" fmla="*/ 174 h 1512"/>
                <a:gd name="T12" fmla="*/ 1014 w 1726"/>
                <a:gd name="T13" fmla="*/ 12 h 1512"/>
                <a:gd name="T14" fmla="*/ 1254 w 1726"/>
                <a:gd name="T15" fmla="*/ 102 h 1512"/>
                <a:gd name="T16" fmla="*/ 1452 w 1726"/>
                <a:gd name="T17" fmla="*/ 84 h 1512"/>
                <a:gd name="T18" fmla="*/ 1554 w 1726"/>
                <a:gd name="T19" fmla="*/ 270 h 1512"/>
                <a:gd name="T20" fmla="*/ 1692 w 1726"/>
                <a:gd name="T21" fmla="*/ 366 h 1512"/>
                <a:gd name="T22" fmla="*/ 1716 w 1726"/>
                <a:gd name="T23" fmla="*/ 618 h 1512"/>
                <a:gd name="T24" fmla="*/ 1632 w 1726"/>
                <a:gd name="T25" fmla="*/ 756 h 1512"/>
                <a:gd name="T26" fmla="*/ 1716 w 1726"/>
                <a:gd name="T27" fmla="*/ 894 h 1512"/>
                <a:gd name="T28" fmla="*/ 1692 w 1726"/>
                <a:gd name="T29" fmla="*/ 1158 h 1512"/>
                <a:gd name="T30" fmla="*/ 1584 w 1726"/>
                <a:gd name="T31" fmla="*/ 1290 h 1512"/>
                <a:gd name="T32" fmla="*/ 1614 w 1726"/>
                <a:gd name="T33" fmla="*/ 1410 h 1512"/>
                <a:gd name="T34" fmla="*/ 1494 w 1726"/>
                <a:gd name="T35" fmla="*/ 1500 h 1512"/>
                <a:gd name="T36" fmla="*/ 1344 w 1726"/>
                <a:gd name="T37" fmla="*/ 1482 h 1512"/>
                <a:gd name="T38" fmla="*/ 1188 w 1726"/>
                <a:gd name="T39" fmla="*/ 1380 h 1512"/>
                <a:gd name="T40" fmla="*/ 1188 w 1726"/>
                <a:gd name="T41" fmla="*/ 1242 h 1512"/>
                <a:gd name="T42" fmla="*/ 1020 w 1726"/>
                <a:gd name="T43" fmla="*/ 1224 h 1512"/>
                <a:gd name="T44" fmla="*/ 894 w 1726"/>
                <a:gd name="T45" fmla="*/ 1092 h 1512"/>
                <a:gd name="T46" fmla="*/ 810 w 1726"/>
                <a:gd name="T47" fmla="*/ 912 h 1512"/>
                <a:gd name="T48" fmla="*/ 624 w 1726"/>
                <a:gd name="T49" fmla="*/ 942 h 1512"/>
                <a:gd name="T50" fmla="*/ 432 w 1726"/>
                <a:gd name="T51" fmla="*/ 918 h 1512"/>
                <a:gd name="T52" fmla="*/ 324 w 1726"/>
                <a:gd name="T53" fmla="*/ 852 h 1512"/>
                <a:gd name="T54" fmla="*/ 180 w 1726"/>
                <a:gd name="T55" fmla="*/ 936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26" h="1512">
                  <a:moveTo>
                    <a:pt x="0" y="816"/>
                  </a:moveTo>
                  <a:cubicBezTo>
                    <a:pt x="59" y="798"/>
                    <a:pt x="301" y="769"/>
                    <a:pt x="354" y="708"/>
                  </a:cubicBezTo>
                  <a:cubicBezTo>
                    <a:pt x="407" y="647"/>
                    <a:pt x="286" y="516"/>
                    <a:pt x="318" y="450"/>
                  </a:cubicBezTo>
                  <a:cubicBezTo>
                    <a:pt x="350" y="384"/>
                    <a:pt x="500" y="363"/>
                    <a:pt x="546" y="312"/>
                  </a:cubicBezTo>
                  <a:cubicBezTo>
                    <a:pt x="592" y="261"/>
                    <a:pt x="548" y="167"/>
                    <a:pt x="594" y="144"/>
                  </a:cubicBezTo>
                  <a:cubicBezTo>
                    <a:pt x="640" y="121"/>
                    <a:pt x="752" y="196"/>
                    <a:pt x="822" y="174"/>
                  </a:cubicBezTo>
                  <a:cubicBezTo>
                    <a:pt x="892" y="152"/>
                    <a:pt x="942" y="24"/>
                    <a:pt x="1014" y="12"/>
                  </a:cubicBezTo>
                  <a:cubicBezTo>
                    <a:pt x="1086" y="0"/>
                    <a:pt x="1181" y="90"/>
                    <a:pt x="1254" y="102"/>
                  </a:cubicBezTo>
                  <a:cubicBezTo>
                    <a:pt x="1327" y="114"/>
                    <a:pt x="1402" y="56"/>
                    <a:pt x="1452" y="84"/>
                  </a:cubicBezTo>
                  <a:cubicBezTo>
                    <a:pt x="1502" y="112"/>
                    <a:pt x="1514" y="223"/>
                    <a:pt x="1554" y="270"/>
                  </a:cubicBezTo>
                  <a:cubicBezTo>
                    <a:pt x="1594" y="317"/>
                    <a:pt x="1665" y="308"/>
                    <a:pt x="1692" y="366"/>
                  </a:cubicBezTo>
                  <a:cubicBezTo>
                    <a:pt x="1719" y="424"/>
                    <a:pt x="1726" y="553"/>
                    <a:pt x="1716" y="618"/>
                  </a:cubicBezTo>
                  <a:cubicBezTo>
                    <a:pt x="1706" y="683"/>
                    <a:pt x="1632" y="710"/>
                    <a:pt x="1632" y="756"/>
                  </a:cubicBezTo>
                  <a:cubicBezTo>
                    <a:pt x="1632" y="802"/>
                    <a:pt x="1706" y="827"/>
                    <a:pt x="1716" y="894"/>
                  </a:cubicBezTo>
                  <a:cubicBezTo>
                    <a:pt x="1726" y="961"/>
                    <a:pt x="1714" y="1092"/>
                    <a:pt x="1692" y="1158"/>
                  </a:cubicBezTo>
                  <a:cubicBezTo>
                    <a:pt x="1670" y="1224"/>
                    <a:pt x="1597" y="1248"/>
                    <a:pt x="1584" y="1290"/>
                  </a:cubicBezTo>
                  <a:cubicBezTo>
                    <a:pt x="1571" y="1332"/>
                    <a:pt x="1629" y="1375"/>
                    <a:pt x="1614" y="1410"/>
                  </a:cubicBezTo>
                  <a:cubicBezTo>
                    <a:pt x="1599" y="1445"/>
                    <a:pt x="1539" y="1488"/>
                    <a:pt x="1494" y="1500"/>
                  </a:cubicBezTo>
                  <a:cubicBezTo>
                    <a:pt x="1449" y="1512"/>
                    <a:pt x="1395" y="1502"/>
                    <a:pt x="1344" y="1482"/>
                  </a:cubicBezTo>
                  <a:cubicBezTo>
                    <a:pt x="1293" y="1462"/>
                    <a:pt x="1214" y="1420"/>
                    <a:pt x="1188" y="1380"/>
                  </a:cubicBezTo>
                  <a:cubicBezTo>
                    <a:pt x="1162" y="1340"/>
                    <a:pt x="1216" y="1268"/>
                    <a:pt x="1188" y="1242"/>
                  </a:cubicBezTo>
                  <a:cubicBezTo>
                    <a:pt x="1163" y="1213"/>
                    <a:pt x="1053" y="1250"/>
                    <a:pt x="1020" y="1224"/>
                  </a:cubicBezTo>
                  <a:cubicBezTo>
                    <a:pt x="971" y="1199"/>
                    <a:pt x="929" y="1144"/>
                    <a:pt x="894" y="1092"/>
                  </a:cubicBezTo>
                  <a:cubicBezTo>
                    <a:pt x="859" y="1040"/>
                    <a:pt x="855" y="937"/>
                    <a:pt x="810" y="912"/>
                  </a:cubicBezTo>
                  <a:cubicBezTo>
                    <a:pt x="758" y="881"/>
                    <a:pt x="687" y="941"/>
                    <a:pt x="624" y="942"/>
                  </a:cubicBezTo>
                  <a:cubicBezTo>
                    <a:pt x="561" y="943"/>
                    <a:pt x="482" y="933"/>
                    <a:pt x="432" y="918"/>
                  </a:cubicBezTo>
                  <a:cubicBezTo>
                    <a:pt x="382" y="903"/>
                    <a:pt x="366" y="849"/>
                    <a:pt x="324" y="852"/>
                  </a:cubicBezTo>
                  <a:cubicBezTo>
                    <a:pt x="282" y="855"/>
                    <a:pt x="210" y="918"/>
                    <a:pt x="180" y="9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arrow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464" name="Text Box 216">
              <a:extLst>
                <a:ext uri="{FF2B5EF4-FFF2-40B4-BE49-F238E27FC236}">
                  <a16:creationId xmlns:a16="http://schemas.microsoft.com/office/drawing/2014/main" id="{C55C7A68-8014-46DC-9D96-4AFC4C99E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" y="2244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</a:t>
              </a:r>
            </a:p>
          </p:txBody>
        </p:sp>
        <p:sp>
          <p:nvSpPr>
            <p:cNvPr id="1077465" name="Text Box 217">
              <a:extLst>
                <a:ext uri="{FF2B5EF4-FFF2-40B4-BE49-F238E27FC236}">
                  <a16:creationId xmlns:a16="http://schemas.microsoft.com/office/drawing/2014/main" id="{AD3C499C-5816-4845-9FAC-0A8E84ECA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2316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</a:t>
              </a:r>
            </a:p>
          </p:txBody>
        </p:sp>
        <p:sp>
          <p:nvSpPr>
            <p:cNvPr id="1077466" name="Text Box 218">
              <a:extLst>
                <a:ext uri="{FF2B5EF4-FFF2-40B4-BE49-F238E27FC236}">
                  <a16:creationId xmlns:a16="http://schemas.microsoft.com/office/drawing/2014/main" id="{372509AB-C657-4DAC-9B29-AA8DFFC22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604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3</a:t>
              </a:r>
            </a:p>
          </p:txBody>
        </p:sp>
        <p:sp>
          <p:nvSpPr>
            <p:cNvPr id="1077467" name="Text Box 219">
              <a:extLst>
                <a:ext uri="{FF2B5EF4-FFF2-40B4-BE49-F238E27FC236}">
                  <a16:creationId xmlns:a16="http://schemas.microsoft.com/office/drawing/2014/main" id="{A8EBDAAA-E314-468E-885A-749BED393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" y="2868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4</a:t>
              </a:r>
            </a:p>
          </p:txBody>
        </p:sp>
        <p:sp>
          <p:nvSpPr>
            <p:cNvPr id="1077468" name="Text Box 220">
              <a:extLst>
                <a:ext uri="{FF2B5EF4-FFF2-40B4-BE49-F238E27FC236}">
                  <a16:creationId xmlns:a16="http://schemas.microsoft.com/office/drawing/2014/main" id="{5F8B9BB8-13AF-4D0F-B24F-6389FA096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" y="2616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5</a:t>
              </a:r>
            </a:p>
          </p:txBody>
        </p:sp>
        <p:sp>
          <p:nvSpPr>
            <p:cNvPr id="1077469" name="Text Box 221">
              <a:extLst>
                <a:ext uri="{FF2B5EF4-FFF2-40B4-BE49-F238E27FC236}">
                  <a16:creationId xmlns:a16="http://schemas.microsoft.com/office/drawing/2014/main" id="{4043939F-1807-4AF4-BAD8-B83C74C0E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2046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6</a:t>
              </a:r>
            </a:p>
          </p:txBody>
        </p:sp>
        <p:sp>
          <p:nvSpPr>
            <p:cNvPr id="1077470" name="Text Box 222">
              <a:extLst>
                <a:ext uri="{FF2B5EF4-FFF2-40B4-BE49-F238E27FC236}">
                  <a16:creationId xmlns:a16="http://schemas.microsoft.com/office/drawing/2014/main" id="{F133C39B-3C2D-4FEC-93CA-2F63F3A8F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7</a:t>
              </a:r>
            </a:p>
          </p:txBody>
        </p:sp>
        <p:sp>
          <p:nvSpPr>
            <p:cNvPr id="1077471" name="Text Box 223">
              <a:extLst>
                <a:ext uri="{FF2B5EF4-FFF2-40B4-BE49-F238E27FC236}">
                  <a16:creationId xmlns:a16="http://schemas.microsoft.com/office/drawing/2014/main" id="{A169B708-5CB4-48F0-AFD4-F45BC8F83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308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8</a:t>
              </a:r>
            </a:p>
          </p:txBody>
        </p:sp>
        <p:sp>
          <p:nvSpPr>
            <p:cNvPr id="1077472" name="Text Box 224">
              <a:extLst>
                <a:ext uri="{FF2B5EF4-FFF2-40B4-BE49-F238E27FC236}">
                  <a16:creationId xmlns:a16="http://schemas.microsoft.com/office/drawing/2014/main" id="{411CA3A9-FEEB-4CD1-9BEA-0FEEF9B42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392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9</a:t>
              </a:r>
            </a:p>
          </p:txBody>
        </p:sp>
        <p:sp>
          <p:nvSpPr>
            <p:cNvPr id="1077473" name="Text Box 225">
              <a:extLst>
                <a:ext uri="{FF2B5EF4-FFF2-40B4-BE49-F238E27FC236}">
                  <a16:creationId xmlns:a16="http://schemas.microsoft.com/office/drawing/2014/main" id="{DF77E82B-070E-4036-8FA3-3771DFAA2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0" y="1584"/>
              <a:ext cx="24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10</a:t>
              </a:r>
            </a:p>
          </p:txBody>
        </p:sp>
        <p:sp>
          <p:nvSpPr>
            <p:cNvPr id="1077474" name="Text Box 226">
              <a:extLst>
                <a:ext uri="{FF2B5EF4-FFF2-40B4-BE49-F238E27FC236}">
                  <a16:creationId xmlns:a16="http://schemas.microsoft.com/office/drawing/2014/main" id="{39DD00BF-EBAF-432F-9DD7-5AFD53F26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2" y="1956"/>
              <a:ext cx="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11</a:t>
              </a:r>
            </a:p>
          </p:txBody>
        </p:sp>
      </p:grpSp>
      <p:grpSp>
        <p:nvGrpSpPr>
          <p:cNvPr id="1077481" name="Group 233">
            <a:extLst>
              <a:ext uri="{FF2B5EF4-FFF2-40B4-BE49-F238E27FC236}">
                <a16:creationId xmlns:a16="http://schemas.microsoft.com/office/drawing/2014/main" id="{148CDD00-3BF7-412B-A14B-675A2CB50A21}"/>
              </a:ext>
            </a:extLst>
          </p:cNvPr>
          <p:cNvGrpSpPr>
            <a:grpSpLocks/>
          </p:cNvGrpSpPr>
          <p:nvPr/>
        </p:nvGrpSpPr>
        <p:grpSpPr bwMode="auto">
          <a:xfrm>
            <a:off x="1914526" y="1333500"/>
            <a:ext cx="1865313" cy="876300"/>
            <a:chOff x="246" y="840"/>
            <a:chExt cx="1175" cy="552"/>
          </a:xfrm>
        </p:grpSpPr>
        <p:sp>
          <p:nvSpPr>
            <p:cNvPr id="1077479" name="Text Box 231">
              <a:extLst>
                <a:ext uri="{FF2B5EF4-FFF2-40B4-BE49-F238E27FC236}">
                  <a16:creationId xmlns:a16="http://schemas.microsoft.com/office/drawing/2014/main" id="{BAE9A041-8F24-4DDE-B740-7D30E16BE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" y="1038"/>
              <a:ext cx="784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offset  =  11</a:t>
              </a:r>
            </a:p>
          </p:txBody>
        </p:sp>
        <p:sp>
          <p:nvSpPr>
            <p:cNvPr id="1077480" name="Freeform 232">
              <a:extLst>
                <a:ext uri="{FF2B5EF4-FFF2-40B4-BE49-F238E27FC236}">
                  <a16:creationId xmlns:a16="http://schemas.microsoft.com/office/drawing/2014/main" id="{1649DC81-D737-44D2-BDE0-6335606F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840"/>
              <a:ext cx="509" cy="552"/>
            </a:xfrm>
            <a:custGeom>
              <a:avLst/>
              <a:gdLst>
                <a:gd name="T0" fmla="*/ 468 w 509"/>
                <a:gd name="T1" fmla="*/ 0 h 552"/>
                <a:gd name="T2" fmla="*/ 330 w 509"/>
                <a:gd name="T3" fmla="*/ 138 h 552"/>
                <a:gd name="T4" fmla="*/ 372 w 509"/>
                <a:gd name="T5" fmla="*/ 252 h 552"/>
                <a:gd name="T6" fmla="*/ 340 w 509"/>
                <a:gd name="T7" fmla="*/ 402 h 552"/>
                <a:gd name="T8" fmla="*/ 214 w 509"/>
                <a:gd name="T9" fmla="*/ 365 h 552"/>
                <a:gd name="T10" fmla="*/ 198 w 509"/>
                <a:gd name="T11" fmla="*/ 524 h 552"/>
                <a:gd name="T12" fmla="*/ 0 w 509"/>
                <a:gd name="T13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552">
                  <a:moveTo>
                    <a:pt x="468" y="0"/>
                  </a:moveTo>
                  <a:cubicBezTo>
                    <a:pt x="509" y="16"/>
                    <a:pt x="299" y="101"/>
                    <a:pt x="330" y="138"/>
                  </a:cubicBezTo>
                  <a:cubicBezTo>
                    <a:pt x="390" y="208"/>
                    <a:pt x="350" y="213"/>
                    <a:pt x="372" y="252"/>
                  </a:cubicBezTo>
                  <a:cubicBezTo>
                    <a:pt x="384" y="294"/>
                    <a:pt x="367" y="383"/>
                    <a:pt x="340" y="402"/>
                  </a:cubicBezTo>
                  <a:cubicBezTo>
                    <a:pt x="314" y="421"/>
                    <a:pt x="238" y="344"/>
                    <a:pt x="214" y="365"/>
                  </a:cubicBezTo>
                  <a:cubicBezTo>
                    <a:pt x="190" y="385"/>
                    <a:pt x="219" y="496"/>
                    <a:pt x="198" y="524"/>
                  </a:cubicBezTo>
                  <a:cubicBezTo>
                    <a:pt x="177" y="552"/>
                    <a:pt x="25" y="483"/>
                    <a:pt x="0" y="4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med" len="med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38ED12C-AFB6-4DFC-8D3C-CE3CF4AA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Freeform 2">
            <a:extLst>
              <a:ext uri="{FF2B5EF4-FFF2-40B4-BE49-F238E27FC236}">
                <a16:creationId xmlns:a16="http://schemas.microsoft.com/office/drawing/2014/main" id="{C1568E20-3E62-42D7-9D3C-2BC326D28C67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8486" name="Freeform 214">
            <a:extLst>
              <a:ext uri="{FF2B5EF4-FFF2-40B4-BE49-F238E27FC236}">
                <a16:creationId xmlns:a16="http://schemas.microsoft.com/office/drawing/2014/main" id="{8C542F1C-398B-468D-8314-6D7F1E9E514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75" name="Line 3">
            <a:extLst>
              <a:ext uri="{FF2B5EF4-FFF2-40B4-BE49-F238E27FC236}">
                <a16:creationId xmlns:a16="http://schemas.microsoft.com/office/drawing/2014/main" id="{4134726C-A9F4-47E0-B01B-3D3D1453B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76" name="Freeform 4">
            <a:extLst>
              <a:ext uri="{FF2B5EF4-FFF2-40B4-BE49-F238E27FC236}">
                <a16:creationId xmlns:a16="http://schemas.microsoft.com/office/drawing/2014/main" id="{25007F59-4C75-4C85-A5E1-7738543FC4DF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77" name="Freeform 5">
            <a:extLst>
              <a:ext uri="{FF2B5EF4-FFF2-40B4-BE49-F238E27FC236}">
                <a16:creationId xmlns:a16="http://schemas.microsoft.com/office/drawing/2014/main" id="{F2321C6E-8B9D-4467-A0DD-2872C47356C8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79" name="Freeform 7">
            <a:extLst>
              <a:ext uri="{FF2B5EF4-FFF2-40B4-BE49-F238E27FC236}">
                <a16:creationId xmlns:a16="http://schemas.microsoft.com/office/drawing/2014/main" id="{3C61B8C9-D96B-48E0-9A1B-A7BF8FBA4DD3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804 w 3552"/>
              <a:gd name="T29" fmla="*/ 968 h 3174"/>
              <a:gd name="T30" fmla="*/ 402 w 3552"/>
              <a:gd name="T31" fmla="*/ 1302 h 3174"/>
              <a:gd name="T32" fmla="*/ 348 w 3552"/>
              <a:gd name="T33" fmla="*/ 1680 h 3174"/>
              <a:gd name="T34" fmla="*/ 270 w 3552"/>
              <a:gd name="T35" fmla="*/ 2070 h 3174"/>
              <a:gd name="T36" fmla="*/ 402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0" name="Freeform 8">
            <a:extLst>
              <a:ext uri="{FF2B5EF4-FFF2-40B4-BE49-F238E27FC236}">
                <a16:creationId xmlns:a16="http://schemas.microsoft.com/office/drawing/2014/main" id="{E8B31C7D-11C9-41AA-91DC-B110737DC562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1" name="Freeform 9">
            <a:extLst>
              <a:ext uri="{FF2B5EF4-FFF2-40B4-BE49-F238E27FC236}">
                <a16:creationId xmlns:a16="http://schemas.microsoft.com/office/drawing/2014/main" id="{93180F79-E802-467E-B429-FAA39D82719A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2" name="Line 10">
            <a:extLst>
              <a:ext uri="{FF2B5EF4-FFF2-40B4-BE49-F238E27FC236}">
                <a16:creationId xmlns:a16="http://schemas.microsoft.com/office/drawing/2014/main" id="{48FCE856-7788-4346-A55D-A77E3DB519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3" name="Freeform 11">
            <a:extLst>
              <a:ext uri="{FF2B5EF4-FFF2-40B4-BE49-F238E27FC236}">
                <a16:creationId xmlns:a16="http://schemas.microsoft.com/office/drawing/2014/main" id="{A3418F30-8448-4B12-82E4-324FD70376DB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4" name="Freeform 12">
            <a:extLst>
              <a:ext uri="{FF2B5EF4-FFF2-40B4-BE49-F238E27FC236}">
                <a16:creationId xmlns:a16="http://schemas.microsoft.com/office/drawing/2014/main" id="{0C2768BA-FD2D-495C-9721-6AAB286EFC26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5" name="Freeform 13">
            <a:extLst>
              <a:ext uri="{FF2B5EF4-FFF2-40B4-BE49-F238E27FC236}">
                <a16:creationId xmlns:a16="http://schemas.microsoft.com/office/drawing/2014/main" id="{3DE24CDC-9EDF-4175-97DA-F72568BE2DCF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7" name="Line 15">
            <a:extLst>
              <a:ext uri="{FF2B5EF4-FFF2-40B4-BE49-F238E27FC236}">
                <a16:creationId xmlns:a16="http://schemas.microsoft.com/office/drawing/2014/main" id="{E1415516-DA21-45CB-A137-0A52E2781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8" name="Freeform 16">
            <a:extLst>
              <a:ext uri="{FF2B5EF4-FFF2-40B4-BE49-F238E27FC236}">
                <a16:creationId xmlns:a16="http://schemas.microsoft.com/office/drawing/2014/main" id="{6B7C288F-79C4-4662-B059-DAA31405B40F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89" name="Freeform 17">
            <a:extLst>
              <a:ext uri="{FF2B5EF4-FFF2-40B4-BE49-F238E27FC236}">
                <a16:creationId xmlns:a16="http://schemas.microsoft.com/office/drawing/2014/main" id="{DCC63B78-BC0F-4460-9CC2-7BF4558CFDF8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0" name="Line 18">
            <a:extLst>
              <a:ext uri="{FF2B5EF4-FFF2-40B4-BE49-F238E27FC236}">
                <a16:creationId xmlns:a16="http://schemas.microsoft.com/office/drawing/2014/main" id="{9DBBC9F2-8DEA-49A0-8C98-1EA741200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1" name="Line 19">
            <a:extLst>
              <a:ext uri="{FF2B5EF4-FFF2-40B4-BE49-F238E27FC236}">
                <a16:creationId xmlns:a16="http://schemas.microsoft.com/office/drawing/2014/main" id="{F971CA49-BC00-42A0-8746-9B93AE4B4A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2" name="Line 20">
            <a:extLst>
              <a:ext uri="{FF2B5EF4-FFF2-40B4-BE49-F238E27FC236}">
                <a16:creationId xmlns:a16="http://schemas.microsoft.com/office/drawing/2014/main" id="{EEF59C3C-8FD1-4F62-8D9E-AD636A030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3" name="Line 21">
            <a:extLst>
              <a:ext uri="{FF2B5EF4-FFF2-40B4-BE49-F238E27FC236}">
                <a16:creationId xmlns:a16="http://schemas.microsoft.com/office/drawing/2014/main" id="{4C3AF42D-46D7-4C45-A01E-6B6E4AE6DD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4" name="Line 22">
            <a:extLst>
              <a:ext uri="{FF2B5EF4-FFF2-40B4-BE49-F238E27FC236}">
                <a16:creationId xmlns:a16="http://schemas.microsoft.com/office/drawing/2014/main" id="{C79BB028-F8CA-4216-86CC-D55D524FFF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5" name="Freeform 23">
            <a:extLst>
              <a:ext uri="{FF2B5EF4-FFF2-40B4-BE49-F238E27FC236}">
                <a16:creationId xmlns:a16="http://schemas.microsoft.com/office/drawing/2014/main" id="{04EFEA99-9AE7-434F-9322-47039C107FA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6" name="Line 24">
            <a:extLst>
              <a:ext uri="{FF2B5EF4-FFF2-40B4-BE49-F238E27FC236}">
                <a16:creationId xmlns:a16="http://schemas.microsoft.com/office/drawing/2014/main" id="{ABE6A2F0-52C5-4FB3-8BF3-65D24FCC6C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7" name="Line 25">
            <a:extLst>
              <a:ext uri="{FF2B5EF4-FFF2-40B4-BE49-F238E27FC236}">
                <a16:creationId xmlns:a16="http://schemas.microsoft.com/office/drawing/2014/main" id="{C56C0F48-3F5E-465A-A127-EBDE74F1E7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8" name="Line 26">
            <a:extLst>
              <a:ext uri="{FF2B5EF4-FFF2-40B4-BE49-F238E27FC236}">
                <a16:creationId xmlns:a16="http://schemas.microsoft.com/office/drawing/2014/main" id="{2A5B5A60-0F90-469C-932A-A21DAD5D49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299" name="Line 27">
            <a:extLst>
              <a:ext uri="{FF2B5EF4-FFF2-40B4-BE49-F238E27FC236}">
                <a16:creationId xmlns:a16="http://schemas.microsoft.com/office/drawing/2014/main" id="{94B6AA29-1106-4ECB-BF8C-8EC15519D6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0" name="Freeform 28">
            <a:extLst>
              <a:ext uri="{FF2B5EF4-FFF2-40B4-BE49-F238E27FC236}">
                <a16:creationId xmlns:a16="http://schemas.microsoft.com/office/drawing/2014/main" id="{B606ECDC-BB41-4F6D-A239-6657962B7CF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1" name="Line 29">
            <a:extLst>
              <a:ext uri="{FF2B5EF4-FFF2-40B4-BE49-F238E27FC236}">
                <a16:creationId xmlns:a16="http://schemas.microsoft.com/office/drawing/2014/main" id="{B8B25036-BF16-4E79-A0A3-A01FCA289B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2" name="Freeform 30">
            <a:extLst>
              <a:ext uri="{FF2B5EF4-FFF2-40B4-BE49-F238E27FC236}">
                <a16:creationId xmlns:a16="http://schemas.microsoft.com/office/drawing/2014/main" id="{9305FA6F-DD5F-4F6B-9F96-611A46FC1E7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3" name="Line 31">
            <a:extLst>
              <a:ext uri="{FF2B5EF4-FFF2-40B4-BE49-F238E27FC236}">
                <a16:creationId xmlns:a16="http://schemas.microsoft.com/office/drawing/2014/main" id="{8DE9C69F-071C-451E-B113-54F87AF81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4" name="Line 32">
            <a:extLst>
              <a:ext uri="{FF2B5EF4-FFF2-40B4-BE49-F238E27FC236}">
                <a16:creationId xmlns:a16="http://schemas.microsoft.com/office/drawing/2014/main" id="{105FAB5D-4686-4276-8A98-1CF11AFC68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5" name="Freeform 33">
            <a:extLst>
              <a:ext uri="{FF2B5EF4-FFF2-40B4-BE49-F238E27FC236}">
                <a16:creationId xmlns:a16="http://schemas.microsoft.com/office/drawing/2014/main" id="{13E1AAF2-D675-4D7F-A02A-9CF519B4E537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6" name="Line 34">
            <a:extLst>
              <a:ext uri="{FF2B5EF4-FFF2-40B4-BE49-F238E27FC236}">
                <a16:creationId xmlns:a16="http://schemas.microsoft.com/office/drawing/2014/main" id="{A0744773-8FCE-4E0F-B214-D3ECF419D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7" name="Freeform 35">
            <a:extLst>
              <a:ext uri="{FF2B5EF4-FFF2-40B4-BE49-F238E27FC236}">
                <a16:creationId xmlns:a16="http://schemas.microsoft.com/office/drawing/2014/main" id="{C2730758-25C3-481B-AB91-D907ACAF5739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8" name="Line 36">
            <a:extLst>
              <a:ext uri="{FF2B5EF4-FFF2-40B4-BE49-F238E27FC236}">
                <a16:creationId xmlns:a16="http://schemas.microsoft.com/office/drawing/2014/main" id="{57DEF7CC-0F0C-41B9-9329-A2898A8388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09" name="Line 37">
            <a:extLst>
              <a:ext uri="{FF2B5EF4-FFF2-40B4-BE49-F238E27FC236}">
                <a16:creationId xmlns:a16="http://schemas.microsoft.com/office/drawing/2014/main" id="{A5783346-C122-41C3-AE7C-1D5EBC10BD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0" name="Line 38">
            <a:extLst>
              <a:ext uri="{FF2B5EF4-FFF2-40B4-BE49-F238E27FC236}">
                <a16:creationId xmlns:a16="http://schemas.microsoft.com/office/drawing/2014/main" id="{16290B57-847D-4F99-9942-F2B3076CE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1" name="Line 39">
            <a:extLst>
              <a:ext uri="{FF2B5EF4-FFF2-40B4-BE49-F238E27FC236}">
                <a16:creationId xmlns:a16="http://schemas.microsoft.com/office/drawing/2014/main" id="{27DED57F-C8E8-4E46-A5AF-E609F5A7E7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2" name="Line 40">
            <a:extLst>
              <a:ext uri="{FF2B5EF4-FFF2-40B4-BE49-F238E27FC236}">
                <a16:creationId xmlns:a16="http://schemas.microsoft.com/office/drawing/2014/main" id="{7D3F84EF-C966-42C4-AC63-F8A0385DB5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3" name="Freeform 41">
            <a:extLst>
              <a:ext uri="{FF2B5EF4-FFF2-40B4-BE49-F238E27FC236}">
                <a16:creationId xmlns:a16="http://schemas.microsoft.com/office/drawing/2014/main" id="{FC532A9F-B6A5-4CB5-B3C8-F7CAD60EDF2F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4" name="Line 42">
            <a:extLst>
              <a:ext uri="{FF2B5EF4-FFF2-40B4-BE49-F238E27FC236}">
                <a16:creationId xmlns:a16="http://schemas.microsoft.com/office/drawing/2014/main" id="{A65D5790-5DC2-44FF-A242-50B5A15500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5" name="Freeform 43">
            <a:extLst>
              <a:ext uri="{FF2B5EF4-FFF2-40B4-BE49-F238E27FC236}">
                <a16:creationId xmlns:a16="http://schemas.microsoft.com/office/drawing/2014/main" id="{28FEAEB2-AFC8-4B8D-ACA3-7893AD7DE17F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6" name="Line 44">
            <a:extLst>
              <a:ext uri="{FF2B5EF4-FFF2-40B4-BE49-F238E27FC236}">
                <a16:creationId xmlns:a16="http://schemas.microsoft.com/office/drawing/2014/main" id="{89ABF90F-C6E7-46A2-9103-CB3AA87ECE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7" name="Line 45">
            <a:extLst>
              <a:ext uri="{FF2B5EF4-FFF2-40B4-BE49-F238E27FC236}">
                <a16:creationId xmlns:a16="http://schemas.microsoft.com/office/drawing/2014/main" id="{43E7FF15-6113-4376-9B6F-5071F976C9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8" name="Line 46">
            <a:extLst>
              <a:ext uri="{FF2B5EF4-FFF2-40B4-BE49-F238E27FC236}">
                <a16:creationId xmlns:a16="http://schemas.microsoft.com/office/drawing/2014/main" id="{CCEDC662-0CDC-4972-A8D0-B966D43EAE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19" name="Line 47">
            <a:extLst>
              <a:ext uri="{FF2B5EF4-FFF2-40B4-BE49-F238E27FC236}">
                <a16:creationId xmlns:a16="http://schemas.microsoft.com/office/drawing/2014/main" id="{19419688-224B-4899-BE82-A9F17A84BA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0" name="Line 48">
            <a:extLst>
              <a:ext uri="{FF2B5EF4-FFF2-40B4-BE49-F238E27FC236}">
                <a16:creationId xmlns:a16="http://schemas.microsoft.com/office/drawing/2014/main" id="{03D66137-9E7D-4C25-A86D-8B31A21CDF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1" name="Line 49">
            <a:extLst>
              <a:ext uri="{FF2B5EF4-FFF2-40B4-BE49-F238E27FC236}">
                <a16:creationId xmlns:a16="http://schemas.microsoft.com/office/drawing/2014/main" id="{E8E4E10A-174D-4142-947A-A079555405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2" name="Line 50">
            <a:extLst>
              <a:ext uri="{FF2B5EF4-FFF2-40B4-BE49-F238E27FC236}">
                <a16:creationId xmlns:a16="http://schemas.microsoft.com/office/drawing/2014/main" id="{061997DA-DF21-4E65-8519-8E1A3F52A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3" name="Line 51">
            <a:extLst>
              <a:ext uri="{FF2B5EF4-FFF2-40B4-BE49-F238E27FC236}">
                <a16:creationId xmlns:a16="http://schemas.microsoft.com/office/drawing/2014/main" id="{6BFD4292-2925-4F66-939B-E3C3475794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4" name="Freeform 52">
            <a:extLst>
              <a:ext uri="{FF2B5EF4-FFF2-40B4-BE49-F238E27FC236}">
                <a16:creationId xmlns:a16="http://schemas.microsoft.com/office/drawing/2014/main" id="{7FEF7030-716D-4CED-BAB4-4C6E0B61D744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5" name="Freeform 53">
            <a:extLst>
              <a:ext uri="{FF2B5EF4-FFF2-40B4-BE49-F238E27FC236}">
                <a16:creationId xmlns:a16="http://schemas.microsoft.com/office/drawing/2014/main" id="{391997A9-79B8-4CA0-9D07-80E8F947A170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6" name="Line 54">
            <a:extLst>
              <a:ext uri="{FF2B5EF4-FFF2-40B4-BE49-F238E27FC236}">
                <a16:creationId xmlns:a16="http://schemas.microsoft.com/office/drawing/2014/main" id="{BDAC3BD2-981E-47CE-BFF6-1C3342F2C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7" name="Freeform 55">
            <a:extLst>
              <a:ext uri="{FF2B5EF4-FFF2-40B4-BE49-F238E27FC236}">
                <a16:creationId xmlns:a16="http://schemas.microsoft.com/office/drawing/2014/main" id="{6BF6C6DF-2BB9-4C2C-AC05-E614262CB40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8" name="Freeform 56">
            <a:extLst>
              <a:ext uri="{FF2B5EF4-FFF2-40B4-BE49-F238E27FC236}">
                <a16:creationId xmlns:a16="http://schemas.microsoft.com/office/drawing/2014/main" id="{D1080614-1900-4167-90CB-71BCEC810846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29" name="Line 57">
            <a:extLst>
              <a:ext uri="{FF2B5EF4-FFF2-40B4-BE49-F238E27FC236}">
                <a16:creationId xmlns:a16="http://schemas.microsoft.com/office/drawing/2014/main" id="{D7EF3C65-BEE7-4868-8D04-A7F201A44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0" name="Freeform 58">
            <a:extLst>
              <a:ext uri="{FF2B5EF4-FFF2-40B4-BE49-F238E27FC236}">
                <a16:creationId xmlns:a16="http://schemas.microsoft.com/office/drawing/2014/main" id="{538E8F54-896F-473E-BCBA-6527003B14C6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1" name="Line 59">
            <a:extLst>
              <a:ext uri="{FF2B5EF4-FFF2-40B4-BE49-F238E27FC236}">
                <a16:creationId xmlns:a16="http://schemas.microsoft.com/office/drawing/2014/main" id="{198474EF-1ED2-4665-AAC5-CD19B7BEC6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2" name="Freeform 60">
            <a:extLst>
              <a:ext uri="{FF2B5EF4-FFF2-40B4-BE49-F238E27FC236}">
                <a16:creationId xmlns:a16="http://schemas.microsoft.com/office/drawing/2014/main" id="{B4FB5139-A793-4791-BD4B-154A4D1B77F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3" name="Oval 61">
            <a:extLst>
              <a:ext uri="{FF2B5EF4-FFF2-40B4-BE49-F238E27FC236}">
                <a16:creationId xmlns:a16="http://schemas.microsoft.com/office/drawing/2014/main" id="{DA5C7A2F-6491-4B55-8AD1-9A33015773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34" name="Line 62">
            <a:extLst>
              <a:ext uri="{FF2B5EF4-FFF2-40B4-BE49-F238E27FC236}">
                <a16:creationId xmlns:a16="http://schemas.microsoft.com/office/drawing/2014/main" id="{6FE46CDB-8C65-44C4-9D70-43A671B601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5" name="Line 63">
            <a:extLst>
              <a:ext uri="{FF2B5EF4-FFF2-40B4-BE49-F238E27FC236}">
                <a16:creationId xmlns:a16="http://schemas.microsoft.com/office/drawing/2014/main" id="{FE297C9D-2F5D-4909-9FCF-96ED1B195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6" name="Freeform 64">
            <a:extLst>
              <a:ext uri="{FF2B5EF4-FFF2-40B4-BE49-F238E27FC236}">
                <a16:creationId xmlns:a16="http://schemas.microsoft.com/office/drawing/2014/main" id="{EE2EA7EC-91A2-4F7F-958D-383C1187583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7" name="Line 65">
            <a:extLst>
              <a:ext uri="{FF2B5EF4-FFF2-40B4-BE49-F238E27FC236}">
                <a16:creationId xmlns:a16="http://schemas.microsoft.com/office/drawing/2014/main" id="{1CCD93BB-1540-40AE-9904-14BED99DED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38" name="Text Box 66">
            <a:extLst>
              <a:ext uri="{FF2B5EF4-FFF2-40B4-BE49-F238E27FC236}">
                <a16:creationId xmlns:a16="http://schemas.microsoft.com/office/drawing/2014/main" id="{889AE454-2994-4CD7-91E4-541C61B883D9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8339" name="Line 67">
            <a:extLst>
              <a:ext uri="{FF2B5EF4-FFF2-40B4-BE49-F238E27FC236}">
                <a16:creationId xmlns:a16="http://schemas.microsoft.com/office/drawing/2014/main" id="{29C697D4-07FA-407A-9128-6878EEB78F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0" name="Line 68">
            <a:extLst>
              <a:ext uri="{FF2B5EF4-FFF2-40B4-BE49-F238E27FC236}">
                <a16:creationId xmlns:a16="http://schemas.microsoft.com/office/drawing/2014/main" id="{6214DDD4-B362-4912-B005-495812234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1" name="Line 69">
            <a:extLst>
              <a:ext uri="{FF2B5EF4-FFF2-40B4-BE49-F238E27FC236}">
                <a16:creationId xmlns:a16="http://schemas.microsoft.com/office/drawing/2014/main" id="{526C089E-89D6-4AA8-AC26-7F4BEBC13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2" name="Freeform 70">
            <a:extLst>
              <a:ext uri="{FF2B5EF4-FFF2-40B4-BE49-F238E27FC236}">
                <a16:creationId xmlns:a16="http://schemas.microsoft.com/office/drawing/2014/main" id="{AABC915D-3019-4409-B567-9A1534E1F54F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3" name="Line 71">
            <a:extLst>
              <a:ext uri="{FF2B5EF4-FFF2-40B4-BE49-F238E27FC236}">
                <a16:creationId xmlns:a16="http://schemas.microsoft.com/office/drawing/2014/main" id="{93A69FFB-EB0E-4727-A5CC-E8D003D581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4" name="Freeform 72">
            <a:extLst>
              <a:ext uri="{FF2B5EF4-FFF2-40B4-BE49-F238E27FC236}">
                <a16:creationId xmlns:a16="http://schemas.microsoft.com/office/drawing/2014/main" id="{FD15E745-F1EC-49B6-A173-544C2EB8D24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5" name="Freeform 73">
            <a:extLst>
              <a:ext uri="{FF2B5EF4-FFF2-40B4-BE49-F238E27FC236}">
                <a16:creationId xmlns:a16="http://schemas.microsoft.com/office/drawing/2014/main" id="{7E2947B7-CA88-4786-A410-7469A368DFD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6" name="Freeform 74">
            <a:extLst>
              <a:ext uri="{FF2B5EF4-FFF2-40B4-BE49-F238E27FC236}">
                <a16:creationId xmlns:a16="http://schemas.microsoft.com/office/drawing/2014/main" id="{426EB560-86ED-4808-AD0A-E04BEFCACEB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7" name="Freeform 75">
            <a:extLst>
              <a:ext uri="{FF2B5EF4-FFF2-40B4-BE49-F238E27FC236}">
                <a16:creationId xmlns:a16="http://schemas.microsoft.com/office/drawing/2014/main" id="{3E27ADB4-F799-455F-B2D6-313E4A0293EA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8" name="Freeform 76">
            <a:extLst>
              <a:ext uri="{FF2B5EF4-FFF2-40B4-BE49-F238E27FC236}">
                <a16:creationId xmlns:a16="http://schemas.microsoft.com/office/drawing/2014/main" id="{C2DA36A0-3862-40F3-860E-6230564F5113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49" name="Oval 77">
            <a:extLst>
              <a:ext uri="{FF2B5EF4-FFF2-40B4-BE49-F238E27FC236}">
                <a16:creationId xmlns:a16="http://schemas.microsoft.com/office/drawing/2014/main" id="{0A3A3DEE-C25D-41B8-A7BE-C26900E1A9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50" name="Line 78">
            <a:extLst>
              <a:ext uri="{FF2B5EF4-FFF2-40B4-BE49-F238E27FC236}">
                <a16:creationId xmlns:a16="http://schemas.microsoft.com/office/drawing/2014/main" id="{58E603F9-E128-4A05-9B29-6B681E3E0C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1" name="Line 79">
            <a:extLst>
              <a:ext uri="{FF2B5EF4-FFF2-40B4-BE49-F238E27FC236}">
                <a16:creationId xmlns:a16="http://schemas.microsoft.com/office/drawing/2014/main" id="{80726B50-F5BB-47BA-90DB-563BFC2EA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2" name="Freeform 80">
            <a:extLst>
              <a:ext uri="{FF2B5EF4-FFF2-40B4-BE49-F238E27FC236}">
                <a16:creationId xmlns:a16="http://schemas.microsoft.com/office/drawing/2014/main" id="{FCE5C55C-931B-45B0-B070-A8DE85B82E9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3" name="Oval 81">
            <a:extLst>
              <a:ext uri="{FF2B5EF4-FFF2-40B4-BE49-F238E27FC236}">
                <a16:creationId xmlns:a16="http://schemas.microsoft.com/office/drawing/2014/main" id="{122AE468-CC56-4FAD-80C4-1EDE0C4485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54" name="Line 82">
            <a:extLst>
              <a:ext uri="{FF2B5EF4-FFF2-40B4-BE49-F238E27FC236}">
                <a16:creationId xmlns:a16="http://schemas.microsoft.com/office/drawing/2014/main" id="{47BDF3BC-C939-4B0D-A5F0-BCE9B19664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5" name="Oval 83">
            <a:extLst>
              <a:ext uri="{FF2B5EF4-FFF2-40B4-BE49-F238E27FC236}">
                <a16:creationId xmlns:a16="http://schemas.microsoft.com/office/drawing/2014/main" id="{83C61DBB-B6C1-4CA3-9593-FE2AE133C8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56" name="Freeform 84">
            <a:extLst>
              <a:ext uri="{FF2B5EF4-FFF2-40B4-BE49-F238E27FC236}">
                <a16:creationId xmlns:a16="http://schemas.microsoft.com/office/drawing/2014/main" id="{4DB64591-351E-4CC1-9E7B-CBEEE38A7D08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7" name="Freeform 85">
            <a:extLst>
              <a:ext uri="{FF2B5EF4-FFF2-40B4-BE49-F238E27FC236}">
                <a16:creationId xmlns:a16="http://schemas.microsoft.com/office/drawing/2014/main" id="{07290AE3-B6E2-4C96-90DA-5305D536FF47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58" name="Oval 86">
            <a:extLst>
              <a:ext uri="{FF2B5EF4-FFF2-40B4-BE49-F238E27FC236}">
                <a16:creationId xmlns:a16="http://schemas.microsoft.com/office/drawing/2014/main" id="{DE91E187-AC86-49A0-AA78-61CD571C38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59" name="Line 87">
            <a:extLst>
              <a:ext uri="{FF2B5EF4-FFF2-40B4-BE49-F238E27FC236}">
                <a16:creationId xmlns:a16="http://schemas.microsoft.com/office/drawing/2014/main" id="{76720F5C-9CEB-4D52-B090-01EC83929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0" name="Oval 88">
            <a:extLst>
              <a:ext uri="{FF2B5EF4-FFF2-40B4-BE49-F238E27FC236}">
                <a16:creationId xmlns:a16="http://schemas.microsoft.com/office/drawing/2014/main" id="{823D2CA0-F00B-4202-9FE4-385772712A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61" name="Freeform 89">
            <a:extLst>
              <a:ext uri="{FF2B5EF4-FFF2-40B4-BE49-F238E27FC236}">
                <a16:creationId xmlns:a16="http://schemas.microsoft.com/office/drawing/2014/main" id="{3DE3E759-D454-489F-A49B-B4B63176DB8F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2" name="Freeform 90">
            <a:extLst>
              <a:ext uri="{FF2B5EF4-FFF2-40B4-BE49-F238E27FC236}">
                <a16:creationId xmlns:a16="http://schemas.microsoft.com/office/drawing/2014/main" id="{CA829362-F3E1-497C-84D6-783BB0FBA631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3" name="Line 91">
            <a:extLst>
              <a:ext uri="{FF2B5EF4-FFF2-40B4-BE49-F238E27FC236}">
                <a16:creationId xmlns:a16="http://schemas.microsoft.com/office/drawing/2014/main" id="{2CBF992A-F638-4779-8B9A-3E5B28066E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4" name="Oval 92">
            <a:extLst>
              <a:ext uri="{FF2B5EF4-FFF2-40B4-BE49-F238E27FC236}">
                <a16:creationId xmlns:a16="http://schemas.microsoft.com/office/drawing/2014/main" id="{2F5E6FB1-9EBB-422D-8348-71EE920F39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65" name="Freeform 93">
            <a:extLst>
              <a:ext uri="{FF2B5EF4-FFF2-40B4-BE49-F238E27FC236}">
                <a16:creationId xmlns:a16="http://schemas.microsoft.com/office/drawing/2014/main" id="{433D323C-2128-467C-89A3-210F03C22863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6" name="Freeform 94">
            <a:extLst>
              <a:ext uri="{FF2B5EF4-FFF2-40B4-BE49-F238E27FC236}">
                <a16:creationId xmlns:a16="http://schemas.microsoft.com/office/drawing/2014/main" id="{7BA01514-4315-46AB-BD49-240E9D3D45BB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7" name="Freeform 95">
            <a:extLst>
              <a:ext uri="{FF2B5EF4-FFF2-40B4-BE49-F238E27FC236}">
                <a16:creationId xmlns:a16="http://schemas.microsoft.com/office/drawing/2014/main" id="{2C3329BF-3EA5-4D90-9C2D-B54BB69CCA00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8" name="Line 96">
            <a:extLst>
              <a:ext uri="{FF2B5EF4-FFF2-40B4-BE49-F238E27FC236}">
                <a16:creationId xmlns:a16="http://schemas.microsoft.com/office/drawing/2014/main" id="{0C100E6D-78CE-4621-898C-E34A325C2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69" name="Freeform 97">
            <a:extLst>
              <a:ext uri="{FF2B5EF4-FFF2-40B4-BE49-F238E27FC236}">
                <a16:creationId xmlns:a16="http://schemas.microsoft.com/office/drawing/2014/main" id="{5611A410-FD4A-4594-BF52-23BFEFDCA17A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0" name="Freeform 98">
            <a:extLst>
              <a:ext uri="{FF2B5EF4-FFF2-40B4-BE49-F238E27FC236}">
                <a16:creationId xmlns:a16="http://schemas.microsoft.com/office/drawing/2014/main" id="{1D63D785-0751-46E1-8113-D452B91E8EAE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1" name="Freeform 99">
            <a:extLst>
              <a:ext uri="{FF2B5EF4-FFF2-40B4-BE49-F238E27FC236}">
                <a16:creationId xmlns:a16="http://schemas.microsoft.com/office/drawing/2014/main" id="{CB38ECAF-F686-4D27-A647-8427CF5F555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2" name="Oval 100">
            <a:extLst>
              <a:ext uri="{FF2B5EF4-FFF2-40B4-BE49-F238E27FC236}">
                <a16:creationId xmlns:a16="http://schemas.microsoft.com/office/drawing/2014/main" id="{F6C6230A-263F-48B2-A692-42996057DC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73" name="Oval 101">
            <a:extLst>
              <a:ext uri="{FF2B5EF4-FFF2-40B4-BE49-F238E27FC236}">
                <a16:creationId xmlns:a16="http://schemas.microsoft.com/office/drawing/2014/main" id="{FDCBABFE-F39B-4BA6-8D11-87A3022CD8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74" name="Line 102">
            <a:extLst>
              <a:ext uri="{FF2B5EF4-FFF2-40B4-BE49-F238E27FC236}">
                <a16:creationId xmlns:a16="http://schemas.microsoft.com/office/drawing/2014/main" id="{DDCD2BA7-58BD-4974-B8C4-8B714DE2FF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5" name="Line 103">
            <a:extLst>
              <a:ext uri="{FF2B5EF4-FFF2-40B4-BE49-F238E27FC236}">
                <a16:creationId xmlns:a16="http://schemas.microsoft.com/office/drawing/2014/main" id="{C51A2457-13F4-48E0-9CCD-814E5C598E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6" name="Line 104">
            <a:extLst>
              <a:ext uri="{FF2B5EF4-FFF2-40B4-BE49-F238E27FC236}">
                <a16:creationId xmlns:a16="http://schemas.microsoft.com/office/drawing/2014/main" id="{BA552822-516D-4179-B8AE-65AAB3CE5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7" name="Line 105">
            <a:extLst>
              <a:ext uri="{FF2B5EF4-FFF2-40B4-BE49-F238E27FC236}">
                <a16:creationId xmlns:a16="http://schemas.microsoft.com/office/drawing/2014/main" id="{2276E2C4-66CA-4534-860B-943A0DF71E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8" name="Line 106">
            <a:extLst>
              <a:ext uri="{FF2B5EF4-FFF2-40B4-BE49-F238E27FC236}">
                <a16:creationId xmlns:a16="http://schemas.microsoft.com/office/drawing/2014/main" id="{C775BADF-FD7A-40FE-AAC5-6DFDECB4C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79" name="Line 107">
            <a:extLst>
              <a:ext uri="{FF2B5EF4-FFF2-40B4-BE49-F238E27FC236}">
                <a16:creationId xmlns:a16="http://schemas.microsoft.com/office/drawing/2014/main" id="{1E7C00A3-0416-40F5-8324-47150692C8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0" name="Line 108">
            <a:extLst>
              <a:ext uri="{FF2B5EF4-FFF2-40B4-BE49-F238E27FC236}">
                <a16:creationId xmlns:a16="http://schemas.microsoft.com/office/drawing/2014/main" id="{E8191E43-B98A-4750-94B0-EF8C65C661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1" name="Line 109">
            <a:extLst>
              <a:ext uri="{FF2B5EF4-FFF2-40B4-BE49-F238E27FC236}">
                <a16:creationId xmlns:a16="http://schemas.microsoft.com/office/drawing/2014/main" id="{D26625F1-A1F7-45CF-B129-49269EB0C4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2" name="Line 110">
            <a:extLst>
              <a:ext uri="{FF2B5EF4-FFF2-40B4-BE49-F238E27FC236}">
                <a16:creationId xmlns:a16="http://schemas.microsoft.com/office/drawing/2014/main" id="{EBCDEA23-C34C-4400-8844-EE8826862C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3" name="Line 111">
            <a:extLst>
              <a:ext uri="{FF2B5EF4-FFF2-40B4-BE49-F238E27FC236}">
                <a16:creationId xmlns:a16="http://schemas.microsoft.com/office/drawing/2014/main" id="{D1A6FA99-866D-4F88-9653-0F0AEE99A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4" name="Oval 112">
            <a:extLst>
              <a:ext uri="{FF2B5EF4-FFF2-40B4-BE49-F238E27FC236}">
                <a16:creationId xmlns:a16="http://schemas.microsoft.com/office/drawing/2014/main" id="{827E763B-D2B1-4BBE-A9B6-FE64779D67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85" name="Oval 113">
            <a:extLst>
              <a:ext uri="{FF2B5EF4-FFF2-40B4-BE49-F238E27FC236}">
                <a16:creationId xmlns:a16="http://schemas.microsoft.com/office/drawing/2014/main" id="{0E4C32EB-8203-4FAB-A1A2-660F7F11B9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386" name="Line 114">
            <a:extLst>
              <a:ext uri="{FF2B5EF4-FFF2-40B4-BE49-F238E27FC236}">
                <a16:creationId xmlns:a16="http://schemas.microsoft.com/office/drawing/2014/main" id="{5078635D-6160-4339-B1A7-3734EE87E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7" name="Line 115">
            <a:extLst>
              <a:ext uri="{FF2B5EF4-FFF2-40B4-BE49-F238E27FC236}">
                <a16:creationId xmlns:a16="http://schemas.microsoft.com/office/drawing/2014/main" id="{74168ABB-C39F-4220-8471-3C95D6622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8" name="Line 116">
            <a:extLst>
              <a:ext uri="{FF2B5EF4-FFF2-40B4-BE49-F238E27FC236}">
                <a16:creationId xmlns:a16="http://schemas.microsoft.com/office/drawing/2014/main" id="{20CC73B2-25CA-435B-AD51-492BA59B5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89" name="Line 117">
            <a:extLst>
              <a:ext uri="{FF2B5EF4-FFF2-40B4-BE49-F238E27FC236}">
                <a16:creationId xmlns:a16="http://schemas.microsoft.com/office/drawing/2014/main" id="{5580A2BB-821D-4571-8350-86B979BD88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0" name="Line 118">
            <a:extLst>
              <a:ext uri="{FF2B5EF4-FFF2-40B4-BE49-F238E27FC236}">
                <a16:creationId xmlns:a16="http://schemas.microsoft.com/office/drawing/2014/main" id="{86B6C5EA-DECE-43A9-92D4-47D5CFACAB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1" name="Line 119">
            <a:extLst>
              <a:ext uri="{FF2B5EF4-FFF2-40B4-BE49-F238E27FC236}">
                <a16:creationId xmlns:a16="http://schemas.microsoft.com/office/drawing/2014/main" id="{FF69F9F8-70AC-45F0-BFBC-2067A908B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2" name="Line 120">
            <a:extLst>
              <a:ext uri="{FF2B5EF4-FFF2-40B4-BE49-F238E27FC236}">
                <a16:creationId xmlns:a16="http://schemas.microsoft.com/office/drawing/2014/main" id="{433D199D-D5D8-4605-AC99-AF9814F1D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3" name="Line 121">
            <a:extLst>
              <a:ext uri="{FF2B5EF4-FFF2-40B4-BE49-F238E27FC236}">
                <a16:creationId xmlns:a16="http://schemas.microsoft.com/office/drawing/2014/main" id="{A92C4A1D-469B-4AA9-9C23-2635FE9D6F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4" name="Line 122">
            <a:extLst>
              <a:ext uri="{FF2B5EF4-FFF2-40B4-BE49-F238E27FC236}">
                <a16:creationId xmlns:a16="http://schemas.microsoft.com/office/drawing/2014/main" id="{DFF4B133-AD17-4769-A80C-42CA898C2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5" name="Line 123">
            <a:extLst>
              <a:ext uri="{FF2B5EF4-FFF2-40B4-BE49-F238E27FC236}">
                <a16:creationId xmlns:a16="http://schemas.microsoft.com/office/drawing/2014/main" id="{046E70AF-A58A-45A4-9435-E5C0D2EE13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6" name="Line 124">
            <a:extLst>
              <a:ext uri="{FF2B5EF4-FFF2-40B4-BE49-F238E27FC236}">
                <a16:creationId xmlns:a16="http://schemas.microsoft.com/office/drawing/2014/main" id="{4D6E5064-203F-46E7-9FC4-935F4A27CA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7" name="Line 125">
            <a:extLst>
              <a:ext uri="{FF2B5EF4-FFF2-40B4-BE49-F238E27FC236}">
                <a16:creationId xmlns:a16="http://schemas.microsoft.com/office/drawing/2014/main" id="{F7DDD385-9342-4F10-9C3C-FE4EF99435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8" name="Line 126">
            <a:extLst>
              <a:ext uri="{FF2B5EF4-FFF2-40B4-BE49-F238E27FC236}">
                <a16:creationId xmlns:a16="http://schemas.microsoft.com/office/drawing/2014/main" id="{2F3DCB96-5FF4-411A-842D-D3589D9BFC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399" name="Line 127">
            <a:extLst>
              <a:ext uri="{FF2B5EF4-FFF2-40B4-BE49-F238E27FC236}">
                <a16:creationId xmlns:a16="http://schemas.microsoft.com/office/drawing/2014/main" id="{487E6C56-5943-4F42-A014-3AD6CB597F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0" name="Line 128">
            <a:extLst>
              <a:ext uri="{FF2B5EF4-FFF2-40B4-BE49-F238E27FC236}">
                <a16:creationId xmlns:a16="http://schemas.microsoft.com/office/drawing/2014/main" id="{01223CAD-2DC7-4A3C-9B7E-DADD02591B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1" name="Line 129">
            <a:extLst>
              <a:ext uri="{FF2B5EF4-FFF2-40B4-BE49-F238E27FC236}">
                <a16:creationId xmlns:a16="http://schemas.microsoft.com/office/drawing/2014/main" id="{49C4892C-BA5F-4FF5-B204-A096EEE2B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2" name="Line 130">
            <a:extLst>
              <a:ext uri="{FF2B5EF4-FFF2-40B4-BE49-F238E27FC236}">
                <a16:creationId xmlns:a16="http://schemas.microsoft.com/office/drawing/2014/main" id="{19B005A3-4F65-4E20-A60A-D5BD320AB8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3" name="Freeform 131">
            <a:extLst>
              <a:ext uri="{FF2B5EF4-FFF2-40B4-BE49-F238E27FC236}">
                <a16:creationId xmlns:a16="http://schemas.microsoft.com/office/drawing/2014/main" id="{8ECD5432-4E6A-4E8A-8326-23AD427BBF03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4" name="Freeform 132">
            <a:extLst>
              <a:ext uri="{FF2B5EF4-FFF2-40B4-BE49-F238E27FC236}">
                <a16:creationId xmlns:a16="http://schemas.microsoft.com/office/drawing/2014/main" id="{1D58A192-948E-4A85-B12D-3F4F3D035D3B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5" name="Freeform 133">
            <a:extLst>
              <a:ext uri="{FF2B5EF4-FFF2-40B4-BE49-F238E27FC236}">
                <a16:creationId xmlns:a16="http://schemas.microsoft.com/office/drawing/2014/main" id="{2C3F51B4-072C-4AE0-9874-B7A135CE2EFF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6" name="Freeform 134">
            <a:extLst>
              <a:ext uri="{FF2B5EF4-FFF2-40B4-BE49-F238E27FC236}">
                <a16:creationId xmlns:a16="http://schemas.microsoft.com/office/drawing/2014/main" id="{C83F5DD6-9B00-4B77-B1D4-6483BAC5CE2D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07" name="Oval 135">
            <a:extLst>
              <a:ext uri="{FF2B5EF4-FFF2-40B4-BE49-F238E27FC236}">
                <a16:creationId xmlns:a16="http://schemas.microsoft.com/office/drawing/2014/main" id="{7BFABD3F-ABB9-483E-ABE8-585B2BFC29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08" name="Oval 136">
            <a:extLst>
              <a:ext uri="{FF2B5EF4-FFF2-40B4-BE49-F238E27FC236}">
                <a16:creationId xmlns:a16="http://schemas.microsoft.com/office/drawing/2014/main" id="{6CA00847-27FF-4B33-BFA9-BE5662B655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09" name="Oval 137">
            <a:extLst>
              <a:ext uri="{FF2B5EF4-FFF2-40B4-BE49-F238E27FC236}">
                <a16:creationId xmlns:a16="http://schemas.microsoft.com/office/drawing/2014/main" id="{458BBA85-1DFF-4EAC-87C8-B2E2CBD344E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10" name="Oval 138">
            <a:extLst>
              <a:ext uri="{FF2B5EF4-FFF2-40B4-BE49-F238E27FC236}">
                <a16:creationId xmlns:a16="http://schemas.microsoft.com/office/drawing/2014/main" id="{C9071A83-4E91-4D45-9231-071DD131C4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11" name="Freeform 139">
            <a:extLst>
              <a:ext uri="{FF2B5EF4-FFF2-40B4-BE49-F238E27FC236}">
                <a16:creationId xmlns:a16="http://schemas.microsoft.com/office/drawing/2014/main" id="{94062192-1B23-48B3-BC24-4678ECABAB43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12" name="Freeform 140">
            <a:extLst>
              <a:ext uri="{FF2B5EF4-FFF2-40B4-BE49-F238E27FC236}">
                <a16:creationId xmlns:a16="http://schemas.microsoft.com/office/drawing/2014/main" id="{8AC0EC25-D7CD-4AF6-B65A-C0943F085C8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13" name="Freeform 141">
            <a:extLst>
              <a:ext uri="{FF2B5EF4-FFF2-40B4-BE49-F238E27FC236}">
                <a16:creationId xmlns:a16="http://schemas.microsoft.com/office/drawing/2014/main" id="{C132A6A2-DDD3-4F3A-91A9-E13B3CDE1322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14" name="Freeform 142">
            <a:extLst>
              <a:ext uri="{FF2B5EF4-FFF2-40B4-BE49-F238E27FC236}">
                <a16:creationId xmlns:a16="http://schemas.microsoft.com/office/drawing/2014/main" id="{0C2A06AA-1860-477B-AC5E-07A0DBD4C995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15" name="Oval 143">
            <a:extLst>
              <a:ext uri="{FF2B5EF4-FFF2-40B4-BE49-F238E27FC236}">
                <a16:creationId xmlns:a16="http://schemas.microsoft.com/office/drawing/2014/main" id="{CD777C8E-B59B-436D-A1EA-0F5A044699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16" name="Oval 144">
            <a:extLst>
              <a:ext uri="{FF2B5EF4-FFF2-40B4-BE49-F238E27FC236}">
                <a16:creationId xmlns:a16="http://schemas.microsoft.com/office/drawing/2014/main" id="{1BA10AF5-BF07-49EA-94C6-01BDDB4866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17" name="Oval 145">
            <a:extLst>
              <a:ext uri="{FF2B5EF4-FFF2-40B4-BE49-F238E27FC236}">
                <a16:creationId xmlns:a16="http://schemas.microsoft.com/office/drawing/2014/main" id="{799A5998-900D-43FA-AD33-E4A49C5AB3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18" name="Freeform 146">
            <a:extLst>
              <a:ext uri="{FF2B5EF4-FFF2-40B4-BE49-F238E27FC236}">
                <a16:creationId xmlns:a16="http://schemas.microsoft.com/office/drawing/2014/main" id="{F5DD75A8-88AF-404E-9C43-8154F1114E0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19" name="Oval 147">
            <a:extLst>
              <a:ext uri="{FF2B5EF4-FFF2-40B4-BE49-F238E27FC236}">
                <a16:creationId xmlns:a16="http://schemas.microsoft.com/office/drawing/2014/main" id="{255F6354-3133-4C53-B95D-74DDBC4020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0" name="Oval 148">
            <a:extLst>
              <a:ext uri="{FF2B5EF4-FFF2-40B4-BE49-F238E27FC236}">
                <a16:creationId xmlns:a16="http://schemas.microsoft.com/office/drawing/2014/main" id="{5A0A62AC-9DFF-42FC-BAD6-C663EEB859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1" name="Oval 149">
            <a:extLst>
              <a:ext uri="{FF2B5EF4-FFF2-40B4-BE49-F238E27FC236}">
                <a16:creationId xmlns:a16="http://schemas.microsoft.com/office/drawing/2014/main" id="{C457D9D6-1662-4793-9E1E-DBC481B014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2" name="Line 150">
            <a:extLst>
              <a:ext uri="{FF2B5EF4-FFF2-40B4-BE49-F238E27FC236}">
                <a16:creationId xmlns:a16="http://schemas.microsoft.com/office/drawing/2014/main" id="{3B32E559-690F-4461-9DC5-F2CDD4DCFD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23" name="Oval 151">
            <a:extLst>
              <a:ext uri="{FF2B5EF4-FFF2-40B4-BE49-F238E27FC236}">
                <a16:creationId xmlns:a16="http://schemas.microsoft.com/office/drawing/2014/main" id="{2CFAC654-F73C-4C7F-BC6D-CEEB99457A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4" name="Oval 152">
            <a:extLst>
              <a:ext uri="{FF2B5EF4-FFF2-40B4-BE49-F238E27FC236}">
                <a16:creationId xmlns:a16="http://schemas.microsoft.com/office/drawing/2014/main" id="{1AD8C9DB-8A01-41EA-A98B-278C7257E1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5" name="Oval 153">
            <a:extLst>
              <a:ext uri="{FF2B5EF4-FFF2-40B4-BE49-F238E27FC236}">
                <a16:creationId xmlns:a16="http://schemas.microsoft.com/office/drawing/2014/main" id="{B00E383A-9AAE-4F3E-8FFE-33B9F7C3B1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26" name="Freeform 154">
            <a:extLst>
              <a:ext uri="{FF2B5EF4-FFF2-40B4-BE49-F238E27FC236}">
                <a16:creationId xmlns:a16="http://schemas.microsoft.com/office/drawing/2014/main" id="{7A8CB54A-42BD-49DF-B340-1F5B888C9664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27" name="Line 155">
            <a:extLst>
              <a:ext uri="{FF2B5EF4-FFF2-40B4-BE49-F238E27FC236}">
                <a16:creationId xmlns:a16="http://schemas.microsoft.com/office/drawing/2014/main" id="{35DBDCAE-17B8-4FBC-A66D-8A41A33C25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28" name="Line 156">
            <a:extLst>
              <a:ext uri="{FF2B5EF4-FFF2-40B4-BE49-F238E27FC236}">
                <a16:creationId xmlns:a16="http://schemas.microsoft.com/office/drawing/2014/main" id="{915313B3-DCCE-480B-9DBE-778DCE5044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29" name="Line 157">
            <a:extLst>
              <a:ext uri="{FF2B5EF4-FFF2-40B4-BE49-F238E27FC236}">
                <a16:creationId xmlns:a16="http://schemas.microsoft.com/office/drawing/2014/main" id="{D89E62C6-23D0-42E7-BACC-F45EF0B934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0" name="Freeform 158">
            <a:extLst>
              <a:ext uri="{FF2B5EF4-FFF2-40B4-BE49-F238E27FC236}">
                <a16:creationId xmlns:a16="http://schemas.microsoft.com/office/drawing/2014/main" id="{3A9ED887-4235-48A9-B44C-C605684612B6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1" name="Freeform 159">
            <a:extLst>
              <a:ext uri="{FF2B5EF4-FFF2-40B4-BE49-F238E27FC236}">
                <a16:creationId xmlns:a16="http://schemas.microsoft.com/office/drawing/2014/main" id="{8320A4BF-C0C3-4069-8E2E-180CFD486B9E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2" name="Line 160">
            <a:extLst>
              <a:ext uri="{FF2B5EF4-FFF2-40B4-BE49-F238E27FC236}">
                <a16:creationId xmlns:a16="http://schemas.microsoft.com/office/drawing/2014/main" id="{F597B853-44D1-4FA6-AD83-966D964519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3" name="Line 161">
            <a:extLst>
              <a:ext uri="{FF2B5EF4-FFF2-40B4-BE49-F238E27FC236}">
                <a16:creationId xmlns:a16="http://schemas.microsoft.com/office/drawing/2014/main" id="{E4C7DAC1-93FD-44A1-AFF5-5FF0A4C129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4" name="Line 162">
            <a:extLst>
              <a:ext uri="{FF2B5EF4-FFF2-40B4-BE49-F238E27FC236}">
                <a16:creationId xmlns:a16="http://schemas.microsoft.com/office/drawing/2014/main" id="{B9474653-6F08-48E3-8B46-F93CF416B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5" name="Freeform 163">
            <a:extLst>
              <a:ext uri="{FF2B5EF4-FFF2-40B4-BE49-F238E27FC236}">
                <a16:creationId xmlns:a16="http://schemas.microsoft.com/office/drawing/2014/main" id="{D7870421-9A0A-40CE-B9AA-4F899AD0344A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6" name="Line 164">
            <a:extLst>
              <a:ext uri="{FF2B5EF4-FFF2-40B4-BE49-F238E27FC236}">
                <a16:creationId xmlns:a16="http://schemas.microsoft.com/office/drawing/2014/main" id="{2647F28E-127C-4E64-B014-DFF77D8D63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7" name="Freeform 165">
            <a:extLst>
              <a:ext uri="{FF2B5EF4-FFF2-40B4-BE49-F238E27FC236}">
                <a16:creationId xmlns:a16="http://schemas.microsoft.com/office/drawing/2014/main" id="{4C779BFE-6ACB-46EF-B03D-34EFED493E14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8" name="Freeform 166">
            <a:extLst>
              <a:ext uri="{FF2B5EF4-FFF2-40B4-BE49-F238E27FC236}">
                <a16:creationId xmlns:a16="http://schemas.microsoft.com/office/drawing/2014/main" id="{A756EBBB-8908-422C-A15D-13060DF6C0F6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39" name="Freeform 167">
            <a:extLst>
              <a:ext uri="{FF2B5EF4-FFF2-40B4-BE49-F238E27FC236}">
                <a16:creationId xmlns:a16="http://schemas.microsoft.com/office/drawing/2014/main" id="{0AEF1396-590B-4BB8-BEB7-B6104B3FC503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40" name="Freeform 168">
            <a:extLst>
              <a:ext uri="{FF2B5EF4-FFF2-40B4-BE49-F238E27FC236}">
                <a16:creationId xmlns:a16="http://schemas.microsoft.com/office/drawing/2014/main" id="{C8741A61-EDE5-4972-8846-A04D3102A5BB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41" name="Oval 169">
            <a:extLst>
              <a:ext uri="{FF2B5EF4-FFF2-40B4-BE49-F238E27FC236}">
                <a16:creationId xmlns:a16="http://schemas.microsoft.com/office/drawing/2014/main" id="{DB088924-70AF-43C2-8000-F70BBD8455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2" name="Oval 170">
            <a:extLst>
              <a:ext uri="{FF2B5EF4-FFF2-40B4-BE49-F238E27FC236}">
                <a16:creationId xmlns:a16="http://schemas.microsoft.com/office/drawing/2014/main" id="{B2ACA755-065D-4F5D-88FA-60EA272186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3" name="Oval 171">
            <a:extLst>
              <a:ext uri="{FF2B5EF4-FFF2-40B4-BE49-F238E27FC236}">
                <a16:creationId xmlns:a16="http://schemas.microsoft.com/office/drawing/2014/main" id="{1190C566-D1AC-4447-A7A5-19CFD204C0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4" name="Oval 172">
            <a:extLst>
              <a:ext uri="{FF2B5EF4-FFF2-40B4-BE49-F238E27FC236}">
                <a16:creationId xmlns:a16="http://schemas.microsoft.com/office/drawing/2014/main" id="{485473AA-FD59-48C6-8D4F-5159B2DB5B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5" name="Oval 173">
            <a:extLst>
              <a:ext uri="{FF2B5EF4-FFF2-40B4-BE49-F238E27FC236}">
                <a16:creationId xmlns:a16="http://schemas.microsoft.com/office/drawing/2014/main" id="{4BE75395-504C-4292-BDE0-7CC30F1A5F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6" name="Oval 174">
            <a:extLst>
              <a:ext uri="{FF2B5EF4-FFF2-40B4-BE49-F238E27FC236}">
                <a16:creationId xmlns:a16="http://schemas.microsoft.com/office/drawing/2014/main" id="{6C274D5B-7B6E-45CB-AF70-555D2C54A9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7" name="Oval 175">
            <a:extLst>
              <a:ext uri="{FF2B5EF4-FFF2-40B4-BE49-F238E27FC236}">
                <a16:creationId xmlns:a16="http://schemas.microsoft.com/office/drawing/2014/main" id="{6262A229-27C8-4B2C-B6B4-773B63F8BF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8" name="Oval 176">
            <a:extLst>
              <a:ext uri="{FF2B5EF4-FFF2-40B4-BE49-F238E27FC236}">
                <a16:creationId xmlns:a16="http://schemas.microsoft.com/office/drawing/2014/main" id="{3B6FF4FD-7082-4205-9C36-351F1EC0AC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49" name="Oval 177">
            <a:extLst>
              <a:ext uri="{FF2B5EF4-FFF2-40B4-BE49-F238E27FC236}">
                <a16:creationId xmlns:a16="http://schemas.microsoft.com/office/drawing/2014/main" id="{1E148D13-F4F4-48A8-AF6E-2E7BCB39AD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0" name="Oval 178">
            <a:extLst>
              <a:ext uri="{FF2B5EF4-FFF2-40B4-BE49-F238E27FC236}">
                <a16:creationId xmlns:a16="http://schemas.microsoft.com/office/drawing/2014/main" id="{24516679-F5D3-461E-8B2A-19773E081A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1" name="Oval 179">
            <a:extLst>
              <a:ext uri="{FF2B5EF4-FFF2-40B4-BE49-F238E27FC236}">
                <a16:creationId xmlns:a16="http://schemas.microsoft.com/office/drawing/2014/main" id="{2AA8F6BB-024C-435B-A26C-BFD1405CC5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2" name="Oval 180">
            <a:extLst>
              <a:ext uri="{FF2B5EF4-FFF2-40B4-BE49-F238E27FC236}">
                <a16:creationId xmlns:a16="http://schemas.microsoft.com/office/drawing/2014/main" id="{921DEA85-CBE0-4650-8C97-F3E08CFE39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3" name="Oval 181">
            <a:extLst>
              <a:ext uri="{FF2B5EF4-FFF2-40B4-BE49-F238E27FC236}">
                <a16:creationId xmlns:a16="http://schemas.microsoft.com/office/drawing/2014/main" id="{3D416C3C-064E-4E57-B865-C9B25E7B9E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4" name="Oval 182">
            <a:extLst>
              <a:ext uri="{FF2B5EF4-FFF2-40B4-BE49-F238E27FC236}">
                <a16:creationId xmlns:a16="http://schemas.microsoft.com/office/drawing/2014/main" id="{AF64A7F1-5E21-4413-9284-E40A35A286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5" name="Oval 183">
            <a:extLst>
              <a:ext uri="{FF2B5EF4-FFF2-40B4-BE49-F238E27FC236}">
                <a16:creationId xmlns:a16="http://schemas.microsoft.com/office/drawing/2014/main" id="{C35B5D2C-BFEB-4210-B6CF-F5E16B1624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6" name="Oval 184">
            <a:extLst>
              <a:ext uri="{FF2B5EF4-FFF2-40B4-BE49-F238E27FC236}">
                <a16:creationId xmlns:a16="http://schemas.microsoft.com/office/drawing/2014/main" id="{77FF9FC5-ACE8-4917-B1B5-EFB77BF6BE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57" name="Freeform 185">
            <a:extLst>
              <a:ext uri="{FF2B5EF4-FFF2-40B4-BE49-F238E27FC236}">
                <a16:creationId xmlns:a16="http://schemas.microsoft.com/office/drawing/2014/main" id="{848B1FEA-57E0-4DEC-85A8-13A9236D6888}"/>
              </a:ext>
            </a:extLst>
          </p:cNvPr>
          <p:cNvSpPr>
            <a:spLocks/>
          </p:cNvSpPr>
          <p:nvPr/>
        </p:nvSpPr>
        <p:spPr bwMode="auto">
          <a:xfrm>
            <a:off x="5143500" y="3276600"/>
            <a:ext cx="44450" cy="393700"/>
          </a:xfrm>
          <a:custGeom>
            <a:avLst/>
            <a:gdLst>
              <a:gd name="T0" fmla="*/ 0 w 28"/>
              <a:gd name="T1" fmla="*/ 0 h 248"/>
              <a:gd name="T2" fmla="*/ 28 w 28"/>
              <a:gd name="T3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" h="248">
                <a:moveTo>
                  <a:pt x="0" y="0"/>
                </a:moveTo>
                <a:lnTo>
                  <a:pt x="28" y="24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8458" name="Text Box 186">
            <a:extLst>
              <a:ext uri="{FF2B5EF4-FFF2-40B4-BE49-F238E27FC236}">
                <a16:creationId xmlns:a16="http://schemas.microsoft.com/office/drawing/2014/main" id="{C5BC7CC1-DAB3-4A35-B657-46DE394299C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8459" name="Freeform 187">
            <a:extLst>
              <a:ext uri="{FF2B5EF4-FFF2-40B4-BE49-F238E27FC236}">
                <a16:creationId xmlns:a16="http://schemas.microsoft.com/office/drawing/2014/main" id="{8433B2E1-520D-4AC1-833B-BA9DD668FD06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0" name="Freeform 188">
            <a:extLst>
              <a:ext uri="{FF2B5EF4-FFF2-40B4-BE49-F238E27FC236}">
                <a16:creationId xmlns:a16="http://schemas.microsoft.com/office/drawing/2014/main" id="{F3B98C6F-CE00-4490-92B4-469ED148AE4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1" name="Freeform 189">
            <a:extLst>
              <a:ext uri="{FF2B5EF4-FFF2-40B4-BE49-F238E27FC236}">
                <a16:creationId xmlns:a16="http://schemas.microsoft.com/office/drawing/2014/main" id="{1EAC557D-E9F6-4DF8-8902-333EC6B9181E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2" name="Freeform 190">
            <a:extLst>
              <a:ext uri="{FF2B5EF4-FFF2-40B4-BE49-F238E27FC236}">
                <a16:creationId xmlns:a16="http://schemas.microsoft.com/office/drawing/2014/main" id="{F30FE568-BE29-46BF-B72B-63B7892C417F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3" name="Freeform 191">
            <a:extLst>
              <a:ext uri="{FF2B5EF4-FFF2-40B4-BE49-F238E27FC236}">
                <a16:creationId xmlns:a16="http://schemas.microsoft.com/office/drawing/2014/main" id="{628DC1F8-1282-4C62-A2E7-BC85D8CBC6F5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4" name="Freeform 192">
            <a:extLst>
              <a:ext uri="{FF2B5EF4-FFF2-40B4-BE49-F238E27FC236}">
                <a16:creationId xmlns:a16="http://schemas.microsoft.com/office/drawing/2014/main" id="{0C3296BC-DE4C-4C07-9057-D68F7BE3F37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5" name="Freeform 193">
            <a:extLst>
              <a:ext uri="{FF2B5EF4-FFF2-40B4-BE49-F238E27FC236}">
                <a16:creationId xmlns:a16="http://schemas.microsoft.com/office/drawing/2014/main" id="{EF80525E-C506-49F1-9619-D43B3FFC097D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6" name="Freeform 194">
            <a:extLst>
              <a:ext uri="{FF2B5EF4-FFF2-40B4-BE49-F238E27FC236}">
                <a16:creationId xmlns:a16="http://schemas.microsoft.com/office/drawing/2014/main" id="{EE4AFC74-7B1A-4BC9-9DEA-B1D0EE5C9A2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7" name="Freeform 195">
            <a:extLst>
              <a:ext uri="{FF2B5EF4-FFF2-40B4-BE49-F238E27FC236}">
                <a16:creationId xmlns:a16="http://schemas.microsoft.com/office/drawing/2014/main" id="{A427B27E-8888-45AA-83EC-5F92DF2A9C4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68" name="Oval 196">
            <a:extLst>
              <a:ext uri="{FF2B5EF4-FFF2-40B4-BE49-F238E27FC236}">
                <a16:creationId xmlns:a16="http://schemas.microsoft.com/office/drawing/2014/main" id="{17371906-0B5D-4613-8D31-C75D65937E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69" name="Oval 197">
            <a:extLst>
              <a:ext uri="{FF2B5EF4-FFF2-40B4-BE49-F238E27FC236}">
                <a16:creationId xmlns:a16="http://schemas.microsoft.com/office/drawing/2014/main" id="{560F933E-0609-4C31-951D-A0F6F3DF5C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70" name="Text Box 198">
            <a:extLst>
              <a:ext uri="{FF2B5EF4-FFF2-40B4-BE49-F238E27FC236}">
                <a16:creationId xmlns:a16="http://schemas.microsoft.com/office/drawing/2014/main" id="{49BFD88B-BC76-4FAB-BF19-33742FB7C28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8471" name="Line 199">
            <a:extLst>
              <a:ext uri="{FF2B5EF4-FFF2-40B4-BE49-F238E27FC236}">
                <a16:creationId xmlns:a16="http://schemas.microsoft.com/office/drawing/2014/main" id="{3E58C0A2-9A18-484E-B8AD-0960CDD87D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72" name="Oval 200">
            <a:extLst>
              <a:ext uri="{FF2B5EF4-FFF2-40B4-BE49-F238E27FC236}">
                <a16:creationId xmlns:a16="http://schemas.microsoft.com/office/drawing/2014/main" id="{AC702483-1E84-4FD8-8C51-2703CC29A2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73" name="Oval 201">
            <a:extLst>
              <a:ext uri="{FF2B5EF4-FFF2-40B4-BE49-F238E27FC236}">
                <a16:creationId xmlns:a16="http://schemas.microsoft.com/office/drawing/2014/main" id="{E30D2689-B5EB-46DA-9E62-956CFD9220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8474" name="Text Box 202">
            <a:extLst>
              <a:ext uri="{FF2B5EF4-FFF2-40B4-BE49-F238E27FC236}">
                <a16:creationId xmlns:a16="http://schemas.microsoft.com/office/drawing/2014/main" id="{859FC4D9-DB17-410C-8E2F-8A7FBF1DB70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8475" name="Line 203">
            <a:extLst>
              <a:ext uri="{FF2B5EF4-FFF2-40B4-BE49-F238E27FC236}">
                <a16:creationId xmlns:a16="http://schemas.microsoft.com/office/drawing/2014/main" id="{DB77B6D3-51DB-4114-A22E-307EBB198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8476" name="Text Box 204">
            <a:extLst>
              <a:ext uri="{FF2B5EF4-FFF2-40B4-BE49-F238E27FC236}">
                <a16:creationId xmlns:a16="http://schemas.microsoft.com/office/drawing/2014/main" id="{D94BB46E-479B-48D2-B527-7C49F02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8477" name="Text Box 205">
            <a:extLst>
              <a:ext uri="{FF2B5EF4-FFF2-40B4-BE49-F238E27FC236}">
                <a16:creationId xmlns:a16="http://schemas.microsoft.com/office/drawing/2014/main" id="{463A1924-0609-40E6-B8F1-1B087D71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8478" name="Text Box 206">
            <a:extLst>
              <a:ext uri="{FF2B5EF4-FFF2-40B4-BE49-F238E27FC236}">
                <a16:creationId xmlns:a16="http://schemas.microsoft.com/office/drawing/2014/main" id="{26A006D0-D9B4-4630-9B79-28B33A79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8479" name="Text Box 207">
            <a:extLst>
              <a:ext uri="{FF2B5EF4-FFF2-40B4-BE49-F238E27FC236}">
                <a16:creationId xmlns:a16="http://schemas.microsoft.com/office/drawing/2014/main" id="{88A0A55E-9B62-43D8-8524-3D82CBAD3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8480" name="Text Box 208">
            <a:extLst>
              <a:ext uri="{FF2B5EF4-FFF2-40B4-BE49-F238E27FC236}">
                <a16:creationId xmlns:a16="http://schemas.microsoft.com/office/drawing/2014/main" id="{15313053-9BE2-4B13-90DF-EC0315C24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8482" name="Text Box 210">
            <a:extLst>
              <a:ext uri="{FF2B5EF4-FFF2-40B4-BE49-F238E27FC236}">
                <a16:creationId xmlns:a16="http://schemas.microsoft.com/office/drawing/2014/main" id="{A2EDB94D-4D45-476C-9350-F1187978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78484" name="Text Box 212">
            <a:extLst>
              <a:ext uri="{FF2B5EF4-FFF2-40B4-BE49-F238E27FC236}">
                <a16:creationId xmlns:a16="http://schemas.microsoft.com/office/drawing/2014/main" id="{5E52DAB8-6E72-4CD0-B1BE-B23E33CA4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78485" name="Text Box 213">
            <a:extLst>
              <a:ext uri="{FF2B5EF4-FFF2-40B4-BE49-F238E27FC236}">
                <a16:creationId xmlns:a16="http://schemas.microsoft.com/office/drawing/2014/main" id="{6D574524-A341-465D-969B-1139DD1DE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2258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</a:t>
            </a:r>
          </a:p>
        </p:txBody>
      </p:sp>
      <p:sp>
        <p:nvSpPr>
          <p:cNvPr id="1078487" name="Freeform 215">
            <a:extLst>
              <a:ext uri="{FF2B5EF4-FFF2-40B4-BE49-F238E27FC236}">
                <a16:creationId xmlns:a16="http://schemas.microsoft.com/office/drawing/2014/main" id="{B7B8EFED-899F-42A7-BFF9-9A1947B553B2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8490" name="Text Box 218">
            <a:extLst>
              <a:ext uri="{FF2B5EF4-FFF2-40B4-BE49-F238E27FC236}">
                <a16:creationId xmlns:a16="http://schemas.microsoft.com/office/drawing/2014/main" id="{93F03A3E-FCD0-4480-AE6E-A4E9122D6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78491" name="Freeform 219">
            <a:extLst>
              <a:ext uri="{FF2B5EF4-FFF2-40B4-BE49-F238E27FC236}">
                <a16:creationId xmlns:a16="http://schemas.microsoft.com/office/drawing/2014/main" id="{5BF8A0BD-A756-44C3-AFBB-6C18A1E12617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46E434-4A00-459B-8A15-252AD1A5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97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Freeform 2">
            <a:extLst>
              <a:ext uri="{FF2B5EF4-FFF2-40B4-BE49-F238E27FC236}">
                <a16:creationId xmlns:a16="http://schemas.microsoft.com/office/drawing/2014/main" id="{93F74D89-5F97-4195-AF66-A4A4885D2C8D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9511" name="Freeform 215">
            <a:extLst>
              <a:ext uri="{FF2B5EF4-FFF2-40B4-BE49-F238E27FC236}">
                <a16:creationId xmlns:a16="http://schemas.microsoft.com/office/drawing/2014/main" id="{1BBA9A59-C512-4E64-B237-C92541BBFC9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299" name="Line 3">
            <a:extLst>
              <a:ext uri="{FF2B5EF4-FFF2-40B4-BE49-F238E27FC236}">
                <a16:creationId xmlns:a16="http://schemas.microsoft.com/office/drawing/2014/main" id="{C3EF1120-7FD6-429B-903C-F8E3E3332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0" name="Freeform 4">
            <a:extLst>
              <a:ext uri="{FF2B5EF4-FFF2-40B4-BE49-F238E27FC236}">
                <a16:creationId xmlns:a16="http://schemas.microsoft.com/office/drawing/2014/main" id="{2C335EAE-7128-48D1-B550-6321696A4E65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1" name="Freeform 5">
            <a:extLst>
              <a:ext uri="{FF2B5EF4-FFF2-40B4-BE49-F238E27FC236}">
                <a16:creationId xmlns:a16="http://schemas.microsoft.com/office/drawing/2014/main" id="{DBAEEE85-9BF3-4356-AEB0-9948EF4AEAE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3" name="Freeform 7">
            <a:extLst>
              <a:ext uri="{FF2B5EF4-FFF2-40B4-BE49-F238E27FC236}">
                <a16:creationId xmlns:a16="http://schemas.microsoft.com/office/drawing/2014/main" id="{91B16614-CF99-4D2E-AA69-427BEBF84F5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1288 w 3552"/>
              <a:gd name="T29" fmla="*/ 1034 h 3174"/>
              <a:gd name="T30" fmla="*/ 804 w 3552"/>
              <a:gd name="T31" fmla="*/ 968 h 3174"/>
              <a:gd name="T32" fmla="*/ 402 w 3552"/>
              <a:gd name="T33" fmla="*/ 1302 h 3174"/>
              <a:gd name="T34" fmla="*/ 348 w 3552"/>
              <a:gd name="T35" fmla="*/ 1680 h 3174"/>
              <a:gd name="T36" fmla="*/ 270 w 3552"/>
              <a:gd name="T37" fmla="*/ 2070 h 3174"/>
              <a:gd name="T38" fmla="*/ 402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4" name="Freeform 8">
            <a:extLst>
              <a:ext uri="{FF2B5EF4-FFF2-40B4-BE49-F238E27FC236}">
                <a16:creationId xmlns:a16="http://schemas.microsoft.com/office/drawing/2014/main" id="{B7253C85-A084-4DCD-A746-FDD55D9A84A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5" name="Freeform 9">
            <a:extLst>
              <a:ext uri="{FF2B5EF4-FFF2-40B4-BE49-F238E27FC236}">
                <a16:creationId xmlns:a16="http://schemas.microsoft.com/office/drawing/2014/main" id="{108F3504-1E1A-4AC6-9796-DEB6C709743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6" name="Line 10">
            <a:extLst>
              <a:ext uri="{FF2B5EF4-FFF2-40B4-BE49-F238E27FC236}">
                <a16:creationId xmlns:a16="http://schemas.microsoft.com/office/drawing/2014/main" id="{6F190633-F7BD-4BCE-9740-F66B7BD314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7" name="Freeform 11">
            <a:extLst>
              <a:ext uri="{FF2B5EF4-FFF2-40B4-BE49-F238E27FC236}">
                <a16:creationId xmlns:a16="http://schemas.microsoft.com/office/drawing/2014/main" id="{68F018CD-28EE-4D16-AD0A-DA5D04F3D9C8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8" name="Freeform 12">
            <a:extLst>
              <a:ext uri="{FF2B5EF4-FFF2-40B4-BE49-F238E27FC236}">
                <a16:creationId xmlns:a16="http://schemas.microsoft.com/office/drawing/2014/main" id="{992A257D-A1B5-463B-8458-6FD657E56931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09" name="Freeform 13">
            <a:extLst>
              <a:ext uri="{FF2B5EF4-FFF2-40B4-BE49-F238E27FC236}">
                <a16:creationId xmlns:a16="http://schemas.microsoft.com/office/drawing/2014/main" id="{CC8E3360-03CC-4A83-8807-2401A35214B6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1" name="Line 15">
            <a:extLst>
              <a:ext uri="{FF2B5EF4-FFF2-40B4-BE49-F238E27FC236}">
                <a16:creationId xmlns:a16="http://schemas.microsoft.com/office/drawing/2014/main" id="{815B86A0-288D-491A-B858-C578C6D70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2" name="Freeform 16">
            <a:extLst>
              <a:ext uri="{FF2B5EF4-FFF2-40B4-BE49-F238E27FC236}">
                <a16:creationId xmlns:a16="http://schemas.microsoft.com/office/drawing/2014/main" id="{89585942-8229-4523-BF53-BB27DCE3C832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3" name="Freeform 17">
            <a:extLst>
              <a:ext uri="{FF2B5EF4-FFF2-40B4-BE49-F238E27FC236}">
                <a16:creationId xmlns:a16="http://schemas.microsoft.com/office/drawing/2014/main" id="{6495B140-56AC-4474-B504-F8882673163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4" name="Line 18">
            <a:extLst>
              <a:ext uri="{FF2B5EF4-FFF2-40B4-BE49-F238E27FC236}">
                <a16:creationId xmlns:a16="http://schemas.microsoft.com/office/drawing/2014/main" id="{C3F13A76-2009-4209-BDB2-EFA5F31594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5" name="Line 19">
            <a:extLst>
              <a:ext uri="{FF2B5EF4-FFF2-40B4-BE49-F238E27FC236}">
                <a16:creationId xmlns:a16="http://schemas.microsoft.com/office/drawing/2014/main" id="{27A7B372-D8B8-4FDC-8771-9C45023C5A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6" name="Line 20">
            <a:extLst>
              <a:ext uri="{FF2B5EF4-FFF2-40B4-BE49-F238E27FC236}">
                <a16:creationId xmlns:a16="http://schemas.microsoft.com/office/drawing/2014/main" id="{C33BD08C-B2BE-4396-89E7-61324E01C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7" name="Line 21">
            <a:extLst>
              <a:ext uri="{FF2B5EF4-FFF2-40B4-BE49-F238E27FC236}">
                <a16:creationId xmlns:a16="http://schemas.microsoft.com/office/drawing/2014/main" id="{EF934D3D-7C42-4600-BA7B-1443FA4B47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8" name="Line 22">
            <a:extLst>
              <a:ext uri="{FF2B5EF4-FFF2-40B4-BE49-F238E27FC236}">
                <a16:creationId xmlns:a16="http://schemas.microsoft.com/office/drawing/2014/main" id="{031C9F8C-90D5-4C4B-83F9-485B0ED70A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9" name="Freeform 23">
            <a:extLst>
              <a:ext uri="{FF2B5EF4-FFF2-40B4-BE49-F238E27FC236}">
                <a16:creationId xmlns:a16="http://schemas.microsoft.com/office/drawing/2014/main" id="{E1FE7C08-F453-4D12-82EB-CF2D73951602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0" name="Line 24">
            <a:extLst>
              <a:ext uri="{FF2B5EF4-FFF2-40B4-BE49-F238E27FC236}">
                <a16:creationId xmlns:a16="http://schemas.microsoft.com/office/drawing/2014/main" id="{B50CF394-0737-4A6D-93A6-460E9924A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1" name="Line 25">
            <a:extLst>
              <a:ext uri="{FF2B5EF4-FFF2-40B4-BE49-F238E27FC236}">
                <a16:creationId xmlns:a16="http://schemas.microsoft.com/office/drawing/2014/main" id="{6289CEFC-5F35-45DA-9210-D6688167B0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2" name="Line 26">
            <a:extLst>
              <a:ext uri="{FF2B5EF4-FFF2-40B4-BE49-F238E27FC236}">
                <a16:creationId xmlns:a16="http://schemas.microsoft.com/office/drawing/2014/main" id="{652B9526-086D-430A-B465-C076BFAE7E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3" name="Line 27">
            <a:extLst>
              <a:ext uri="{FF2B5EF4-FFF2-40B4-BE49-F238E27FC236}">
                <a16:creationId xmlns:a16="http://schemas.microsoft.com/office/drawing/2014/main" id="{E1AB5A59-F8AF-4291-A2DB-F1823B2B91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4" name="Freeform 28">
            <a:extLst>
              <a:ext uri="{FF2B5EF4-FFF2-40B4-BE49-F238E27FC236}">
                <a16:creationId xmlns:a16="http://schemas.microsoft.com/office/drawing/2014/main" id="{47FD9FDE-556F-43C3-9112-5C870D0C6EDF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5" name="Line 29">
            <a:extLst>
              <a:ext uri="{FF2B5EF4-FFF2-40B4-BE49-F238E27FC236}">
                <a16:creationId xmlns:a16="http://schemas.microsoft.com/office/drawing/2014/main" id="{CD0DBA3D-F50A-4726-A2F3-484F96BFA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6" name="Freeform 30">
            <a:extLst>
              <a:ext uri="{FF2B5EF4-FFF2-40B4-BE49-F238E27FC236}">
                <a16:creationId xmlns:a16="http://schemas.microsoft.com/office/drawing/2014/main" id="{AB979B3D-A19F-469D-A7D3-7F317798844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7" name="Line 31">
            <a:extLst>
              <a:ext uri="{FF2B5EF4-FFF2-40B4-BE49-F238E27FC236}">
                <a16:creationId xmlns:a16="http://schemas.microsoft.com/office/drawing/2014/main" id="{FD994431-240B-40C8-9E10-14A76258E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8" name="Line 32">
            <a:extLst>
              <a:ext uri="{FF2B5EF4-FFF2-40B4-BE49-F238E27FC236}">
                <a16:creationId xmlns:a16="http://schemas.microsoft.com/office/drawing/2014/main" id="{D99AE5E4-0795-470F-9EF5-DB0C3C8C0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29" name="Freeform 33">
            <a:extLst>
              <a:ext uri="{FF2B5EF4-FFF2-40B4-BE49-F238E27FC236}">
                <a16:creationId xmlns:a16="http://schemas.microsoft.com/office/drawing/2014/main" id="{B78922A5-50F0-4FB2-9419-6DAC0DC0F39A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0" name="Line 34">
            <a:extLst>
              <a:ext uri="{FF2B5EF4-FFF2-40B4-BE49-F238E27FC236}">
                <a16:creationId xmlns:a16="http://schemas.microsoft.com/office/drawing/2014/main" id="{46581ACA-03AC-4BFB-A666-F6090E2AF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1" name="Freeform 35">
            <a:extLst>
              <a:ext uri="{FF2B5EF4-FFF2-40B4-BE49-F238E27FC236}">
                <a16:creationId xmlns:a16="http://schemas.microsoft.com/office/drawing/2014/main" id="{30C50A97-1E8B-445F-97F8-2B5FBC44BC2B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2" name="Line 36">
            <a:extLst>
              <a:ext uri="{FF2B5EF4-FFF2-40B4-BE49-F238E27FC236}">
                <a16:creationId xmlns:a16="http://schemas.microsoft.com/office/drawing/2014/main" id="{E8FD7429-13F3-40A6-97D2-EB6156C58F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3" name="Line 37">
            <a:extLst>
              <a:ext uri="{FF2B5EF4-FFF2-40B4-BE49-F238E27FC236}">
                <a16:creationId xmlns:a16="http://schemas.microsoft.com/office/drawing/2014/main" id="{747C069B-B015-44A3-B70C-AC6BE74023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4" name="Line 38">
            <a:extLst>
              <a:ext uri="{FF2B5EF4-FFF2-40B4-BE49-F238E27FC236}">
                <a16:creationId xmlns:a16="http://schemas.microsoft.com/office/drawing/2014/main" id="{5C9FB897-27B4-4A67-BB50-E3834CE7A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5" name="Line 39">
            <a:extLst>
              <a:ext uri="{FF2B5EF4-FFF2-40B4-BE49-F238E27FC236}">
                <a16:creationId xmlns:a16="http://schemas.microsoft.com/office/drawing/2014/main" id="{F1C8BF5D-ACEC-4E20-A652-6629760EDE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6" name="Line 40">
            <a:extLst>
              <a:ext uri="{FF2B5EF4-FFF2-40B4-BE49-F238E27FC236}">
                <a16:creationId xmlns:a16="http://schemas.microsoft.com/office/drawing/2014/main" id="{17B18193-73E4-4F6C-B4B1-0057B0536F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7" name="Freeform 41">
            <a:extLst>
              <a:ext uri="{FF2B5EF4-FFF2-40B4-BE49-F238E27FC236}">
                <a16:creationId xmlns:a16="http://schemas.microsoft.com/office/drawing/2014/main" id="{7D11BCF1-0434-4890-99FB-69D4274DA92E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8" name="Line 42">
            <a:extLst>
              <a:ext uri="{FF2B5EF4-FFF2-40B4-BE49-F238E27FC236}">
                <a16:creationId xmlns:a16="http://schemas.microsoft.com/office/drawing/2014/main" id="{F08BE3D5-075F-4E24-AE77-FB7CA7925D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39" name="Freeform 43">
            <a:extLst>
              <a:ext uri="{FF2B5EF4-FFF2-40B4-BE49-F238E27FC236}">
                <a16:creationId xmlns:a16="http://schemas.microsoft.com/office/drawing/2014/main" id="{54B0327C-ED06-45C0-B520-FA81A6F78389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0" name="Line 44">
            <a:extLst>
              <a:ext uri="{FF2B5EF4-FFF2-40B4-BE49-F238E27FC236}">
                <a16:creationId xmlns:a16="http://schemas.microsoft.com/office/drawing/2014/main" id="{C06DDEE9-CC19-41AA-B9E1-58DB7C7EC2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1" name="Line 45">
            <a:extLst>
              <a:ext uri="{FF2B5EF4-FFF2-40B4-BE49-F238E27FC236}">
                <a16:creationId xmlns:a16="http://schemas.microsoft.com/office/drawing/2014/main" id="{8301D931-56E0-4F7C-9D30-F4C1474D0D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2" name="Line 46">
            <a:extLst>
              <a:ext uri="{FF2B5EF4-FFF2-40B4-BE49-F238E27FC236}">
                <a16:creationId xmlns:a16="http://schemas.microsoft.com/office/drawing/2014/main" id="{D29106F2-3137-47DE-892B-8BE17E066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3" name="Line 47">
            <a:extLst>
              <a:ext uri="{FF2B5EF4-FFF2-40B4-BE49-F238E27FC236}">
                <a16:creationId xmlns:a16="http://schemas.microsoft.com/office/drawing/2014/main" id="{3671782C-30CF-49F3-A3B3-C5977F3D8C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4" name="Line 48">
            <a:extLst>
              <a:ext uri="{FF2B5EF4-FFF2-40B4-BE49-F238E27FC236}">
                <a16:creationId xmlns:a16="http://schemas.microsoft.com/office/drawing/2014/main" id="{5302A2A6-52BE-487B-A73B-2CB5EBD64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5" name="Line 49">
            <a:extLst>
              <a:ext uri="{FF2B5EF4-FFF2-40B4-BE49-F238E27FC236}">
                <a16:creationId xmlns:a16="http://schemas.microsoft.com/office/drawing/2014/main" id="{9F9DA19E-F58F-4F17-B2D7-3F6FD18E40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6" name="Line 50">
            <a:extLst>
              <a:ext uri="{FF2B5EF4-FFF2-40B4-BE49-F238E27FC236}">
                <a16:creationId xmlns:a16="http://schemas.microsoft.com/office/drawing/2014/main" id="{3E2F7BCC-24E9-4B55-8EC2-96ED4983CD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7" name="Line 51">
            <a:extLst>
              <a:ext uri="{FF2B5EF4-FFF2-40B4-BE49-F238E27FC236}">
                <a16:creationId xmlns:a16="http://schemas.microsoft.com/office/drawing/2014/main" id="{A2EA4DC3-37E1-4A64-AE73-4DF906B3F1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8" name="Freeform 52">
            <a:extLst>
              <a:ext uri="{FF2B5EF4-FFF2-40B4-BE49-F238E27FC236}">
                <a16:creationId xmlns:a16="http://schemas.microsoft.com/office/drawing/2014/main" id="{4A3883A0-A8C8-4ED2-83C0-7DAAE0C5DCB3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49" name="Freeform 53">
            <a:extLst>
              <a:ext uri="{FF2B5EF4-FFF2-40B4-BE49-F238E27FC236}">
                <a16:creationId xmlns:a16="http://schemas.microsoft.com/office/drawing/2014/main" id="{68D6540F-30DE-47FD-9F16-3F8464CF09BD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0" name="Line 54">
            <a:extLst>
              <a:ext uri="{FF2B5EF4-FFF2-40B4-BE49-F238E27FC236}">
                <a16:creationId xmlns:a16="http://schemas.microsoft.com/office/drawing/2014/main" id="{264289F8-E82B-4D31-B1B0-DDF5C21221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1" name="Freeform 55">
            <a:extLst>
              <a:ext uri="{FF2B5EF4-FFF2-40B4-BE49-F238E27FC236}">
                <a16:creationId xmlns:a16="http://schemas.microsoft.com/office/drawing/2014/main" id="{C9338FDB-4995-44F4-BFC7-709C504C423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2" name="Freeform 56">
            <a:extLst>
              <a:ext uri="{FF2B5EF4-FFF2-40B4-BE49-F238E27FC236}">
                <a16:creationId xmlns:a16="http://schemas.microsoft.com/office/drawing/2014/main" id="{50C78AAC-37AA-4EDC-8494-64FA4A771DF0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3" name="Line 57">
            <a:extLst>
              <a:ext uri="{FF2B5EF4-FFF2-40B4-BE49-F238E27FC236}">
                <a16:creationId xmlns:a16="http://schemas.microsoft.com/office/drawing/2014/main" id="{C65AAE97-75F1-4A91-BFCD-BB57D1104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4" name="Freeform 58">
            <a:extLst>
              <a:ext uri="{FF2B5EF4-FFF2-40B4-BE49-F238E27FC236}">
                <a16:creationId xmlns:a16="http://schemas.microsoft.com/office/drawing/2014/main" id="{8C09D92A-2826-4328-B08C-9331572B138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5" name="Line 59">
            <a:extLst>
              <a:ext uri="{FF2B5EF4-FFF2-40B4-BE49-F238E27FC236}">
                <a16:creationId xmlns:a16="http://schemas.microsoft.com/office/drawing/2014/main" id="{5548990F-D82B-45D3-9D5D-A17BD4968D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6" name="Freeform 60">
            <a:extLst>
              <a:ext uri="{FF2B5EF4-FFF2-40B4-BE49-F238E27FC236}">
                <a16:creationId xmlns:a16="http://schemas.microsoft.com/office/drawing/2014/main" id="{49672AAD-110B-4895-B5C8-1E5AD27AD43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7" name="Oval 61">
            <a:extLst>
              <a:ext uri="{FF2B5EF4-FFF2-40B4-BE49-F238E27FC236}">
                <a16:creationId xmlns:a16="http://schemas.microsoft.com/office/drawing/2014/main" id="{D0C923FE-C713-42E4-A3C7-46AD37A674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58" name="Line 62">
            <a:extLst>
              <a:ext uri="{FF2B5EF4-FFF2-40B4-BE49-F238E27FC236}">
                <a16:creationId xmlns:a16="http://schemas.microsoft.com/office/drawing/2014/main" id="{B92E2CA6-9CD5-4EEF-9B0E-568BBF6AE3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59" name="Line 63">
            <a:extLst>
              <a:ext uri="{FF2B5EF4-FFF2-40B4-BE49-F238E27FC236}">
                <a16:creationId xmlns:a16="http://schemas.microsoft.com/office/drawing/2014/main" id="{D434C1DA-E330-4F67-9AEA-55000880F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0" name="Freeform 64">
            <a:extLst>
              <a:ext uri="{FF2B5EF4-FFF2-40B4-BE49-F238E27FC236}">
                <a16:creationId xmlns:a16="http://schemas.microsoft.com/office/drawing/2014/main" id="{DD9C0F0A-8E20-4FBD-9CBE-77E50F70D044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1" name="Line 65">
            <a:extLst>
              <a:ext uri="{FF2B5EF4-FFF2-40B4-BE49-F238E27FC236}">
                <a16:creationId xmlns:a16="http://schemas.microsoft.com/office/drawing/2014/main" id="{118A2147-F5D7-4ED1-9BCD-E61C759283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2" name="Text Box 66">
            <a:extLst>
              <a:ext uri="{FF2B5EF4-FFF2-40B4-BE49-F238E27FC236}">
                <a16:creationId xmlns:a16="http://schemas.microsoft.com/office/drawing/2014/main" id="{DFA5F800-634C-45FB-ABD7-E7375B7C1BE6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79363" name="Line 67">
            <a:extLst>
              <a:ext uri="{FF2B5EF4-FFF2-40B4-BE49-F238E27FC236}">
                <a16:creationId xmlns:a16="http://schemas.microsoft.com/office/drawing/2014/main" id="{5374F36E-4B79-438C-A498-8022AE8F4B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4" name="Line 68">
            <a:extLst>
              <a:ext uri="{FF2B5EF4-FFF2-40B4-BE49-F238E27FC236}">
                <a16:creationId xmlns:a16="http://schemas.microsoft.com/office/drawing/2014/main" id="{2976CD13-CC08-4B93-A44D-38A9DDCB6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5" name="Line 69">
            <a:extLst>
              <a:ext uri="{FF2B5EF4-FFF2-40B4-BE49-F238E27FC236}">
                <a16:creationId xmlns:a16="http://schemas.microsoft.com/office/drawing/2014/main" id="{52CE287D-0D8D-45A9-8B78-2BB9E868E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6" name="Freeform 70">
            <a:extLst>
              <a:ext uri="{FF2B5EF4-FFF2-40B4-BE49-F238E27FC236}">
                <a16:creationId xmlns:a16="http://schemas.microsoft.com/office/drawing/2014/main" id="{45C8FBC8-8BE0-4962-8AD0-2D6CC4BE26B0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7" name="Line 71">
            <a:extLst>
              <a:ext uri="{FF2B5EF4-FFF2-40B4-BE49-F238E27FC236}">
                <a16:creationId xmlns:a16="http://schemas.microsoft.com/office/drawing/2014/main" id="{404ECF02-EFA5-4BFE-8125-9F98DF389C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8" name="Freeform 72">
            <a:extLst>
              <a:ext uri="{FF2B5EF4-FFF2-40B4-BE49-F238E27FC236}">
                <a16:creationId xmlns:a16="http://schemas.microsoft.com/office/drawing/2014/main" id="{6BE8DFB8-7CD7-436B-9F4A-FCF5968D8F2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69" name="Freeform 73">
            <a:extLst>
              <a:ext uri="{FF2B5EF4-FFF2-40B4-BE49-F238E27FC236}">
                <a16:creationId xmlns:a16="http://schemas.microsoft.com/office/drawing/2014/main" id="{09D1E103-DE02-4F52-B40C-B65D40A172E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0" name="Freeform 74">
            <a:extLst>
              <a:ext uri="{FF2B5EF4-FFF2-40B4-BE49-F238E27FC236}">
                <a16:creationId xmlns:a16="http://schemas.microsoft.com/office/drawing/2014/main" id="{85E3A0F0-D35E-4AEF-92E3-8C02C882533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1" name="Freeform 75">
            <a:extLst>
              <a:ext uri="{FF2B5EF4-FFF2-40B4-BE49-F238E27FC236}">
                <a16:creationId xmlns:a16="http://schemas.microsoft.com/office/drawing/2014/main" id="{C873EB61-4C7C-4A63-91CF-E1FA95A153B0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2" name="Freeform 76">
            <a:extLst>
              <a:ext uri="{FF2B5EF4-FFF2-40B4-BE49-F238E27FC236}">
                <a16:creationId xmlns:a16="http://schemas.microsoft.com/office/drawing/2014/main" id="{5D657119-D1B2-4B44-A2EA-BF486778A591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3" name="Oval 77">
            <a:extLst>
              <a:ext uri="{FF2B5EF4-FFF2-40B4-BE49-F238E27FC236}">
                <a16:creationId xmlns:a16="http://schemas.microsoft.com/office/drawing/2014/main" id="{C90A14BF-D393-4D21-B674-2F7AEBAD90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74" name="Line 78">
            <a:extLst>
              <a:ext uri="{FF2B5EF4-FFF2-40B4-BE49-F238E27FC236}">
                <a16:creationId xmlns:a16="http://schemas.microsoft.com/office/drawing/2014/main" id="{85E592E2-BABB-46D3-8298-8196949413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5" name="Line 79">
            <a:extLst>
              <a:ext uri="{FF2B5EF4-FFF2-40B4-BE49-F238E27FC236}">
                <a16:creationId xmlns:a16="http://schemas.microsoft.com/office/drawing/2014/main" id="{F6D33A47-C5CB-4ECA-B07A-97A9276F2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6" name="Freeform 80">
            <a:extLst>
              <a:ext uri="{FF2B5EF4-FFF2-40B4-BE49-F238E27FC236}">
                <a16:creationId xmlns:a16="http://schemas.microsoft.com/office/drawing/2014/main" id="{306F9CC9-6652-445D-A939-804FC1F6B40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7" name="Oval 81">
            <a:extLst>
              <a:ext uri="{FF2B5EF4-FFF2-40B4-BE49-F238E27FC236}">
                <a16:creationId xmlns:a16="http://schemas.microsoft.com/office/drawing/2014/main" id="{BC333F0C-E0B8-4D69-8E9F-2082319996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78" name="Line 82">
            <a:extLst>
              <a:ext uri="{FF2B5EF4-FFF2-40B4-BE49-F238E27FC236}">
                <a16:creationId xmlns:a16="http://schemas.microsoft.com/office/drawing/2014/main" id="{0A1682B8-65B4-4B0E-BA9E-B8AF326371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79" name="Oval 83">
            <a:extLst>
              <a:ext uri="{FF2B5EF4-FFF2-40B4-BE49-F238E27FC236}">
                <a16:creationId xmlns:a16="http://schemas.microsoft.com/office/drawing/2014/main" id="{D396345E-E0D1-4ECD-9B15-95C11C261A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80" name="Freeform 84">
            <a:extLst>
              <a:ext uri="{FF2B5EF4-FFF2-40B4-BE49-F238E27FC236}">
                <a16:creationId xmlns:a16="http://schemas.microsoft.com/office/drawing/2014/main" id="{4EBD2455-17A3-4F73-9BFA-9721385067B8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1" name="Freeform 85">
            <a:extLst>
              <a:ext uri="{FF2B5EF4-FFF2-40B4-BE49-F238E27FC236}">
                <a16:creationId xmlns:a16="http://schemas.microsoft.com/office/drawing/2014/main" id="{8737F948-B68B-4C53-AFBF-F82C1EAEDF9B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2" name="Oval 86">
            <a:extLst>
              <a:ext uri="{FF2B5EF4-FFF2-40B4-BE49-F238E27FC236}">
                <a16:creationId xmlns:a16="http://schemas.microsoft.com/office/drawing/2014/main" id="{C40AC655-BE8D-4D18-8E78-719981EED3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83" name="Line 87">
            <a:extLst>
              <a:ext uri="{FF2B5EF4-FFF2-40B4-BE49-F238E27FC236}">
                <a16:creationId xmlns:a16="http://schemas.microsoft.com/office/drawing/2014/main" id="{92EAA361-0C90-461C-B3C5-96140EE7B5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4" name="Oval 88">
            <a:extLst>
              <a:ext uri="{FF2B5EF4-FFF2-40B4-BE49-F238E27FC236}">
                <a16:creationId xmlns:a16="http://schemas.microsoft.com/office/drawing/2014/main" id="{AC84F25A-FD8C-4127-A955-9F2CA084A2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85" name="Freeform 89">
            <a:extLst>
              <a:ext uri="{FF2B5EF4-FFF2-40B4-BE49-F238E27FC236}">
                <a16:creationId xmlns:a16="http://schemas.microsoft.com/office/drawing/2014/main" id="{F4197B90-CA93-43B7-AAE5-23DFC4622DB7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6" name="Freeform 90">
            <a:extLst>
              <a:ext uri="{FF2B5EF4-FFF2-40B4-BE49-F238E27FC236}">
                <a16:creationId xmlns:a16="http://schemas.microsoft.com/office/drawing/2014/main" id="{CF88B9A7-8715-4764-8200-8B3311C75B7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7" name="Line 91">
            <a:extLst>
              <a:ext uri="{FF2B5EF4-FFF2-40B4-BE49-F238E27FC236}">
                <a16:creationId xmlns:a16="http://schemas.microsoft.com/office/drawing/2014/main" id="{8671DAFB-7DF1-4452-BA80-51A3EC02F2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88" name="Oval 92">
            <a:extLst>
              <a:ext uri="{FF2B5EF4-FFF2-40B4-BE49-F238E27FC236}">
                <a16:creationId xmlns:a16="http://schemas.microsoft.com/office/drawing/2014/main" id="{0895008A-37C0-469B-AECB-CFD1F274E5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89" name="Freeform 93">
            <a:extLst>
              <a:ext uri="{FF2B5EF4-FFF2-40B4-BE49-F238E27FC236}">
                <a16:creationId xmlns:a16="http://schemas.microsoft.com/office/drawing/2014/main" id="{11CE863F-DC2C-4DA7-B1C0-0358F5CEEA3C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0" name="Freeform 94">
            <a:extLst>
              <a:ext uri="{FF2B5EF4-FFF2-40B4-BE49-F238E27FC236}">
                <a16:creationId xmlns:a16="http://schemas.microsoft.com/office/drawing/2014/main" id="{037BB026-8A0A-4EC2-A1F3-9A91A370036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1" name="Freeform 95">
            <a:extLst>
              <a:ext uri="{FF2B5EF4-FFF2-40B4-BE49-F238E27FC236}">
                <a16:creationId xmlns:a16="http://schemas.microsoft.com/office/drawing/2014/main" id="{7E5B2AA1-59BA-484B-86F7-EDDC9B1DF361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2" name="Line 96">
            <a:extLst>
              <a:ext uri="{FF2B5EF4-FFF2-40B4-BE49-F238E27FC236}">
                <a16:creationId xmlns:a16="http://schemas.microsoft.com/office/drawing/2014/main" id="{67372820-5A33-4975-B918-4A1CDC8A3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3" name="Freeform 97">
            <a:extLst>
              <a:ext uri="{FF2B5EF4-FFF2-40B4-BE49-F238E27FC236}">
                <a16:creationId xmlns:a16="http://schemas.microsoft.com/office/drawing/2014/main" id="{DB93E60B-B4B3-457D-B111-AEC49E60AE2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4" name="Freeform 98">
            <a:extLst>
              <a:ext uri="{FF2B5EF4-FFF2-40B4-BE49-F238E27FC236}">
                <a16:creationId xmlns:a16="http://schemas.microsoft.com/office/drawing/2014/main" id="{68D4BBDD-2F18-40A7-8D4E-E244484DA86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5" name="Freeform 99">
            <a:extLst>
              <a:ext uri="{FF2B5EF4-FFF2-40B4-BE49-F238E27FC236}">
                <a16:creationId xmlns:a16="http://schemas.microsoft.com/office/drawing/2014/main" id="{1B854BF9-DFC8-4B3F-ACF6-B1E5A311844A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6" name="Oval 100">
            <a:extLst>
              <a:ext uri="{FF2B5EF4-FFF2-40B4-BE49-F238E27FC236}">
                <a16:creationId xmlns:a16="http://schemas.microsoft.com/office/drawing/2014/main" id="{16CAFF41-2F58-4EAC-B792-6ACC9EFD57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97" name="Oval 101">
            <a:extLst>
              <a:ext uri="{FF2B5EF4-FFF2-40B4-BE49-F238E27FC236}">
                <a16:creationId xmlns:a16="http://schemas.microsoft.com/office/drawing/2014/main" id="{C36FB0DD-59A5-45A6-9E59-C478BF9152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398" name="Line 102">
            <a:extLst>
              <a:ext uri="{FF2B5EF4-FFF2-40B4-BE49-F238E27FC236}">
                <a16:creationId xmlns:a16="http://schemas.microsoft.com/office/drawing/2014/main" id="{51185B62-7BEE-45FC-B0EA-15E634BA38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99" name="Line 103">
            <a:extLst>
              <a:ext uri="{FF2B5EF4-FFF2-40B4-BE49-F238E27FC236}">
                <a16:creationId xmlns:a16="http://schemas.microsoft.com/office/drawing/2014/main" id="{B5CC3E13-EF5E-4C5E-8D26-406EDCA184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0" name="Line 104">
            <a:extLst>
              <a:ext uri="{FF2B5EF4-FFF2-40B4-BE49-F238E27FC236}">
                <a16:creationId xmlns:a16="http://schemas.microsoft.com/office/drawing/2014/main" id="{A25977BF-B9F1-421B-99BF-B42EB6114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1" name="Line 105">
            <a:extLst>
              <a:ext uri="{FF2B5EF4-FFF2-40B4-BE49-F238E27FC236}">
                <a16:creationId xmlns:a16="http://schemas.microsoft.com/office/drawing/2014/main" id="{8E10E3D1-6A2C-4307-9CB3-04AC7D7ED7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2" name="Line 106">
            <a:extLst>
              <a:ext uri="{FF2B5EF4-FFF2-40B4-BE49-F238E27FC236}">
                <a16:creationId xmlns:a16="http://schemas.microsoft.com/office/drawing/2014/main" id="{99A4043F-9E65-48DE-9BB7-9F01F5A21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3" name="Line 107">
            <a:extLst>
              <a:ext uri="{FF2B5EF4-FFF2-40B4-BE49-F238E27FC236}">
                <a16:creationId xmlns:a16="http://schemas.microsoft.com/office/drawing/2014/main" id="{A929E599-BE81-4F0D-BC0A-027E6C9269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4" name="Line 108">
            <a:extLst>
              <a:ext uri="{FF2B5EF4-FFF2-40B4-BE49-F238E27FC236}">
                <a16:creationId xmlns:a16="http://schemas.microsoft.com/office/drawing/2014/main" id="{9A0430C0-1E91-456C-B296-B632F6C54E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5" name="Line 109">
            <a:extLst>
              <a:ext uri="{FF2B5EF4-FFF2-40B4-BE49-F238E27FC236}">
                <a16:creationId xmlns:a16="http://schemas.microsoft.com/office/drawing/2014/main" id="{6814B54F-D6F0-4D77-9E79-38F1BD1509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6" name="Line 110">
            <a:extLst>
              <a:ext uri="{FF2B5EF4-FFF2-40B4-BE49-F238E27FC236}">
                <a16:creationId xmlns:a16="http://schemas.microsoft.com/office/drawing/2014/main" id="{1A8D40E6-8280-4020-8AAC-AF5ED9CBC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7" name="Line 111">
            <a:extLst>
              <a:ext uri="{FF2B5EF4-FFF2-40B4-BE49-F238E27FC236}">
                <a16:creationId xmlns:a16="http://schemas.microsoft.com/office/drawing/2014/main" id="{8CDEC4C5-B9A0-4B79-8A85-0675DA28F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08" name="Oval 112">
            <a:extLst>
              <a:ext uri="{FF2B5EF4-FFF2-40B4-BE49-F238E27FC236}">
                <a16:creationId xmlns:a16="http://schemas.microsoft.com/office/drawing/2014/main" id="{9A209730-5E3D-4C3A-9C2F-800914C0BEE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09" name="Oval 113">
            <a:extLst>
              <a:ext uri="{FF2B5EF4-FFF2-40B4-BE49-F238E27FC236}">
                <a16:creationId xmlns:a16="http://schemas.microsoft.com/office/drawing/2014/main" id="{6D7A5CBD-F679-4531-BAE4-5D17462822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10" name="Line 114">
            <a:extLst>
              <a:ext uri="{FF2B5EF4-FFF2-40B4-BE49-F238E27FC236}">
                <a16:creationId xmlns:a16="http://schemas.microsoft.com/office/drawing/2014/main" id="{E1477B54-AB7B-4882-A543-296CBDD4CD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1" name="Line 115">
            <a:extLst>
              <a:ext uri="{FF2B5EF4-FFF2-40B4-BE49-F238E27FC236}">
                <a16:creationId xmlns:a16="http://schemas.microsoft.com/office/drawing/2014/main" id="{53CFAF9B-6153-43B6-9651-831EE556AD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2" name="Line 116">
            <a:extLst>
              <a:ext uri="{FF2B5EF4-FFF2-40B4-BE49-F238E27FC236}">
                <a16:creationId xmlns:a16="http://schemas.microsoft.com/office/drawing/2014/main" id="{F6ADFABE-0AA2-4561-94AF-EAECF583A4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3" name="Line 117">
            <a:extLst>
              <a:ext uri="{FF2B5EF4-FFF2-40B4-BE49-F238E27FC236}">
                <a16:creationId xmlns:a16="http://schemas.microsoft.com/office/drawing/2014/main" id="{AD10D4F7-9F0E-40DE-8842-6E060F966D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4" name="Line 118">
            <a:extLst>
              <a:ext uri="{FF2B5EF4-FFF2-40B4-BE49-F238E27FC236}">
                <a16:creationId xmlns:a16="http://schemas.microsoft.com/office/drawing/2014/main" id="{15624500-4343-4F44-80D8-CB57E5F69E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5" name="Line 119">
            <a:extLst>
              <a:ext uri="{FF2B5EF4-FFF2-40B4-BE49-F238E27FC236}">
                <a16:creationId xmlns:a16="http://schemas.microsoft.com/office/drawing/2014/main" id="{EB0446C5-8C1B-4355-9235-867FA40E41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6" name="Line 120">
            <a:extLst>
              <a:ext uri="{FF2B5EF4-FFF2-40B4-BE49-F238E27FC236}">
                <a16:creationId xmlns:a16="http://schemas.microsoft.com/office/drawing/2014/main" id="{7C9BE6E6-B9A6-4333-951A-98E529EBF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7" name="Line 121">
            <a:extLst>
              <a:ext uri="{FF2B5EF4-FFF2-40B4-BE49-F238E27FC236}">
                <a16:creationId xmlns:a16="http://schemas.microsoft.com/office/drawing/2014/main" id="{4EDBDDF7-2821-43DC-8FFF-3DF9CD1B01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8" name="Line 122">
            <a:extLst>
              <a:ext uri="{FF2B5EF4-FFF2-40B4-BE49-F238E27FC236}">
                <a16:creationId xmlns:a16="http://schemas.microsoft.com/office/drawing/2014/main" id="{D03A4C22-F507-4515-BEDE-7472957E8B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19" name="Line 123">
            <a:extLst>
              <a:ext uri="{FF2B5EF4-FFF2-40B4-BE49-F238E27FC236}">
                <a16:creationId xmlns:a16="http://schemas.microsoft.com/office/drawing/2014/main" id="{297E0031-2B2D-40A0-A710-983BCB4F13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0" name="Line 124">
            <a:extLst>
              <a:ext uri="{FF2B5EF4-FFF2-40B4-BE49-F238E27FC236}">
                <a16:creationId xmlns:a16="http://schemas.microsoft.com/office/drawing/2014/main" id="{EEC89EFF-BFAE-4079-9B6C-948973F565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1" name="Line 125">
            <a:extLst>
              <a:ext uri="{FF2B5EF4-FFF2-40B4-BE49-F238E27FC236}">
                <a16:creationId xmlns:a16="http://schemas.microsoft.com/office/drawing/2014/main" id="{253AC22D-E1BE-43DE-A70D-F59660FF63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2" name="Line 126">
            <a:extLst>
              <a:ext uri="{FF2B5EF4-FFF2-40B4-BE49-F238E27FC236}">
                <a16:creationId xmlns:a16="http://schemas.microsoft.com/office/drawing/2014/main" id="{E910CF7D-6088-435D-B4BF-17C135A52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3" name="Line 127">
            <a:extLst>
              <a:ext uri="{FF2B5EF4-FFF2-40B4-BE49-F238E27FC236}">
                <a16:creationId xmlns:a16="http://schemas.microsoft.com/office/drawing/2014/main" id="{331BFF74-5534-43A5-B379-C8CB27F06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4" name="Line 128">
            <a:extLst>
              <a:ext uri="{FF2B5EF4-FFF2-40B4-BE49-F238E27FC236}">
                <a16:creationId xmlns:a16="http://schemas.microsoft.com/office/drawing/2014/main" id="{CBB5ABB0-67B0-4711-9B16-B34BC3354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5" name="Line 129">
            <a:extLst>
              <a:ext uri="{FF2B5EF4-FFF2-40B4-BE49-F238E27FC236}">
                <a16:creationId xmlns:a16="http://schemas.microsoft.com/office/drawing/2014/main" id="{3B07EBE2-D027-4295-B8FB-5B2870E03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6" name="Line 130">
            <a:extLst>
              <a:ext uri="{FF2B5EF4-FFF2-40B4-BE49-F238E27FC236}">
                <a16:creationId xmlns:a16="http://schemas.microsoft.com/office/drawing/2014/main" id="{8FDA9C2E-3982-4075-A688-67A04E1D22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7" name="Freeform 131">
            <a:extLst>
              <a:ext uri="{FF2B5EF4-FFF2-40B4-BE49-F238E27FC236}">
                <a16:creationId xmlns:a16="http://schemas.microsoft.com/office/drawing/2014/main" id="{620037B6-9C46-4514-8BCE-E97A67C4D282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8" name="Freeform 132">
            <a:extLst>
              <a:ext uri="{FF2B5EF4-FFF2-40B4-BE49-F238E27FC236}">
                <a16:creationId xmlns:a16="http://schemas.microsoft.com/office/drawing/2014/main" id="{FAE0437C-5F7F-461B-9FE4-D389775A0C07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29" name="Freeform 133">
            <a:extLst>
              <a:ext uri="{FF2B5EF4-FFF2-40B4-BE49-F238E27FC236}">
                <a16:creationId xmlns:a16="http://schemas.microsoft.com/office/drawing/2014/main" id="{62B211F8-8134-4B7D-9A14-14246D0C6D1F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0" name="Freeform 134">
            <a:extLst>
              <a:ext uri="{FF2B5EF4-FFF2-40B4-BE49-F238E27FC236}">
                <a16:creationId xmlns:a16="http://schemas.microsoft.com/office/drawing/2014/main" id="{969D62F7-5E32-4F47-B050-69803636154B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1" name="Oval 135">
            <a:extLst>
              <a:ext uri="{FF2B5EF4-FFF2-40B4-BE49-F238E27FC236}">
                <a16:creationId xmlns:a16="http://schemas.microsoft.com/office/drawing/2014/main" id="{0065AF02-6233-484F-BFD2-C27758EA9B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32" name="Oval 136">
            <a:extLst>
              <a:ext uri="{FF2B5EF4-FFF2-40B4-BE49-F238E27FC236}">
                <a16:creationId xmlns:a16="http://schemas.microsoft.com/office/drawing/2014/main" id="{61112930-B41F-4267-8CA0-A60AFEB2FC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33" name="Oval 137">
            <a:extLst>
              <a:ext uri="{FF2B5EF4-FFF2-40B4-BE49-F238E27FC236}">
                <a16:creationId xmlns:a16="http://schemas.microsoft.com/office/drawing/2014/main" id="{26BCA6BE-56B4-4FC4-A0DF-28543A584F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34" name="Oval 138">
            <a:extLst>
              <a:ext uri="{FF2B5EF4-FFF2-40B4-BE49-F238E27FC236}">
                <a16:creationId xmlns:a16="http://schemas.microsoft.com/office/drawing/2014/main" id="{CA5D42B2-9AA6-4FA7-92CD-D724ACFF59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35" name="Freeform 139">
            <a:extLst>
              <a:ext uri="{FF2B5EF4-FFF2-40B4-BE49-F238E27FC236}">
                <a16:creationId xmlns:a16="http://schemas.microsoft.com/office/drawing/2014/main" id="{B2900493-9143-4111-B45F-B0F14EF1EC39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6" name="Freeform 140">
            <a:extLst>
              <a:ext uri="{FF2B5EF4-FFF2-40B4-BE49-F238E27FC236}">
                <a16:creationId xmlns:a16="http://schemas.microsoft.com/office/drawing/2014/main" id="{06B52525-8665-463C-A0E8-476568AB705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7" name="Freeform 141">
            <a:extLst>
              <a:ext uri="{FF2B5EF4-FFF2-40B4-BE49-F238E27FC236}">
                <a16:creationId xmlns:a16="http://schemas.microsoft.com/office/drawing/2014/main" id="{88055955-AF7A-4A23-B4A3-3E76BF7B517C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8" name="Freeform 142">
            <a:extLst>
              <a:ext uri="{FF2B5EF4-FFF2-40B4-BE49-F238E27FC236}">
                <a16:creationId xmlns:a16="http://schemas.microsoft.com/office/drawing/2014/main" id="{92AC453D-1FB1-412D-AFB1-8BCC54D34A2C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39" name="Oval 143">
            <a:extLst>
              <a:ext uri="{FF2B5EF4-FFF2-40B4-BE49-F238E27FC236}">
                <a16:creationId xmlns:a16="http://schemas.microsoft.com/office/drawing/2014/main" id="{FCAEBD29-9484-4B1C-9994-D2CA5FA6CB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0" name="Oval 144">
            <a:extLst>
              <a:ext uri="{FF2B5EF4-FFF2-40B4-BE49-F238E27FC236}">
                <a16:creationId xmlns:a16="http://schemas.microsoft.com/office/drawing/2014/main" id="{F193EA87-F950-45C5-96E9-14F9966614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1" name="Oval 145">
            <a:extLst>
              <a:ext uri="{FF2B5EF4-FFF2-40B4-BE49-F238E27FC236}">
                <a16:creationId xmlns:a16="http://schemas.microsoft.com/office/drawing/2014/main" id="{82414080-22CC-47EB-B3E4-E812286210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2" name="Freeform 146">
            <a:extLst>
              <a:ext uri="{FF2B5EF4-FFF2-40B4-BE49-F238E27FC236}">
                <a16:creationId xmlns:a16="http://schemas.microsoft.com/office/drawing/2014/main" id="{9494D82B-2A2E-48DD-A800-733B2B4305A5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43" name="Oval 147">
            <a:extLst>
              <a:ext uri="{FF2B5EF4-FFF2-40B4-BE49-F238E27FC236}">
                <a16:creationId xmlns:a16="http://schemas.microsoft.com/office/drawing/2014/main" id="{C2468388-86A0-46B0-8FB7-28AF6C4FED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4" name="Oval 148">
            <a:extLst>
              <a:ext uri="{FF2B5EF4-FFF2-40B4-BE49-F238E27FC236}">
                <a16:creationId xmlns:a16="http://schemas.microsoft.com/office/drawing/2014/main" id="{14F5F1C4-F964-4B87-B432-D2892A4BFB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5" name="Oval 149">
            <a:extLst>
              <a:ext uri="{FF2B5EF4-FFF2-40B4-BE49-F238E27FC236}">
                <a16:creationId xmlns:a16="http://schemas.microsoft.com/office/drawing/2014/main" id="{DD77D4AE-000D-41F0-BE30-32D5B3C1CA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6" name="Line 150">
            <a:extLst>
              <a:ext uri="{FF2B5EF4-FFF2-40B4-BE49-F238E27FC236}">
                <a16:creationId xmlns:a16="http://schemas.microsoft.com/office/drawing/2014/main" id="{3E338CE4-E564-4916-8F84-FABAA5824E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47" name="Oval 151">
            <a:extLst>
              <a:ext uri="{FF2B5EF4-FFF2-40B4-BE49-F238E27FC236}">
                <a16:creationId xmlns:a16="http://schemas.microsoft.com/office/drawing/2014/main" id="{72334EFF-BE7D-4E0E-B0BA-274BC8F340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8" name="Oval 152">
            <a:extLst>
              <a:ext uri="{FF2B5EF4-FFF2-40B4-BE49-F238E27FC236}">
                <a16:creationId xmlns:a16="http://schemas.microsoft.com/office/drawing/2014/main" id="{51F14F9C-8557-4970-9D9A-A495F57514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49" name="Oval 153">
            <a:extLst>
              <a:ext uri="{FF2B5EF4-FFF2-40B4-BE49-F238E27FC236}">
                <a16:creationId xmlns:a16="http://schemas.microsoft.com/office/drawing/2014/main" id="{D7C81963-FB98-4D1F-B752-147F6D8CFD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50" name="Freeform 154">
            <a:extLst>
              <a:ext uri="{FF2B5EF4-FFF2-40B4-BE49-F238E27FC236}">
                <a16:creationId xmlns:a16="http://schemas.microsoft.com/office/drawing/2014/main" id="{E8FDAEFC-FA32-49DD-B200-18EAAA16CA63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1" name="Line 155">
            <a:extLst>
              <a:ext uri="{FF2B5EF4-FFF2-40B4-BE49-F238E27FC236}">
                <a16:creationId xmlns:a16="http://schemas.microsoft.com/office/drawing/2014/main" id="{EC972361-FB27-4370-ACB8-01435F1C67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2" name="Line 156">
            <a:extLst>
              <a:ext uri="{FF2B5EF4-FFF2-40B4-BE49-F238E27FC236}">
                <a16:creationId xmlns:a16="http://schemas.microsoft.com/office/drawing/2014/main" id="{388347AD-2ECC-4575-AA58-0C641ACD9F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3" name="Line 157">
            <a:extLst>
              <a:ext uri="{FF2B5EF4-FFF2-40B4-BE49-F238E27FC236}">
                <a16:creationId xmlns:a16="http://schemas.microsoft.com/office/drawing/2014/main" id="{78809D80-6EC4-4844-A94C-7818B9E254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4" name="Freeform 158">
            <a:extLst>
              <a:ext uri="{FF2B5EF4-FFF2-40B4-BE49-F238E27FC236}">
                <a16:creationId xmlns:a16="http://schemas.microsoft.com/office/drawing/2014/main" id="{7BDC7E2C-6840-4998-9A8D-F42582D5B96A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5" name="Freeform 159">
            <a:extLst>
              <a:ext uri="{FF2B5EF4-FFF2-40B4-BE49-F238E27FC236}">
                <a16:creationId xmlns:a16="http://schemas.microsoft.com/office/drawing/2014/main" id="{E1833BE7-8914-451C-83FC-0255403831C4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6" name="Line 160">
            <a:extLst>
              <a:ext uri="{FF2B5EF4-FFF2-40B4-BE49-F238E27FC236}">
                <a16:creationId xmlns:a16="http://schemas.microsoft.com/office/drawing/2014/main" id="{B4A192FC-ED76-4E1E-B49A-5AFA15A6BC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7" name="Line 161">
            <a:extLst>
              <a:ext uri="{FF2B5EF4-FFF2-40B4-BE49-F238E27FC236}">
                <a16:creationId xmlns:a16="http://schemas.microsoft.com/office/drawing/2014/main" id="{7DF85DE2-E894-4811-896F-C37582C17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8" name="Line 162">
            <a:extLst>
              <a:ext uri="{FF2B5EF4-FFF2-40B4-BE49-F238E27FC236}">
                <a16:creationId xmlns:a16="http://schemas.microsoft.com/office/drawing/2014/main" id="{5A4D09CA-BC19-4221-8B86-5179E9E748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59" name="Freeform 163">
            <a:extLst>
              <a:ext uri="{FF2B5EF4-FFF2-40B4-BE49-F238E27FC236}">
                <a16:creationId xmlns:a16="http://schemas.microsoft.com/office/drawing/2014/main" id="{4F4C1B0B-A0DB-4B1F-870F-0696130E23B9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0" name="Line 164">
            <a:extLst>
              <a:ext uri="{FF2B5EF4-FFF2-40B4-BE49-F238E27FC236}">
                <a16:creationId xmlns:a16="http://schemas.microsoft.com/office/drawing/2014/main" id="{54411B06-8BF9-4724-9FBE-DA76351A40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1" name="Freeform 165">
            <a:extLst>
              <a:ext uri="{FF2B5EF4-FFF2-40B4-BE49-F238E27FC236}">
                <a16:creationId xmlns:a16="http://schemas.microsoft.com/office/drawing/2014/main" id="{C2437CFA-99DE-4EF1-8DD9-C3FA72F6AC5A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2" name="Freeform 166">
            <a:extLst>
              <a:ext uri="{FF2B5EF4-FFF2-40B4-BE49-F238E27FC236}">
                <a16:creationId xmlns:a16="http://schemas.microsoft.com/office/drawing/2014/main" id="{B945E2C3-88D3-41D9-B4E5-469FEF5BC0F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3" name="Freeform 167">
            <a:extLst>
              <a:ext uri="{FF2B5EF4-FFF2-40B4-BE49-F238E27FC236}">
                <a16:creationId xmlns:a16="http://schemas.microsoft.com/office/drawing/2014/main" id="{DFBB56D1-AAB2-49A6-8B8C-09C415D7E5E4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4" name="Freeform 168">
            <a:extLst>
              <a:ext uri="{FF2B5EF4-FFF2-40B4-BE49-F238E27FC236}">
                <a16:creationId xmlns:a16="http://schemas.microsoft.com/office/drawing/2014/main" id="{59BD9999-5058-48A1-BE76-9ACE1EE4C569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65" name="Oval 169">
            <a:extLst>
              <a:ext uri="{FF2B5EF4-FFF2-40B4-BE49-F238E27FC236}">
                <a16:creationId xmlns:a16="http://schemas.microsoft.com/office/drawing/2014/main" id="{4B7C2C0B-D59A-4056-8AAC-0C8FB05D2A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66" name="Oval 170">
            <a:extLst>
              <a:ext uri="{FF2B5EF4-FFF2-40B4-BE49-F238E27FC236}">
                <a16:creationId xmlns:a16="http://schemas.microsoft.com/office/drawing/2014/main" id="{7E009B21-F9F6-471F-970A-D3256A6179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67" name="Oval 171">
            <a:extLst>
              <a:ext uri="{FF2B5EF4-FFF2-40B4-BE49-F238E27FC236}">
                <a16:creationId xmlns:a16="http://schemas.microsoft.com/office/drawing/2014/main" id="{4896EE47-68FE-4096-A3AD-7F6A7E1A59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68" name="Oval 172">
            <a:extLst>
              <a:ext uri="{FF2B5EF4-FFF2-40B4-BE49-F238E27FC236}">
                <a16:creationId xmlns:a16="http://schemas.microsoft.com/office/drawing/2014/main" id="{D6FB1461-787A-4FBA-8C36-E65E104D71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69" name="Oval 173">
            <a:extLst>
              <a:ext uri="{FF2B5EF4-FFF2-40B4-BE49-F238E27FC236}">
                <a16:creationId xmlns:a16="http://schemas.microsoft.com/office/drawing/2014/main" id="{BD2F94A5-E42C-4A25-A43F-55B9990ED1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0" name="Oval 174">
            <a:extLst>
              <a:ext uri="{FF2B5EF4-FFF2-40B4-BE49-F238E27FC236}">
                <a16:creationId xmlns:a16="http://schemas.microsoft.com/office/drawing/2014/main" id="{1527DAB5-70BB-4E0A-AC10-1B030075D48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1" name="Oval 175">
            <a:extLst>
              <a:ext uri="{FF2B5EF4-FFF2-40B4-BE49-F238E27FC236}">
                <a16:creationId xmlns:a16="http://schemas.microsoft.com/office/drawing/2014/main" id="{976E8AD2-544F-4B08-A772-3DA0EAA54D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2" name="Oval 176">
            <a:extLst>
              <a:ext uri="{FF2B5EF4-FFF2-40B4-BE49-F238E27FC236}">
                <a16:creationId xmlns:a16="http://schemas.microsoft.com/office/drawing/2014/main" id="{071A5FB0-D9FD-4E4F-8D2D-36D3CF830D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3" name="Oval 177">
            <a:extLst>
              <a:ext uri="{FF2B5EF4-FFF2-40B4-BE49-F238E27FC236}">
                <a16:creationId xmlns:a16="http://schemas.microsoft.com/office/drawing/2014/main" id="{3F26CD87-4C3E-4C9F-BD43-23E75BC684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4" name="Oval 178">
            <a:extLst>
              <a:ext uri="{FF2B5EF4-FFF2-40B4-BE49-F238E27FC236}">
                <a16:creationId xmlns:a16="http://schemas.microsoft.com/office/drawing/2014/main" id="{F1196972-0795-4316-B7DF-0391D67CCD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5" name="Oval 179">
            <a:extLst>
              <a:ext uri="{FF2B5EF4-FFF2-40B4-BE49-F238E27FC236}">
                <a16:creationId xmlns:a16="http://schemas.microsoft.com/office/drawing/2014/main" id="{D60491C0-90EB-4271-A3A6-ED4A0678FE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6" name="Oval 180">
            <a:extLst>
              <a:ext uri="{FF2B5EF4-FFF2-40B4-BE49-F238E27FC236}">
                <a16:creationId xmlns:a16="http://schemas.microsoft.com/office/drawing/2014/main" id="{C9CB502F-0657-43B4-9C50-2F8C0FD76B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7" name="Oval 181">
            <a:extLst>
              <a:ext uri="{FF2B5EF4-FFF2-40B4-BE49-F238E27FC236}">
                <a16:creationId xmlns:a16="http://schemas.microsoft.com/office/drawing/2014/main" id="{6AD2EFC2-33B8-4219-A41B-26E1B43726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8" name="Oval 182">
            <a:extLst>
              <a:ext uri="{FF2B5EF4-FFF2-40B4-BE49-F238E27FC236}">
                <a16:creationId xmlns:a16="http://schemas.microsoft.com/office/drawing/2014/main" id="{CAE2C189-D127-4B8D-8A6E-52302CC850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79" name="Oval 183">
            <a:extLst>
              <a:ext uri="{FF2B5EF4-FFF2-40B4-BE49-F238E27FC236}">
                <a16:creationId xmlns:a16="http://schemas.microsoft.com/office/drawing/2014/main" id="{79EE77D9-DDAD-4B2F-8EBA-451F63334B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80" name="Oval 184">
            <a:extLst>
              <a:ext uri="{FF2B5EF4-FFF2-40B4-BE49-F238E27FC236}">
                <a16:creationId xmlns:a16="http://schemas.microsoft.com/office/drawing/2014/main" id="{C996A446-5450-464E-8906-F27A2AB26A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81" name="Freeform 185">
            <a:extLst>
              <a:ext uri="{FF2B5EF4-FFF2-40B4-BE49-F238E27FC236}">
                <a16:creationId xmlns:a16="http://schemas.microsoft.com/office/drawing/2014/main" id="{76BF586F-6272-4CE1-B42C-183F4DEC2301}"/>
              </a:ext>
            </a:extLst>
          </p:cNvPr>
          <p:cNvSpPr>
            <a:spLocks/>
          </p:cNvSpPr>
          <p:nvPr/>
        </p:nvSpPr>
        <p:spPr bwMode="auto">
          <a:xfrm>
            <a:off x="5359400" y="3441700"/>
            <a:ext cx="304800" cy="311150"/>
          </a:xfrm>
          <a:custGeom>
            <a:avLst/>
            <a:gdLst>
              <a:gd name="T0" fmla="*/ 192 w 192"/>
              <a:gd name="T1" fmla="*/ 0 h 196"/>
              <a:gd name="T2" fmla="*/ 0 w 192"/>
              <a:gd name="T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2" h="196">
                <a:moveTo>
                  <a:pt x="192" y="0"/>
                </a:moveTo>
                <a:lnTo>
                  <a:pt x="0" y="196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9482" name="Text Box 186">
            <a:extLst>
              <a:ext uri="{FF2B5EF4-FFF2-40B4-BE49-F238E27FC236}">
                <a16:creationId xmlns:a16="http://schemas.microsoft.com/office/drawing/2014/main" id="{B521A9F4-3A1E-48CE-B1B2-B801827E309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9483" name="Freeform 187">
            <a:extLst>
              <a:ext uri="{FF2B5EF4-FFF2-40B4-BE49-F238E27FC236}">
                <a16:creationId xmlns:a16="http://schemas.microsoft.com/office/drawing/2014/main" id="{0FD327C6-50C4-46CD-B1EE-14E3CAB8C3FD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4" name="Freeform 188">
            <a:extLst>
              <a:ext uri="{FF2B5EF4-FFF2-40B4-BE49-F238E27FC236}">
                <a16:creationId xmlns:a16="http://schemas.microsoft.com/office/drawing/2014/main" id="{12EF9F7A-82FE-4FB2-8EA0-9DC4718BFCB9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5" name="Freeform 189">
            <a:extLst>
              <a:ext uri="{FF2B5EF4-FFF2-40B4-BE49-F238E27FC236}">
                <a16:creationId xmlns:a16="http://schemas.microsoft.com/office/drawing/2014/main" id="{5C42FD8B-EF69-4B2C-A85F-31E1BA712FBF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6" name="Freeform 190">
            <a:extLst>
              <a:ext uri="{FF2B5EF4-FFF2-40B4-BE49-F238E27FC236}">
                <a16:creationId xmlns:a16="http://schemas.microsoft.com/office/drawing/2014/main" id="{54E6A3B8-576C-4986-A8A1-5A0D4A3DEA38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7" name="Freeform 191">
            <a:extLst>
              <a:ext uri="{FF2B5EF4-FFF2-40B4-BE49-F238E27FC236}">
                <a16:creationId xmlns:a16="http://schemas.microsoft.com/office/drawing/2014/main" id="{64AD1E18-B94E-4BD6-9195-3BC53F205FF4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8" name="Freeform 192">
            <a:extLst>
              <a:ext uri="{FF2B5EF4-FFF2-40B4-BE49-F238E27FC236}">
                <a16:creationId xmlns:a16="http://schemas.microsoft.com/office/drawing/2014/main" id="{3975A2D1-58A4-4CAD-8EE2-FEB863F0403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89" name="Freeform 193">
            <a:extLst>
              <a:ext uri="{FF2B5EF4-FFF2-40B4-BE49-F238E27FC236}">
                <a16:creationId xmlns:a16="http://schemas.microsoft.com/office/drawing/2014/main" id="{A0D8B765-E0B3-44E5-8F4A-EB5132CAF63B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90" name="Freeform 194">
            <a:extLst>
              <a:ext uri="{FF2B5EF4-FFF2-40B4-BE49-F238E27FC236}">
                <a16:creationId xmlns:a16="http://schemas.microsoft.com/office/drawing/2014/main" id="{165D5571-47A6-4747-A5D4-61A150D893D5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91" name="Freeform 195">
            <a:extLst>
              <a:ext uri="{FF2B5EF4-FFF2-40B4-BE49-F238E27FC236}">
                <a16:creationId xmlns:a16="http://schemas.microsoft.com/office/drawing/2014/main" id="{87CA2148-5B4E-45D6-AAEE-0671FADE9D92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92" name="Oval 196">
            <a:extLst>
              <a:ext uri="{FF2B5EF4-FFF2-40B4-BE49-F238E27FC236}">
                <a16:creationId xmlns:a16="http://schemas.microsoft.com/office/drawing/2014/main" id="{C7128C80-098A-4607-87CC-2BA669CC27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93" name="Oval 197">
            <a:extLst>
              <a:ext uri="{FF2B5EF4-FFF2-40B4-BE49-F238E27FC236}">
                <a16:creationId xmlns:a16="http://schemas.microsoft.com/office/drawing/2014/main" id="{A1648EC2-8667-4547-82DF-2652305EC7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94" name="Text Box 198">
            <a:extLst>
              <a:ext uri="{FF2B5EF4-FFF2-40B4-BE49-F238E27FC236}">
                <a16:creationId xmlns:a16="http://schemas.microsoft.com/office/drawing/2014/main" id="{799BA130-86DB-4191-844E-E7E6E67F92D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79495" name="Line 199">
            <a:extLst>
              <a:ext uri="{FF2B5EF4-FFF2-40B4-BE49-F238E27FC236}">
                <a16:creationId xmlns:a16="http://schemas.microsoft.com/office/drawing/2014/main" id="{E35FE703-B594-458F-B743-D3B03EC37D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496" name="Oval 200">
            <a:extLst>
              <a:ext uri="{FF2B5EF4-FFF2-40B4-BE49-F238E27FC236}">
                <a16:creationId xmlns:a16="http://schemas.microsoft.com/office/drawing/2014/main" id="{F93AD21F-335B-42BA-BF10-6A99F61928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97" name="Oval 201">
            <a:extLst>
              <a:ext uri="{FF2B5EF4-FFF2-40B4-BE49-F238E27FC236}">
                <a16:creationId xmlns:a16="http://schemas.microsoft.com/office/drawing/2014/main" id="{55A6EA32-AC18-4C22-96F5-D12721A9C9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79498" name="Text Box 202">
            <a:extLst>
              <a:ext uri="{FF2B5EF4-FFF2-40B4-BE49-F238E27FC236}">
                <a16:creationId xmlns:a16="http://schemas.microsoft.com/office/drawing/2014/main" id="{EA6C3683-9EC5-4D5F-897F-43AEE50150D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79499" name="Line 203">
            <a:extLst>
              <a:ext uri="{FF2B5EF4-FFF2-40B4-BE49-F238E27FC236}">
                <a16:creationId xmlns:a16="http://schemas.microsoft.com/office/drawing/2014/main" id="{12DCF0AA-FD00-4AA1-8F0E-0C577409D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500" name="Text Box 204">
            <a:extLst>
              <a:ext uri="{FF2B5EF4-FFF2-40B4-BE49-F238E27FC236}">
                <a16:creationId xmlns:a16="http://schemas.microsoft.com/office/drawing/2014/main" id="{5E185016-DA55-4089-85A9-71137E9BB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9501" name="Text Box 205">
            <a:extLst>
              <a:ext uri="{FF2B5EF4-FFF2-40B4-BE49-F238E27FC236}">
                <a16:creationId xmlns:a16="http://schemas.microsoft.com/office/drawing/2014/main" id="{14AA10E2-6BBC-4CFB-8D29-F2A53E77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9502" name="Text Box 206">
            <a:extLst>
              <a:ext uri="{FF2B5EF4-FFF2-40B4-BE49-F238E27FC236}">
                <a16:creationId xmlns:a16="http://schemas.microsoft.com/office/drawing/2014/main" id="{79560016-892B-47DD-845C-D512D2A39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9503" name="Text Box 207">
            <a:extLst>
              <a:ext uri="{FF2B5EF4-FFF2-40B4-BE49-F238E27FC236}">
                <a16:creationId xmlns:a16="http://schemas.microsoft.com/office/drawing/2014/main" id="{AD2A06A3-F82A-4765-95A6-D0C05B29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9504" name="Text Box 208">
            <a:extLst>
              <a:ext uri="{FF2B5EF4-FFF2-40B4-BE49-F238E27FC236}">
                <a16:creationId xmlns:a16="http://schemas.microsoft.com/office/drawing/2014/main" id="{25BD85E0-B74C-482A-91C2-D6B41AF49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79506" name="Text Box 210">
            <a:extLst>
              <a:ext uri="{FF2B5EF4-FFF2-40B4-BE49-F238E27FC236}">
                <a16:creationId xmlns:a16="http://schemas.microsoft.com/office/drawing/2014/main" id="{D1B1D933-C010-44A7-B500-25FE0FF8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79508" name="Text Box 212">
            <a:extLst>
              <a:ext uri="{FF2B5EF4-FFF2-40B4-BE49-F238E27FC236}">
                <a16:creationId xmlns:a16="http://schemas.microsoft.com/office/drawing/2014/main" id="{F72006ED-A730-4C17-A8B4-EC8BD580F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79509" name="Text Box 213">
            <a:extLst>
              <a:ext uri="{FF2B5EF4-FFF2-40B4-BE49-F238E27FC236}">
                <a16:creationId xmlns:a16="http://schemas.microsoft.com/office/drawing/2014/main" id="{18C01C85-94E6-41DA-A7D1-7C47ABDDA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79510" name="Text Box 214">
            <a:extLst>
              <a:ext uri="{FF2B5EF4-FFF2-40B4-BE49-F238E27FC236}">
                <a16:creationId xmlns:a16="http://schemas.microsoft.com/office/drawing/2014/main" id="{B509EB09-1D05-4329-94B4-BC642E19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255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</a:t>
            </a:r>
          </a:p>
        </p:txBody>
      </p:sp>
      <p:sp>
        <p:nvSpPr>
          <p:cNvPr id="1079512" name="Freeform 216">
            <a:extLst>
              <a:ext uri="{FF2B5EF4-FFF2-40B4-BE49-F238E27FC236}">
                <a16:creationId xmlns:a16="http://schemas.microsoft.com/office/drawing/2014/main" id="{09D0F355-8802-462F-8BDF-8E2E39E46138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79513" name="Text Box 217">
            <a:extLst>
              <a:ext uri="{FF2B5EF4-FFF2-40B4-BE49-F238E27FC236}">
                <a16:creationId xmlns:a16="http://schemas.microsoft.com/office/drawing/2014/main" id="{F9FBB71D-57FB-4F47-8DF5-F554C23C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79514" name="Freeform 218">
            <a:extLst>
              <a:ext uri="{FF2B5EF4-FFF2-40B4-BE49-F238E27FC236}">
                <a16:creationId xmlns:a16="http://schemas.microsoft.com/office/drawing/2014/main" id="{946C316B-9F4B-4BCF-BA5A-DC1D67827A73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947DD-CAD6-4C99-ADBC-DC558093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71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Freeform 2">
            <a:extLst>
              <a:ext uri="{FF2B5EF4-FFF2-40B4-BE49-F238E27FC236}">
                <a16:creationId xmlns:a16="http://schemas.microsoft.com/office/drawing/2014/main" id="{76E6A782-64AC-4A46-B502-0D791321EC02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0536" name="Freeform 216">
            <a:extLst>
              <a:ext uri="{FF2B5EF4-FFF2-40B4-BE49-F238E27FC236}">
                <a16:creationId xmlns:a16="http://schemas.microsoft.com/office/drawing/2014/main" id="{DDBE756D-43E0-45F7-B582-A52559E63A3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3" name="Line 3">
            <a:extLst>
              <a:ext uri="{FF2B5EF4-FFF2-40B4-BE49-F238E27FC236}">
                <a16:creationId xmlns:a16="http://schemas.microsoft.com/office/drawing/2014/main" id="{3FBB5DD8-5AFD-45E5-912E-9630D41CE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4" name="Freeform 4">
            <a:extLst>
              <a:ext uri="{FF2B5EF4-FFF2-40B4-BE49-F238E27FC236}">
                <a16:creationId xmlns:a16="http://schemas.microsoft.com/office/drawing/2014/main" id="{B6E8D177-0E2B-413E-8B47-1A9EA6B192D7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5" name="Freeform 5">
            <a:extLst>
              <a:ext uri="{FF2B5EF4-FFF2-40B4-BE49-F238E27FC236}">
                <a16:creationId xmlns:a16="http://schemas.microsoft.com/office/drawing/2014/main" id="{1FEB7065-F1E8-4147-BA9B-4DF5601732B1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7" name="Freeform 7">
            <a:extLst>
              <a:ext uri="{FF2B5EF4-FFF2-40B4-BE49-F238E27FC236}">
                <a16:creationId xmlns:a16="http://schemas.microsoft.com/office/drawing/2014/main" id="{3359256D-74F6-4886-B92D-5AFB52850346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288 w 3552"/>
              <a:gd name="T27" fmla="*/ 1034 h 3174"/>
              <a:gd name="T28" fmla="*/ 804 w 3552"/>
              <a:gd name="T29" fmla="*/ 968 h 3174"/>
              <a:gd name="T30" fmla="*/ 402 w 3552"/>
              <a:gd name="T31" fmla="*/ 1302 h 3174"/>
              <a:gd name="T32" fmla="*/ 348 w 3552"/>
              <a:gd name="T33" fmla="*/ 1680 h 3174"/>
              <a:gd name="T34" fmla="*/ 270 w 3552"/>
              <a:gd name="T35" fmla="*/ 2070 h 3174"/>
              <a:gd name="T36" fmla="*/ 402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8" name="Freeform 8">
            <a:extLst>
              <a:ext uri="{FF2B5EF4-FFF2-40B4-BE49-F238E27FC236}">
                <a16:creationId xmlns:a16="http://schemas.microsoft.com/office/drawing/2014/main" id="{3E9C2EFA-0C54-4631-8ED7-EEC9B1B8F4A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29" name="Freeform 9">
            <a:extLst>
              <a:ext uri="{FF2B5EF4-FFF2-40B4-BE49-F238E27FC236}">
                <a16:creationId xmlns:a16="http://schemas.microsoft.com/office/drawing/2014/main" id="{07297DFB-CB20-4182-BEAF-DCDFB17A4D5A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0" name="Line 10">
            <a:extLst>
              <a:ext uri="{FF2B5EF4-FFF2-40B4-BE49-F238E27FC236}">
                <a16:creationId xmlns:a16="http://schemas.microsoft.com/office/drawing/2014/main" id="{2442FCB8-0EC5-4AB8-94D8-624FC3C2EF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1" name="Freeform 11">
            <a:extLst>
              <a:ext uri="{FF2B5EF4-FFF2-40B4-BE49-F238E27FC236}">
                <a16:creationId xmlns:a16="http://schemas.microsoft.com/office/drawing/2014/main" id="{8EDD1C90-C1DF-46A7-A136-3BD8F80B84F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2" name="Freeform 12">
            <a:extLst>
              <a:ext uri="{FF2B5EF4-FFF2-40B4-BE49-F238E27FC236}">
                <a16:creationId xmlns:a16="http://schemas.microsoft.com/office/drawing/2014/main" id="{43BC6EBC-0AF8-4F33-B3DE-DD5BCFFA13B1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3" name="Freeform 13">
            <a:extLst>
              <a:ext uri="{FF2B5EF4-FFF2-40B4-BE49-F238E27FC236}">
                <a16:creationId xmlns:a16="http://schemas.microsoft.com/office/drawing/2014/main" id="{DB5DBB1A-A059-42A8-B4FE-FE2D15B71FB9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5" name="Line 15">
            <a:extLst>
              <a:ext uri="{FF2B5EF4-FFF2-40B4-BE49-F238E27FC236}">
                <a16:creationId xmlns:a16="http://schemas.microsoft.com/office/drawing/2014/main" id="{BA1E19E6-1598-4E5A-A2E6-787F80A20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6" name="Freeform 16">
            <a:extLst>
              <a:ext uri="{FF2B5EF4-FFF2-40B4-BE49-F238E27FC236}">
                <a16:creationId xmlns:a16="http://schemas.microsoft.com/office/drawing/2014/main" id="{5398B3EB-CF6D-4FBD-9A45-E3FCD4C26B9A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7" name="Freeform 17">
            <a:extLst>
              <a:ext uri="{FF2B5EF4-FFF2-40B4-BE49-F238E27FC236}">
                <a16:creationId xmlns:a16="http://schemas.microsoft.com/office/drawing/2014/main" id="{CB77ED63-2270-4DF1-9A88-772145B46C18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8" name="Line 18">
            <a:extLst>
              <a:ext uri="{FF2B5EF4-FFF2-40B4-BE49-F238E27FC236}">
                <a16:creationId xmlns:a16="http://schemas.microsoft.com/office/drawing/2014/main" id="{EA4DDF91-787D-4718-8B84-A62ECA895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39" name="Line 19">
            <a:extLst>
              <a:ext uri="{FF2B5EF4-FFF2-40B4-BE49-F238E27FC236}">
                <a16:creationId xmlns:a16="http://schemas.microsoft.com/office/drawing/2014/main" id="{3A53869E-06CC-4591-9095-E47F430FA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0" name="Line 20">
            <a:extLst>
              <a:ext uri="{FF2B5EF4-FFF2-40B4-BE49-F238E27FC236}">
                <a16:creationId xmlns:a16="http://schemas.microsoft.com/office/drawing/2014/main" id="{CF53642F-3457-460B-ACF9-BF39E2BAC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1" name="Line 21">
            <a:extLst>
              <a:ext uri="{FF2B5EF4-FFF2-40B4-BE49-F238E27FC236}">
                <a16:creationId xmlns:a16="http://schemas.microsoft.com/office/drawing/2014/main" id="{5985BE4D-03B2-483A-AAF3-92CEF703D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2" name="Line 22">
            <a:extLst>
              <a:ext uri="{FF2B5EF4-FFF2-40B4-BE49-F238E27FC236}">
                <a16:creationId xmlns:a16="http://schemas.microsoft.com/office/drawing/2014/main" id="{6D19D287-5D4E-48F3-9085-D2DEC131CD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3" name="Freeform 23">
            <a:extLst>
              <a:ext uri="{FF2B5EF4-FFF2-40B4-BE49-F238E27FC236}">
                <a16:creationId xmlns:a16="http://schemas.microsoft.com/office/drawing/2014/main" id="{6F2D7353-5BCE-4767-8D20-7921A7904983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4" name="Line 24">
            <a:extLst>
              <a:ext uri="{FF2B5EF4-FFF2-40B4-BE49-F238E27FC236}">
                <a16:creationId xmlns:a16="http://schemas.microsoft.com/office/drawing/2014/main" id="{CA854D12-E58C-4DD3-9091-8DAE70D01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5" name="Line 25">
            <a:extLst>
              <a:ext uri="{FF2B5EF4-FFF2-40B4-BE49-F238E27FC236}">
                <a16:creationId xmlns:a16="http://schemas.microsoft.com/office/drawing/2014/main" id="{83FF44AE-C09B-45CF-BA54-E49F495E50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6" name="Line 26">
            <a:extLst>
              <a:ext uri="{FF2B5EF4-FFF2-40B4-BE49-F238E27FC236}">
                <a16:creationId xmlns:a16="http://schemas.microsoft.com/office/drawing/2014/main" id="{AF8C1C45-A209-4885-8F80-D7DD30ACEB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7" name="Line 27">
            <a:extLst>
              <a:ext uri="{FF2B5EF4-FFF2-40B4-BE49-F238E27FC236}">
                <a16:creationId xmlns:a16="http://schemas.microsoft.com/office/drawing/2014/main" id="{95C04EE1-7B4E-4C9F-AD37-ABF36FFC12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8" name="Freeform 28">
            <a:extLst>
              <a:ext uri="{FF2B5EF4-FFF2-40B4-BE49-F238E27FC236}">
                <a16:creationId xmlns:a16="http://schemas.microsoft.com/office/drawing/2014/main" id="{B82F2CBF-2EB7-4DC6-9FF3-901542E5701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49" name="Line 29">
            <a:extLst>
              <a:ext uri="{FF2B5EF4-FFF2-40B4-BE49-F238E27FC236}">
                <a16:creationId xmlns:a16="http://schemas.microsoft.com/office/drawing/2014/main" id="{913B9815-C0AE-4FBD-9EFB-5312697AD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0" name="Freeform 30">
            <a:extLst>
              <a:ext uri="{FF2B5EF4-FFF2-40B4-BE49-F238E27FC236}">
                <a16:creationId xmlns:a16="http://schemas.microsoft.com/office/drawing/2014/main" id="{1295D989-1250-47B9-9A39-02ED296EB8B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1" name="Line 31">
            <a:extLst>
              <a:ext uri="{FF2B5EF4-FFF2-40B4-BE49-F238E27FC236}">
                <a16:creationId xmlns:a16="http://schemas.microsoft.com/office/drawing/2014/main" id="{EC831BC0-D41F-47C7-856D-4AD501CEB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2" name="Line 32">
            <a:extLst>
              <a:ext uri="{FF2B5EF4-FFF2-40B4-BE49-F238E27FC236}">
                <a16:creationId xmlns:a16="http://schemas.microsoft.com/office/drawing/2014/main" id="{7F3F0946-AC55-49E1-83FD-FCD18C726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3" name="Freeform 33">
            <a:extLst>
              <a:ext uri="{FF2B5EF4-FFF2-40B4-BE49-F238E27FC236}">
                <a16:creationId xmlns:a16="http://schemas.microsoft.com/office/drawing/2014/main" id="{BD589877-0859-487E-BF63-2AE7C56F295D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4" name="Line 34">
            <a:extLst>
              <a:ext uri="{FF2B5EF4-FFF2-40B4-BE49-F238E27FC236}">
                <a16:creationId xmlns:a16="http://schemas.microsoft.com/office/drawing/2014/main" id="{73C8A464-451E-475D-BB2B-B069CB024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5" name="Freeform 35">
            <a:extLst>
              <a:ext uri="{FF2B5EF4-FFF2-40B4-BE49-F238E27FC236}">
                <a16:creationId xmlns:a16="http://schemas.microsoft.com/office/drawing/2014/main" id="{76642F12-632B-4D24-9256-2432FBED81E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6" name="Line 36">
            <a:extLst>
              <a:ext uri="{FF2B5EF4-FFF2-40B4-BE49-F238E27FC236}">
                <a16:creationId xmlns:a16="http://schemas.microsoft.com/office/drawing/2014/main" id="{4C4800B1-F538-41D0-A3AB-FFD50D5BDE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7" name="Line 37">
            <a:extLst>
              <a:ext uri="{FF2B5EF4-FFF2-40B4-BE49-F238E27FC236}">
                <a16:creationId xmlns:a16="http://schemas.microsoft.com/office/drawing/2014/main" id="{D5BD782D-5F58-4160-9519-B4C3CD618B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8" name="Line 38">
            <a:extLst>
              <a:ext uri="{FF2B5EF4-FFF2-40B4-BE49-F238E27FC236}">
                <a16:creationId xmlns:a16="http://schemas.microsoft.com/office/drawing/2014/main" id="{760D478F-5965-4923-ADA9-AE4FC3548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59" name="Line 39">
            <a:extLst>
              <a:ext uri="{FF2B5EF4-FFF2-40B4-BE49-F238E27FC236}">
                <a16:creationId xmlns:a16="http://schemas.microsoft.com/office/drawing/2014/main" id="{79B1D922-CF2C-4833-8C81-DD89327266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0" name="Line 40">
            <a:extLst>
              <a:ext uri="{FF2B5EF4-FFF2-40B4-BE49-F238E27FC236}">
                <a16:creationId xmlns:a16="http://schemas.microsoft.com/office/drawing/2014/main" id="{C4EE976F-0E73-4173-B834-920366A0F8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1" name="Freeform 41">
            <a:extLst>
              <a:ext uri="{FF2B5EF4-FFF2-40B4-BE49-F238E27FC236}">
                <a16:creationId xmlns:a16="http://schemas.microsoft.com/office/drawing/2014/main" id="{3589CBCC-53A4-4892-8FD5-E33D0BF29831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2" name="Line 42">
            <a:extLst>
              <a:ext uri="{FF2B5EF4-FFF2-40B4-BE49-F238E27FC236}">
                <a16:creationId xmlns:a16="http://schemas.microsoft.com/office/drawing/2014/main" id="{8DE60D64-E628-4765-9B61-A21BDFB931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3" name="Freeform 43">
            <a:extLst>
              <a:ext uri="{FF2B5EF4-FFF2-40B4-BE49-F238E27FC236}">
                <a16:creationId xmlns:a16="http://schemas.microsoft.com/office/drawing/2014/main" id="{04E06020-C35A-4CB5-BB13-CD998C637840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4" name="Line 44">
            <a:extLst>
              <a:ext uri="{FF2B5EF4-FFF2-40B4-BE49-F238E27FC236}">
                <a16:creationId xmlns:a16="http://schemas.microsoft.com/office/drawing/2014/main" id="{84EF01F1-9948-405C-9927-0EFB55A8CB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5" name="Line 45">
            <a:extLst>
              <a:ext uri="{FF2B5EF4-FFF2-40B4-BE49-F238E27FC236}">
                <a16:creationId xmlns:a16="http://schemas.microsoft.com/office/drawing/2014/main" id="{76728953-46D5-4818-8CE4-28CA9A6EFC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6" name="Line 46">
            <a:extLst>
              <a:ext uri="{FF2B5EF4-FFF2-40B4-BE49-F238E27FC236}">
                <a16:creationId xmlns:a16="http://schemas.microsoft.com/office/drawing/2014/main" id="{7DC6C957-3847-4B5D-9960-ACCB2EBFB2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7" name="Line 47">
            <a:extLst>
              <a:ext uri="{FF2B5EF4-FFF2-40B4-BE49-F238E27FC236}">
                <a16:creationId xmlns:a16="http://schemas.microsoft.com/office/drawing/2014/main" id="{8962793E-12BB-49B4-A349-760588BDB8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8" name="Line 48">
            <a:extLst>
              <a:ext uri="{FF2B5EF4-FFF2-40B4-BE49-F238E27FC236}">
                <a16:creationId xmlns:a16="http://schemas.microsoft.com/office/drawing/2014/main" id="{20DC3138-16C0-4AEB-B07D-49F25BB256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69" name="Line 49">
            <a:extLst>
              <a:ext uri="{FF2B5EF4-FFF2-40B4-BE49-F238E27FC236}">
                <a16:creationId xmlns:a16="http://schemas.microsoft.com/office/drawing/2014/main" id="{282E5879-7860-48C9-BD07-E1AACEB83D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0" name="Line 50">
            <a:extLst>
              <a:ext uri="{FF2B5EF4-FFF2-40B4-BE49-F238E27FC236}">
                <a16:creationId xmlns:a16="http://schemas.microsoft.com/office/drawing/2014/main" id="{E167D971-DD21-41E9-8C98-100E21A974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1" name="Line 51">
            <a:extLst>
              <a:ext uri="{FF2B5EF4-FFF2-40B4-BE49-F238E27FC236}">
                <a16:creationId xmlns:a16="http://schemas.microsoft.com/office/drawing/2014/main" id="{7B072613-2392-4219-BF59-298C50B21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2" name="Freeform 52">
            <a:extLst>
              <a:ext uri="{FF2B5EF4-FFF2-40B4-BE49-F238E27FC236}">
                <a16:creationId xmlns:a16="http://schemas.microsoft.com/office/drawing/2014/main" id="{D79CDCFF-45DC-4337-83F0-53B482A0AF3D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3" name="Freeform 53">
            <a:extLst>
              <a:ext uri="{FF2B5EF4-FFF2-40B4-BE49-F238E27FC236}">
                <a16:creationId xmlns:a16="http://schemas.microsoft.com/office/drawing/2014/main" id="{23CB941E-62AD-46D7-925F-9E648448AB38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4" name="Line 54">
            <a:extLst>
              <a:ext uri="{FF2B5EF4-FFF2-40B4-BE49-F238E27FC236}">
                <a16:creationId xmlns:a16="http://schemas.microsoft.com/office/drawing/2014/main" id="{F5B9664D-E79F-49B6-86CC-69467998EB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5" name="Freeform 55">
            <a:extLst>
              <a:ext uri="{FF2B5EF4-FFF2-40B4-BE49-F238E27FC236}">
                <a16:creationId xmlns:a16="http://schemas.microsoft.com/office/drawing/2014/main" id="{E4AA4A41-83F1-47AB-B46D-195CC5B91C3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6" name="Freeform 56">
            <a:extLst>
              <a:ext uri="{FF2B5EF4-FFF2-40B4-BE49-F238E27FC236}">
                <a16:creationId xmlns:a16="http://schemas.microsoft.com/office/drawing/2014/main" id="{BDAC6DD2-4E07-4AF9-8EA5-31EFB7866907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7" name="Line 57">
            <a:extLst>
              <a:ext uri="{FF2B5EF4-FFF2-40B4-BE49-F238E27FC236}">
                <a16:creationId xmlns:a16="http://schemas.microsoft.com/office/drawing/2014/main" id="{9CED922B-591A-47AD-9EE9-464EBA6E8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8" name="Freeform 58">
            <a:extLst>
              <a:ext uri="{FF2B5EF4-FFF2-40B4-BE49-F238E27FC236}">
                <a16:creationId xmlns:a16="http://schemas.microsoft.com/office/drawing/2014/main" id="{1E33812D-9A47-4F70-83BB-FC68DBC65685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79" name="Line 59">
            <a:extLst>
              <a:ext uri="{FF2B5EF4-FFF2-40B4-BE49-F238E27FC236}">
                <a16:creationId xmlns:a16="http://schemas.microsoft.com/office/drawing/2014/main" id="{DA75EE2E-38BC-460C-A29E-6C5B42BA4D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0" name="Freeform 60">
            <a:extLst>
              <a:ext uri="{FF2B5EF4-FFF2-40B4-BE49-F238E27FC236}">
                <a16:creationId xmlns:a16="http://schemas.microsoft.com/office/drawing/2014/main" id="{7DF2D48D-5156-48BF-919F-58CDAA37A24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1" name="Oval 61">
            <a:extLst>
              <a:ext uri="{FF2B5EF4-FFF2-40B4-BE49-F238E27FC236}">
                <a16:creationId xmlns:a16="http://schemas.microsoft.com/office/drawing/2014/main" id="{E22D65D0-25C3-44EB-A0AE-55C994BF76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382" name="Line 62">
            <a:extLst>
              <a:ext uri="{FF2B5EF4-FFF2-40B4-BE49-F238E27FC236}">
                <a16:creationId xmlns:a16="http://schemas.microsoft.com/office/drawing/2014/main" id="{D3BE42AF-D921-453D-9FF7-2AC7E21EE2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3" name="Line 63">
            <a:extLst>
              <a:ext uri="{FF2B5EF4-FFF2-40B4-BE49-F238E27FC236}">
                <a16:creationId xmlns:a16="http://schemas.microsoft.com/office/drawing/2014/main" id="{C9191AFA-6AA1-4BF0-9669-7049EE976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4" name="Freeform 64">
            <a:extLst>
              <a:ext uri="{FF2B5EF4-FFF2-40B4-BE49-F238E27FC236}">
                <a16:creationId xmlns:a16="http://schemas.microsoft.com/office/drawing/2014/main" id="{A48C7D9E-811E-4F42-9F85-391EEDB02A7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5" name="Line 65">
            <a:extLst>
              <a:ext uri="{FF2B5EF4-FFF2-40B4-BE49-F238E27FC236}">
                <a16:creationId xmlns:a16="http://schemas.microsoft.com/office/drawing/2014/main" id="{9BCCEED7-E939-46B1-8D38-590AAE9660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6" name="Text Box 66">
            <a:extLst>
              <a:ext uri="{FF2B5EF4-FFF2-40B4-BE49-F238E27FC236}">
                <a16:creationId xmlns:a16="http://schemas.microsoft.com/office/drawing/2014/main" id="{6F8381A2-13A7-4394-B552-5C224C162B63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0387" name="Line 67">
            <a:extLst>
              <a:ext uri="{FF2B5EF4-FFF2-40B4-BE49-F238E27FC236}">
                <a16:creationId xmlns:a16="http://schemas.microsoft.com/office/drawing/2014/main" id="{18E4E47B-E776-4BE7-B902-BFFFD31F7F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8" name="Line 68">
            <a:extLst>
              <a:ext uri="{FF2B5EF4-FFF2-40B4-BE49-F238E27FC236}">
                <a16:creationId xmlns:a16="http://schemas.microsoft.com/office/drawing/2014/main" id="{E66D7D19-DF67-42BB-8947-FBCEAB1BE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89" name="Line 69">
            <a:extLst>
              <a:ext uri="{FF2B5EF4-FFF2-40B4-BE49-F238E27FC236}">
                <a16:creationId xmlns:a16="http://schemas.microsoft.com/office/drawing/2014/main" id="{E29E9BF5-61F3-4B91-8A9C-277165846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0" name="Freeform 70">
            <a:extLst>
              <a:ext uri="{FF2B5EF4-FFF2-40B4-BE49-F238E27FC236}">
                <a16:creationId xmlns:a16="http://schemas.microsoft.com/office/drawing/2014/main" id="{EF983E0E-57C6-4C02-862C-BFCA4AFC0F3A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1" name="Line 71">
            <a:extLst>
              <a:ext uri="{FF2B5EF4-FFF2-40B4-BE49-F238E27FC236}">
                <a16:creationId xmlns:a16="http://schemas.microsoft.com/office/drawing/2014/main" id="{D7A7FD19-99EB-4660-895F-86E04DD264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2" name="Freeform 72">
            <a:extLst>
              <a:ext uri="{FF2B5EF4-FFF2-40B4-BE49-F238E27FC236}">
                <a16:creationId xmlns:a16="http://schemas.microsoft.com/office/drawing/2014/main" id="{36F31514-99F2-4426-8B33-C9A43BCC2B9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3" name="Freeform 73">
            <a:extLst>
              <a:ext uri="{FF2B5EF4-FFF2-40B4-BE49-F238E27FC236}">
                <a16:creationId xmlns:a16="http://schemas.microsoft.com/office/drawing/2014/main" id="{237A3812-E5CC-4FB0-B90A-77BBFFBD3E6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4" name="Freeform 74">
            <a:extLst>
              <a:ext uri="{FF2B5EF4-FFF2-40B4-BE49-F238E27FC236}">
                <a16:creationId xmlns:a16="http://schemas.microsoft.com/office/drawing/2014/main" id="{292D1C63-D970-44F8-ABEC-18D077D9EC3E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5" name="Freeform 75">
            <a:extLst>
              <a:ext uri="{FF2B5EF4-FFF2-40B4-BE49-F238E27FC236}">
                <a16:creationId xmlns:a16="http://schemas.microsoft.com/office/drawing/2014/main" id="{9241386F-AE4F-4D05-A335-1CA0EEAA02E0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6" name="Freeform 76">
            <a:extLst>
              <a:ext uri="{FF2B5EF4-FFF2-40B4-BE49-F238E27FC236}">
                <a16:creationId xmlns:a16="http://schemas.microsoft.com/office/drawing/2014/main" id="{7E2A0537-3705-4F9E-8862-5BD64421DBBD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7" name="Oval 77">
            <a:extLst>
              <a:ext uri="{FF2B5EF4-FFF2-40B4-BE49-F238E27FC236}">
                <a16:creationId xmlns:a16="http://schemas.microsoft.com/office/drawing/2014/main" id="{66D10310-DCAE-4816-9A83-365C51C4FD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398" name="Line 78">
            <a:extLst>
              <a:ext uri="{FF2B5EF4-FFF2-40B4-BE49-F238E27FC236}">
                <a16:creationId xmlns:a16="http://schemas.microsoft.com/office/drawing/2014/main" id="{FC40D066-4566-47F7-9F96-EAE8CE6071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399" name="Line 79">
            <a:extLst>
              <a:ext uri="{FF2B5EF4-FFF2-40B4-BE49-F238E27FC236}">
                <a16:creationId xmlns:a16="http://schemas.microsoft.com/office/drawing/2014/main" id="{C7B5B065-A8D6-4D60-BD2E-C9409AF88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0" name="Freeform 80">
            <a:extLst>
              <a:ext uri="{FF2B5EF4-FFF2-40B4-BE49-F238E27FC236}">
                <a16:creationId xmlns:a16="http://schemas.microsoft.com/office/drawing/2014/main" id="{6FF8187D-97CC-44BB-9BB8-955BABF6B29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1" name="Oval 81">
            <a:extLst>
              <a:ext uri="{FF2B5EF4-FFF2-40B4-BE49-F238E27FC236}">
                <a16:creationId xmlns:a16="http://schemas.microsoft.com/office/drawing/2014/main" id="{B42FB4F2-40C0-4964-8704-23817FC7F4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02" name="Line 82">
            <a:extLst>
              <a:ext uri="{FF2B5EF4-FFF2-40B4-BE49-F238E27FC236}">
                <a16:creationId xmlns:a16="http://schemas.microsoft.com/office/drawing/2014/main" id="{9FEC8E3C-004A-4EE7-8232-4C8ECFF2BA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3" name="Oval 83">
            <a:extLst>
              <a:ext uri="{FF2B5EF4-FFF2-40B4-BE49-F238E27FC236}">
                <a16:creationId xmlns:a16="http://schemas.microsoft.com/office/drawing/2014/main" id="{B144FEA2-959E-44E4-A3A3-129F440FCB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04" name="Freeform 84">
            <a:extLst>
              <a:ext uri="{FF2B5EF4-FFF2-40B4-BE49-F238E27FC236}">
                <a16:creationId xmlns:a16="http://schemas.microsoft.com/office/drawing/2014/main" id="{510B5D37-A8B9-4C9A-B133-E758FFE504D4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5" name="Freeform 85">
            <a:extLst>
              <a:ext uri="{FF2B5EF4-FFF2-40B4-BE49-F238E27FC236}">
                <a16:creationId xmlns:a16="http://schemas.microsoft.com/office/drawing/2014/main" id="{AE6125F3-8A40-4F75-9D5D-24ED54DB834E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6" name="Oval 86">
            <a:extLst>
              <a:ext uri="{FF2B5EF4-FFF2-40B4-BE49-F238E27FC236}">
                <a16:creationId xmlns:a16="http://schemas.microsoft.com/office/drawing/2014/main" id="{A39882ED-4B81-4819-BCDF-CBCD426DEF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07" name="Line 87">
            <a:extLst>
              <a:ext uri="{FF2B5EF4-FFF2-40B4-BE49-F238E27FC236}">
                <a16:creationId xmlns:a16="http://schemas.microsoft.com/office/drawing/2014/main" id="{3F844273-3D28-4EF9-9F80-65D82DA0F0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08" name="Oval 88">
            <a:extLst>
              <a:ext uri="{FF2B5EF4-FFF2-40B4-BE49-F238E27FC236}">
                <a16:creationId xmlns:a16="http://schemas.microsoft.com/office/drawing/2014/main" id="{04CF07E3-A39B-4178-BBBF-7EB8BCE581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09" name="Freeform 89">
            <a:extLst>
              <a:ext uri="{FF2B5EF4-FFF2-40B4-BE49-F238E27FC236}">
                <a16:creationId xmlns:a16="http://schemas.microsoft.com/office/drawing/2014/main" id="{CC20691C-E29D-4C74-A56F-DDCC21D2A72D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0" name="Freeform 90">
            <a:extLst>
              <a:ext uri="{FF2B5EF4-FFF2-40B4-BE49-F238E27FC236}">
                <a16:creationId xmlns:a16="http://schemas.microsoft.com/office/drawing/2014/main" id="{90D93C11-504F-406C-A161-F4121F57D001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1" name="Line 91">
            <a:extLst>
              <a:ext uri="{FF2B5EF4-FFF2-40B4-BE49-F238E27FC236}">
                <a16:creationId xmlns:a16="http://schemas.microsoft.com/office/drawing/2014/main" id="{C60263BF-8C97-4DD9-9C54-A5373F07AD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2" name="Oval 92">
            <a:extLst>
              <a:ext uri="{FF2B5EF4-FFF2-40B4-BE49-F238E27FC236}">
                <a16:creationId xmlns:a16="http://schemas.microsoft.com/office/drawing/2014/main" id="{30DCAA46-C094-4922-8468-95D55A8E21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13" name="Freeform 93">
            <a:extLst>
              <a:ext uri="{FF2B5EF4-FFF2-40B4-BE49-F238E27FC236}">
                <a16:creationId xmlns:a16="http://schemas.microsoft.com/office/drawing/2014/main" id="{A2370F27-CACB-41EF-A0DC-B865AC27D12F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4" name="Freeform 94">
            <a:extLst>
              <a:ext uri="{FF2B5EF4-FFF2-40B4-BE49-F238E27FC236}">
                <a16:creationId xmlns:a16="http://schemas.microsoft.com/office/drawing/2014/main" id="{C3C2E487-8AFA-4BB0-B229-7813193DFDB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5" name="Freeform 95">
            <a:extLst>
              <a:ext uri="{FF2B5EF4-FFF2-40B4-BE49-F238E27FC236}">
                <a16:creationId xmlns:a16="http://schemas.microsoft.com/office/drawing/2014/main" id="{ACA14EF8-1421-4441-845C-84BB5E01F960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6" name="Line 96">
            <a:extLst>
              <a:ext uri="{FF2B5EF4-FFF2-40B4-BE49-F238E27FC236}">
                <a16:creationId xmlns:a16="http://schemas.microsoft.com/office/drawing/2014/main" id="{576E613C-0405-43AA-96EA-32CD1EDDC3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7" name="Freeform 97">
            <a:extLst>
              <a:ext uri="{FF2B5EF4-FFF2-40B4-BE49-F238E27FC236}">
                <a16:creationId xmlns:a16="http://schemas.microsoft.com/office/drawing/2014/main" id="{2B932F72-16EB-4826-9FC4-C597070C2E53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8" name="Freeform 98">
            <a:extLst>
              <a:ext uri="{FF2B5EF4-FFF2-40B4-BE49-F238E27FC236}">
                <a16:creationId xmlns:a16="http://schemas.microsoft.com/office/drawing/2014/main" id="{ADE42130-8FBD-4BE2-88DA-8E6BEF041BCF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19" name="Freeform 99">
            <a:extLst>
              <a:ext uri="{FF2B5EF4-FFF2-40B4-BE49-F238E27FC236}">
                <a16:creationId xmlns:a16="http://schemas.microsoft.com/office/drawing/2014/main" id="{8262DF83-61E0-41AC-A15A-8402E45EBAA0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0" name="Oval 100">
            <a:extLst>
              <a:ext uri="{FF2B5EF4-FFF2-40B4-BE49-F238E27FC236}">
                <a16:creationId xmlns:a16="http://schemas.microsoft.com/office/drawing/2014/main" id="{2A1EC385-3C8F-493A-89C7-0D9A74C9FA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21" name="Oval 101">
            <a:extLst>
              <a:ext uri="{FF2B5EF4-FFF2-40B4-BE49-F238E27FC236}">
                <a16:creationId xmlns:a16="http://schemas.microsoft.com/office/drawing/2014/main" id="{C2139DC6-6C14-45EF-9B3A-84984E9627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22" name="Line 102">
            <a:extLst>
              <a:ext uri="{FF2B5EF4-FFF2-40B4-BE49-F238E27FC236}">
                <a16:creationId xmlns:a16="http://schemas.microsoft.com/office/drawing/2014/main" id="{F97F290C-17D1-4D8D-AC22-FE5B9AAEB6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3" name="Line 103">
            <a:extLst>
              <a:ext uri="{FF2B5EF4-FFF2-40B4-BE49-F238E27FC236}">
                <a16:creationId xmlns:a16="http://schemas.microsoft.com/office/drawing/2014/main" id="{17F24D4B-46E9-4DB9-8311-79D343264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4" name="Line 104">
            <a:extLst>
              <a:ext uri="{FF2B5EF4-FFF2-40B4-BE49-F238E27FC236}">
                <a16:creationId xmlns:a16="http://schemas.microsoft.com/office/drawing/2014/main" id="{AF5350BC-9DD2-4868-ABE3-0E7F30CCF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5" name="Line 105">
            <a:extLst>
              <a:ext uri="{FF2B5EF4-FFF2-40B4-BE49-F238E27FC236}">
                <a16:creationId xmlns:a16="http://schemas.microsoft.com/office/drawing/2014/main" id="{22C8A1E3-AB31-492C-87CB-7FC9EFC487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6" name="Line 106">
            <a:extLst>
              <a:ext uri="{FF2B5EF4-FFF2-40B4-BE49-F238E27FC236}">
                <a16:creationId xmlns:a16="http://schemas.microsoft.com/office/drawing/2014/main" id="{3FE27877-1B0E-4DA6-848B-E164549A9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7" name="Line 107">
            <a:extLst>
              <a:ext uri="{FF2B5EF4-FFF2-40B4-BE49-F238E27FC236}">
                <a16:creationId xmlns:a16="http://schemas.microsoft.com/office/drawing/2014/main" id="{01B3669D-4F39-4C70-BFC8-B3F0CF4808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8" name="Line 108">
            <a:extLst>
              <a:ext uri="{FF2B5EF4-FFF2-40B4-BE49-F238E27FC236}">
                <a16:creationId xmlns:a16="http://schemas.microsoft.com/office/drawing/2014/main" id="{0C5C2F7C-60BD-4DB1-96C8-122CA01755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29" name="Line 109">
            <a:extLst>
              <a:ext uri="{FF2B5EF4-FFF2-40B4-BE49-F238E27FC236}">
                <a16:creationId xmlns:a16="http://schemas.microsoft.com/office/drawing/2014/main" id="{CA885E44-2D51-4A5E-AB85-2D7F9AC76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0" name="Line 110">
            <a:extLst>
              <a:ext uri="{FF2B5EF4-FFF2-40B4-BE49-F238E27FC236}">
                <a16:creationId xmlns:a16="http://schemas.microsoft.com/office/drawing/2014/main" id="{585D6B25-8961-4D30-8C4D-CD873DFFC2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1" name="Line 111">
            <a:extLst>
              <a:ext uri="{FF2B5EF4-FFF2-40B4-BE49-F238E27FC236}">
                <a16:creationId xmlns:a16="http://schemas.microsoft.com/office/drawing/2014/main" id="{1C4F34CF-94C1-49CD-9252-A9D7953DAE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2" name="Oval 112">
            <a:extLst>
              <a:ext uri="{FF2B5EF4-FFF2-40B4-BE49-F238E27FC236}">
                <a16:creationId xmlns:a16="http://schemas.microsoft.com/office/drawing/2014/main" id="{4598FFE8-2D99-4EA2-AC56-1AFDB387A7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33" name="Oval 113">
            <a:extLst>
              <a:ext uri="{FF2B5EF4-FFF2-40B4-BE49-F238E27FC236}">
                <a16:creationId xmlns:a16="http://schemas.microsoft.com/office/drawing/2014/main" id="{7743FF91-6884-485F-B2EE-395F9D9064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34" name="Line 114">
            <a:extLst>
              <a:ext uri="{FF2B5EF4-FFF2-40B4-BE49-F238E27FC236}">
                <a16:creationId xmlns:a16="http://schemas.microsoft.com/office/drawing/2014/main" id="{EDD83FED-C002-433B-8DB7-84CCF58B5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5" name="Line 115">
            <a:extLst>
              <a:ext uri="{FF2B5EF4-FFF2-40B4-BE49-F238E27FC236}">
                <a16:creationId xmlns:a16="http://schemas.microsoft.com/office/drawing/2014/main" id="{DB732BDA-5893-4021-9F43-FC74086411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6" name="Line 116">
            <a:extLst>
              <a:ext uri="{FF2B5EF4-FFF2-40B4-BE49-F238E27FC236}">
                <a16:creationId xmlns:a16="http://schemas.microsoft.com/office/drawing/2014/main" id="{F2682464-4191-4C6D-A509-50CB305800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7" name="Line 117">
            <a:extLst>
              <a:ext uri="{FF2B5EF4-FFF2-40B4-BE49-F238E27FC236}">
                <a16:creationId xmlns:a16="http://schemas.microsoft.com/office/drawing/2014/main" id="{BF0E177C-E651-45EB-9413-0E91C75726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8" name="Line 118">
            <a:extLst>
              <a:ext uri="{FF2B5EF4-FFF2-40B4-BE49-F238E27FC236}">
                <a16:creationId xmlns:a16="http://schemas.microsoft.com/office/drawing/2014/main" id="{181B5911-B189-4BB7-99BD-4F1EC4B657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39" name="Line 119">
            <a:extLst>
              <a:ext uri="{FF2B5EF4-FFF2-40B4-BE49-F238E27FC236}">
                <a16:creationId xmlns:a16="http://schemas.microsoft.com/office/drawing/2014/main" id="{DB55F1A5-54D9-4812-8B1A-4A4BD93B9A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0" name="Line 120">
            <a:extLst>
              <a:ext uri="{FF2B5EF4-FFF2-40B4-BE49-F238E27FC236}">
                <a16:creationId xmlns:a16="http://schemas.microsoft.com/office/drawing/2014/main" id="{22163B76-E4AF-4D02-9DD0-02A38DBDE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1" name="Line 121">
            <a:extLst>
              <a:ext uri="{FF2B5EF4-FFF2-40B4-BE49-F238E27FC236}">
                <a16:creationId xmlns:a16="http://schemas.microsoft.com/office/drawing/2014/main" id="{EC319FD3-0F9F-4183-9108-E833D25B76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2" name="Line 122">
            <a:extLst>
              <a:ext uri="{FF2B5EF4-FFF2-40B4-BE49-F238E27FC236}">
                <a16:creationId xmlns:a16="http://schemas.microsoft.com/office/drawing/2014/main" id="{8C6EB233-8D0A-46A7-80A6-5FACA644B0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3" name="Line 123">
            <a:extLst>
              <a:ext uri="{FF2B5EF4-FFF2-40B4-BE49-F238E27FC236}">
                <a16:creationId xmlns:a16="http://schemas.microsoft.com/office/drawing/2014/main" id="{832A434D-F299-4A2A-8842-9A34D9AC35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4" name="Line 124">
            <a:extLst>
              <a:ext uri="{FF2B5EF4-FFF2-40B4-BE49-F238E27FC236}">
                <a16:creationId xmlns:a16="http://schemas.microsoft.com/office/drawing/2014/main" id="{E04ED771-1320-452C-85C4-FA185E563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5" name="Line 125">
            <a:extLst>
              <a:ext uri="{FF2B5EF4-FFF2-40B4-BE49-F238E27FC236}">
                <a16:creationId xmlns:a16="http://schemas.microsoft.com/office/drawing/2014/main" id="{09827CBA-143D-4E2D-A8BD-909487CF2D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6" name="Line 126">
            <a:extLst>
              <a:ext uri="{FF2B5EF4-FFF2-40B4-BE49-F238E27FC236}">
                <a16:creationId xmlns:a16="http://schemas.microsoft.com/office/drawing/2014/main" id="{493752CB-13CD-4721-8C7E-2C41E8E45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7" name="Line 127">
            <a:extLst>
              <a:ext uri="{FF2B5EF4-FFF2-40B4-BE49-F238E27FC236}">
                <a16:creationId xmlns:a16="http://schemas.microsoft.com/office/drawing/2014/main" id="{B2E0FAE7-0644-42F0-8B15-6559839307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8" name="Line 128">
            <a:extLst>
              <a:ext uri="{FF2B5EF4-FFF2-40B4-BE49-F238E27FC236}">
                <a16:creationId xmlns:a16="http://schemas.microsoft.com/office/drawing/2014/main" id="{2DBAE3C5-17B9-411D-B751-83A168EE6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49" name="Line 129">
            <a:extLst>
              <a:ext uri="{FF2B5EF4-FFF2-40B4-BE49-F238E27FC236}">
                <a16:creationId xmlns:a16="http://schemas.microsoft.com/office/drawing/2014/main" id="{6297467D-8332-423D-9D71-A4A6D0DBA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0" name="Line 130">
            <a:extLst>
              <a:ext uri="{FF2B5EF4-FFF2-40B4-BE49-F238E27FC236}">
                <a16:creationId xmlns:a16="http://schemas.microsoft.com/office/drawing/2014/main" id="{D6E6F757-FC61-4FE9-AD5D-7EC3F56369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1" name="Freeform 131">
            <a:extLst>
              <a:ext uri="{FF2B5EF4-FFF2-40B4-BE49-F238E27FC236}">
                <a16:creationId xmlns:a16="http://schemas.microsoft.com/office/drawing/2014/main" id="{5819A1C0-3D54-49DB-88B7-60BDD6B3E279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2" name="Freeform 132">
            <a:extLst>
              <a:ext uri="{FF2B5EF4-FFF2-40B4-BE49-F238E27FC236}">
                <a16:creationId xmlns:a16="http://schemas.microsoft.com/office/drawing/2014/main" id="{99C2E904-4291-4F99-820B-E7F4B328A59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3" name="Freeform 133">
            <a:extLst>
              <a:ext uri="{FF2B5EF4-FFF2-40B4-BE49-F238E27FC236}">
                <a16:creationId xmlns:a16="http://schemas.microsoft.com/office/drawing/2014/main" id="{D1297B12-B669-40CE-9AE9-7A8C97026F63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4" name="Freeform 134">
            <a:extLst>
              <a:ext uri="{FF2B5EF4-FFF2-40B4-BE49-F238E27FC236}">
                <a16:creationId xmlns:a16="http://schemas.microsoft.com/office/drawing/2014/main" id="{CEEAE0DD-F1A2-4CB6-8294-7221A5A7AAA8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55" name="Oval 135">
            <a:extLst>
              <a:ext uri="{FF2B5EF4-FFF2-40B4-BE49-F238E27FC236}">
                <a16:creationId xmlns:a16="http://schemas.microsoft.com/office/drawing/2014/main" id="{65A9708A-11CB-46F4-888C-F4A857EB63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56" name="Oval 136">
            <a:extLst>
              <a:ext uri="{FF2B5EF4-FFF2-40B4-BE49-F238E27FC236}">
                <a16:creationId xmlns:a16="http://schemas.microsoft.com/office/drawing/2014/main" id="{9AD52074-98CA-4EB6-A42A-C624D2D058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57" name="Oval 137">
            <a:extLst>
              <a:ext uri="{FF2B5EF4-FFF2-40B4-BE49-F238E27FC236}">
                <a16:creationId xmlns:a16="http://schemas.microsoft.com/office/drawing/2014/main" id="{2F712DAF-173F-4148-A1B7-A3A14B807A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58" name="Oval 138">
            <a:extLst>
              <a:ext uri="{FF2B5EF4-FFF2-40B4-BE49-F238E27FC236}">
                <a16:creationId xmlns:a16="http://schemas.microsoft.com/office/drawing/2014/main" id="{6A0EA9DB-F146-4992-B77D-D6C74FF8C9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59" name="Freeform 139">
            <a:extLst>
              <a:ext uri="{FF2B5EF4-FFF2-40B4-BE49-F238E27FC236}">
                <a16:creationId xmlns:a16="http://schemas.microsoft.com/office/drawing/2014/main" id="{0677459F-37F4-46E8-AEBC-4435F516FDDF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60" name="Freeform 140">
            <a:extLst>
              <a:ext uri="{FF2B5EF4-FFF2-40B4-BE49-F238E27FC236}">
                <a16:creationId xmlns:a16="http://schemas.microsoft.com/office/drawing/2014/main" id="{8C3FE0BA-C614-4AA3-BD27-7DC26A8FE7C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61" name="Freeform 141">
            <a:extLst>
              <a:ext uri="{FF2B5EF4-FFF2-40B4-BE49-F238E27FC236}">
                <a16:creationId xmlns:a16="http://schemas.microsoft.com/office/drawing/2014/main" id="{24EB8A1E-232D-45CF-A007-E4610A38A7D8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62" name="Freeform 142">
            <a:extLst>
              <a:ext uri="{FF2B5EF4-FFF2-40B4-BE49-F238E27FC236}">
                <a16:creationId xmlns:a16="http://schemas.microsoft.com/office/drawing/2014/main" id="{D0FE5DA7-0EBF-4638-A9C3-2D0E2FF96117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63" name="Oval 143">
            <a:extLst>
              <a:ext uri="{FF2B5EF4-FFF2-40B4-BE49-F238E27FC236}">
                <a16:creationId xmlns:a16="http://schemas.microsoft.com/office/drawing/2014/main" id="{98BACBCF-27A3-48BA-B6F8-7A60BB3EE2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64" name="Oval 144">
            <a:extLst>
              <a:ext uri="{FF2B5EF4-FFF2-40B4-BE49-F238E27FC236}">
                <a16:creationId xmlns:a16="http://schemas.microsoft.com/office/drawing/2014/main" id="{B7857D00-DF6D-4695-A2C6-A1EF30E831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65" name="Oval 145">
            <a:extLst>
              <a:ext uri="{FF2B5EF4-FFF2-40B4-BE49-F238E27FC236}">
                <a16:creationId xmlns:a16="http://schemas.microsoft.com/office/drawing/2014/main" id="{AD315349-CD80-409A-8D31-431C2117D3A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66" name="Freeform 146">
            <a:extLst>
              <a:ext uri="{FF2B5EF4-FFF2-40B4-BE49-F238E27FC236}">
                <a16:creationId xmlns:a16="http://schemas.microsoft.com/office/drawing/2014/main" id="{6F4B283D-9DAC-461E-AA20-E9FE718AD4FF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67" name="Oval 147">
            <a:extLst>
              <a:ext uri="{FF2B5EF4-FFF2-40B4-BE49-F238E27FC236}">
                <a16:creationId xmlns:a16="http://schemas.microsoft.com/office/drawing/2014/main" id="{60B270B9-D8FD-407C-BA41-7EB0A2CD9C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68" name="Oval 148">
            <a:extLst>
              <a:ext uri="{FF2B5EF4-FFF2-40B4-BE49-F238E27FC236}">
                <a16:creationId xmlns:a16="http://schemas.microsoft.com/office/drawing/2014/main" id="{AEDB220F-64A8-446B-8E48-64B9595BCB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69" name="Oval 149">
            <a:extLst>
              <a:ext uri="{FF2B5EF4-FFF2-40B4-BE49-F238E27FC236}">
                <a16:creationId xmlns:a16="http://schemas.microsoft.com/office/drawing/2014/main" id="{C46837EA-9924-47E9-AA07-3EBEB9B2F9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70" name="Line 150">
            <a:extLst>
              <a:ext uri="{FF2B5EF4-FFF2-40B4-BE49-F238E27FC236}">
                <a16:creationId xmlns:a16="http://schemas.microsoft.com/office/drawing/2014/main" id="{6D2B3AF3-912A-4413-92BE-4A424E864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1" name="Oval 151">
            <a:extLst>
              <a:ext uri="{FF2B5EF4-FFF2-40B4-BE49-F238E27FC236}">
                <a16:creationId xmlns:a16="http://schemas.microsoft.com/office/drawing/2014/main" id="{B745DF06-85DA-4F75-B458-7AFAB600D7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72" name="Oval 152">
            <a:extLst>
              <a:ext uri="{FF2B5EF4-FFF2-40B4-BE49-F238E27FC236}">
                <a16:creationId xmlns:a16="http://schemas.microsoft.com/office/drawing/2014/main" id="{46CABBCF-EAE0-4751-935A-9D40E1CDFD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73" name="Oval 153">
            <a:extLst>
              <a:ext uri="{FF2B5EF4-FFF2-40B4-BE49-F238E27FC236}">
                <a16:creationId xmlns:a16="http://schemas.microsoft.com/office/drawing/2014/main" id="{27D175C0-ADC2-4819-B8F8-3B8624DC41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74" name="Freeform 154">
            <a:extLst>
              <a:ext uri="{FF2B5EF4-FFF2-40B4-BE49-F238E27FC236}">
                <a16:creationId xmlns:a16="http://schemas.microsoft.com/office/drawing/2014/main" id="{325AC304-7576-4989-A669-04CC8F97542D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5" name="Line 155">
            <a:extLst>
              <a:ext uri="{FF2B5EF4-FFF2-40B4-BE49-F238E27FC236}">
                <a16:creationId xmlns:a16="http://schemas.microsoft.com/office/drawing/2014/main" id="{4B137CE2-40F5-4149-9A72-616A85407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6" name="Line 156">
            <a:extLst>
              <a:ext uri="{FF2B5EF4-FFF2-40B4-BE49-F238E27FC236}">
                <a16:creationId xmlns:a16="http://schemas.microsoft.com/office/drawing/2014/main" id="{DE6DA0C9-E0B3-4CCC-BC1C-8D012CB393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7" name="Line 157">
            <a:extLst>
              <a:ext uri="{FF2B5EF4-FFF2-40B4-BE49-F238E27FC236}">
                <a16:creationId xmlns:a16="http://schemas.microsoft.com/office/drawing/2014/main" id="{C7422AC8-5BEE-43D1-9586-84F6474B61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8" name="Freeform 158">
            <a:extLst>
              <a:ext uri="{FF2B5EF4-FFF2-40B4-BE49-F238E27FC236}">
                <a16:creationId xmlns:a16="http://schemas.microsoft.com/office/drawing/2014/main" id="{2023BD8A-30C8-4F59-A53C-C4D86316D592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79" name="Freeform 159">
            <a:extLst>
              <a:ext uri="{FF2B5EF4-FFF2-40B4-BE49-F238E27FC236}">
                <a16:creationId xmlns:a16="http://schemas.microsoft.com/office/drawing/2014/main" id="{37133AB2-996C-40B7-81C2-1180AA59381B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0" name="Line 160">
            <a:extLst>
              <a:ext uri="{FF2B5EF4-FFF2-40B4-BE49-F238E27FC236}">
                <a16:creationId xmlns:a16="http://schemas.microsoft.com/office/drawing/2014/main" id="{076662D5-F197-4233-9D18-F9154BAC0D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1" name="Line 161">
            <a:extLst>
              <a:ext uri="{FF2B5EF4-FFF2-40B4-BE49-F238E27FC236}">
                <a16:creationId xmlns:a16="http://schemas.microsoft.com/office/drawing/2014/main" id="{BFD01AB1-FC5D-4AA2-8ACF-067506C468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2" name="Line 162">
            <a:extLst>
              <a:ext uri="{FF2B5EF4-FFF2-40B4-BE49-F238E27FC236}">
                <a16:creationId xmlns:a16="http://schemas.microsoft.com/office/drawing/2014/main" id="{11F3F070-7511-4F91-8936-AEF6F2FC6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3" name="Freeform 163">
            <a:extLst>
              <a:ext uri="{FF2B5EF4-FFF2-40B4-BE49-F238E27FC236}">
                <a16:creationId xmlns:a16="http://schemas.microsoft.com/office/drawing/2014/main" id="{54FA96AA-6C78-4324-AA2B-8CDEAB9A77C2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4" name="Line 164">
            <a:extLst>
              <a:ext uri="{FF2B5EF4-FFF2-40B4-BE49-F238E27FC236}">
                <a16:creationId xmlns:a16="http://schemas.microsoft.com/office/drawing/2014/main" id="{A114D4B5-87A4-453A-9EDC-38BFBE1CD7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5" name="Freeform 165">
            <a:extLst>
              <a:ext uri="{FF2B5EF4-FFF2-40B4-BE49-F238E27FC236}">
                <a16:creationId xmlns:a16="http://schemas.microsoft.com/office/drawing/2014/main" id="{0E1D28A2-500B-4A75-8504-89C73032E2EF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6" name="Freeform 166">
            <a:extLst>
              <a:ext uri="{FF2B5EF4-FFF2-40B4-BE49-F238E27FC236}">
                <a16:creationId xmlns:a16="http://schemas.microsoft.com/office/drawing/2014/main" id="{505660A1-1365-4479-9AEC-C88E085F7F98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7" name="Freeform 167">
            <a:extLst>
              <a:ext uri="{FF2B5EF4-FFF2-40B4-BE49-F238E27FC236}">
                <a16:creationId xmlns:a16="http://schemas.microsoft.com/office/drawing/2014/main" id="{2A8DD2E4-E2B1-4B9F-9976-C2C47CB75980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8" name="Freeform 168">
            <a:extLst>
              <a:ext uri="{FF2B5EF4-FFF2-40B4-BE49-F238E27FC236}">
                <a16:creationId xmlns:a16="http://schemas.microsoft.com/office/drawing/2014/main" id="{52DD6263-5169-421F-B0B3-9C887A4E0C82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489" name="Oval 169">
            <a:extLst>
              <a:ext uri="{FF2B5EF4-FFF2-40B4-BE49-F238E27FC236}">
                <a16:creationId xmlns:a16="http://schemas.microsoft.com/office/drawing/2014/main" id="{7DE1490C-E5B1-40ED-9C8C-8FAFB31202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0" name="Oval 170">
            <a:extLst>
              <a:ext uri="{FF2B5EF4-FFF2-40B4-BE49-F238E27FC236}">
                <a16:creationId xmlns:a16="http://schemas.microsoft.com/office/drawing/2014/main" id="{74678CA0-E121-42DF-85B0-3F8B5001CB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1" name="Oval 171">
            <a:extLst>
              <a:ext uri="{FF2B5EF4-FFF2-40B4-BE49-F238E27FC236}">
                <a16:creationId xmlns:a16="http://schemas.microsoft.com/office/drawing/2014/main" id="{31F670F7-EE37-4E1B-8D0B-8E26D64BFF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2" name="Oval 172">
            <a:extLst>
              <a:ext uri="{FF2B5EF4-FFF2-40B4-BE49-F238E27FC236}">
                <a16:creationId xmlns:a16="http://schemas.microsoft.com/office/drawing/2014/main" id="{A34A53E6-22EF-4569-8A92-EE827A194D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3" name="Oval 173">
            <a:extLst>
              <a:ext uri="{FF2B5EF4-FFF2-40B4-BE49-F238E27FC236}">
                <a16:creationId xmlns:a16="http://schemas.microsoft.com/office/drawing/2014/main" id="{DD6A216E-9D42-43E8-BE8B-36E02801A4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4" name="Oval 174">
            <a:extLst>
              <a:ext uri="{FF2B5EF4-FFF2-40B4-BE49-F238E27FC236}">
                <a16:creationId xmlns:a16="http://schemas.microsoft.com/office/drawing/2014/main" id="{32244AB5-F6C4-4910-AE05-73D5601A75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5" name="Oval 175">
            <a:extLst>
              <a:ext uri="{FF2B5EF4-FFF2-40B4-BE49-F238E27FC236}">
                <a16:creationId xmlns:a16="http://schemas.microsoft.com/office/drawing/2014/main" id="{DCE68869-DD9A-4CE4-9960-4B4503A1AA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6" name="Oval 176">
            <a:extLst>
              <a:ext uri="{FF2B5EF4-FFF2-40B4-BE49-F238E27FC236}">
                <a16:creationId xmlns:a16="http://schemas.microsoft.com/office/drawing/2014/main" id="{66B5B9E7-3070-4C5B-8F53-7BB60335C9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7" name="Oval 177">
            <a:extLst>
              <a:ext uri="{FF2B5EF4-FFF2-40B4-BE49-F238E27FC236}">
                <a16:creationId xmlns:a16="http://schemas.microsoft.com/office/drawing/2014/main" id="{EC30EB3C-05EB-4312-90F2-70965F0572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8" name="Oval 178">
            <a:extLst>
              <a:ext uri="{FF2B5EF4-FFF2-40B4-BE49-F238E27FC236}">
                <a16:creationId xmlns:a16="http://schemas.microsoft.com/office/drawing/2014/main" id="{B077934D-BEF5-4E4A-9F4C-3868BEA2E5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499" name="Oval 179">
            <a:extLst>
              <a:ext uri="{FF2B5EF4-FFF2-40B4-BE49-F238E27FC236}">
                <a16:creationId xmlns:a16="http://schemas.microsoft.com/office/drawing/2014/main" id="{97FECE05-94DE-4333-80F0-0BE374BF50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0" name="Oval 180">
            <a:extLst>
              <a:ext uri="{FF2B5EF4-FFF2-40B4-BE49-F238E27FC236}">
                <a16:creationId xmlns:a16="http://schemas.microsoft.com/office/drawing/2014/main" id="{BE9F4928-ED6A-4682-94E5-EE50CA3DB3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1" name="Oval 181">
            <a:extLst>
              <a:ext uri="{FF2B5EF4-FFF2-40B4-BE49-F238E27FC236}">
                <a16:creationId xmlns:a16="http://schemas.microsoft.com/office/drawing/2014/main" id="{C6B8A875-3F83-4759-8F15-872135F111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2" name="Oval 182">
            <a:extLst>
              <a:ext uri="{FF2B5EF4-FFF2-40B4-BE49-F238E27FC236}">
                <a16:creationId xmlns:a16="http://schemas.microsoft.com/office/drawing/2014/main" id="{F0F26056-5F98-4FFF-A1A9-0B2C476DA0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3" name="Oval 183">
            <a:extLst>
              <a:ext uri="{FF2B5EF4-FFF2-40B4-BE49-F238E27FC236}">
                <a16:creationId xmlns:a16="http://schemas.microsoft.com/office/drawing/2014/main" id="{6499E56C-81EE-48D6-95A9-4CFE05CF1E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4" name="Oval 184">
            <a:extLst>
              <a:ext uri="{FF2B5EF4-FFF2-40B4-BE49-F238E27FC236}">
                <a16:creationId xmlns:a16="http://schemas.microsoft.com/office/drawing/2014/main" id="{7A5598BE-7339-417C-B33B-D2BB4B4E87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05" name="Freeform 185">
            <a:extLst>
              <a:ext uri="{FF2B5EF4-FFF2-40B4-BE49-F238E27FC236}">
                <a16:creationId xmlns:a16="http://schemas.microsoft.com/office/drawing/2014/main" id="{65E1925D-DA30-4D19-AFF8-80DB8F82C2C1}"/>
              </a:ext>
            </a:extLst>
          </p:cNvPr>
          <p:cNvSpPr>
            <a:spLocks/>
          </p:cNvSpPr>
          <p:nvPr/>
        </p:nvSpPr>
        <p:spPr bwMode="auto">
          <a:xfrm>
            <a:off x="5892800" y="3390900"/>
            <a:ext cx="50800" cy="342900"/>
          </a:xfrm>
          <a:custGeom>
            <a:avLst/>
            <a:gdLst>
              <a:gd name="T0" fmla="*/ 0 w 32"/>
              <a:gd name="T1" fmla="*/ 0 h 216"/>
              <a:gd name="T2" fmla="*/ 32 w 32"/>
              <a:gd name="T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216">
                <a:moveTo>
                  <a:pt x="0" y="0"/>
                </a:moveTo>
                <a:lnTo>
                  <a:pt x="32" y="216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0506" name="Text Box 186">
            <a:extLst>
              <a:ext uri="{FF2B5EF4-FFF2-40B4-BE49-F238E27FC236}">
                <a16:creationId xmlns:a16="http://schemas.microsoft.com/office/drawing/2014/main" id="{E007B8FD-74CE-4972-9A0F-E254E4B5A82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0507" name="Freeform 187">
            <a:extLst>
              <a:ext uri="{FF2B5EF4-FFF2-40B4-BE49-F238E27FC236}">
                <a16:creationId xmlns:a16="http://schemas.microsoft.com/office/drawing/2014/main" id="{C3D24162-109D-4309-87A8-F18ECD00594F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08" name="Freeform 188">
            <a:extLst>
              <a:ext uri="{FF2B5EF4-FFF2-40B4-BE49-F238E27FC236}">
                <a16:creationId xmlns:a16="http://schemas.microsoft.com/office/drawing/2014/main" id="{8D75830B-8110-4656-9E83-C3C438F085EA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09" name="Freeform 189">
            <a:extLst>
              <a:ext uri="{FF2B5EF4-FFF2-40B4-BE49-F238E27FC236}">
                <a16:creationId xmlns:a16="http://schemas.microsoft.com/office/drawing/2014/main" id="{D61C5DEE-E219-4435-845D-B7F0F5819A2A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0" name="Freeform 190">
            <a:extLst>
              <a:ext uri="{FF2B5EF4-FFF2-40B4-BE49-F238E27FC236}">
                <a16:creationId xmlns:a16="http://schemas.microsoft.com/office/drawing/2014/main" id="{5C8FB1F4-1E55-495D-8153-6CF8A50A8756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1" name="Freeform 191">
            <a:extLst>
              <a:ext uri="{FF2B5EF4-FFF2-40B4-BE49-F238E27FC236}">
                <a16:creationId xmlns:a16="http://schemas.microsoft.com/office/drawing/2014/main" id="{33CD9954-F35D-4B4B-8EDB-2368933B7D86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2" name="Freeform 192">
            <a:extLst>
              <a:ext uri="{FF2B5EF4-FFF2-40B4-BE49-F238E27FC236}">
                <a16:creationId xmlns:a16="http://schemas.microsoft.com/office/drawing/2014/main" id="{5E96D832-F34A-4A05-930D-40E42249A0E1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3" name="Freeform 193">
            <a:extLst>
              <a:ext uri="{FF2B5EF4-FFF2-40B4-BE49-F238E27FC236}">
                <a16:creationId xmlns:a16="http://schemas.microsoft.com/office/drawing/2014/main" id="{A0A3BA05-A675-4537-930D-DD6E3E76D8AA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4" name="Freeform 194">
            <a:extLst>
              <a:ext uri="{FF2B5EF4-FFF2-40B4-BE49-F238E27FC236}">
                <a16:creationId xmlns:a16="http://schemas.microsoft.com/office/drawing/2014/main" id="{50B06E24-8BEE-40D6-9D43-B6344757C2F0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5" name="Freeform 195">
            <a:extLst>
              <a:ext uri="{FF2B5EF4-FFF2-40B4-BE49-F238E27FC236}">
                <a16:creationId xmlns:a16="http://schemas.microsoft.com/office/drawing/2014/main" id="{9EB4CDF1-F599-44CF-8885-D90E907D4B2E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16" name="Oval 196">
            <a:extLst>
              <a:ext uri="{FF2B5EF4-FFF2-40B4-BE49-F238E27FC236}">
                <a16:creationId xmlns:a16="http://schemas.microsoft.com/office/drawing/2014/main" id="{E0F1C7A7-A090-4825-9C07-F70BDCC7FD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17" name="Oval 197">
            <a:extLst>
              <a:ext uri="{FF2B5EF4-FFF2-40B4-BE49-F238E27FC236}">
                <a16:creationId xmlns:a16="http://schemas.microsoft.com/office/drawing/2014/main" id="{37CD48A6-37F3-4295-9724-C2456BB7EE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18" name="Text Box 198">
            <a:extLst>
              <a:ext uri="{FF2B5EF4-FFF2-40B4-BE49-F238E27FC236}">
                <a16:creationId xmlns:a16="http://schemas.microsoft.com/office/drawing/2014/main" id="{BBC1F9CB-7B56-4495-8670-722E3CECF4B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0519" name="Line 199">
            <a:extLst>
              <a:ext uri="{FF2B5EF4-FFF2-40B4-BE49-F238E27FC236}">
                <a16:creationId xmlns:a16="http://schemas.microsoft.com/office/drawing/2014/main" id="{B39AA023-2EC5-454F-AA12-4D1DA3418D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20" name="Oval 200">
            <a:extLst>
              <a:ext uri="{FF2B5EF4-FFF2-40B4-BE49-F238E27FC236}">
                <a16:creationId xmlns:a16="http://schemas.microsoft.com/office/drawing/2014/main" id="{2421E1AD-7027-46D8-9553-C25257767B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21" name="Oval 201">
            <a:extLst>
              <a:ext uri="{FF2B5EF4-FFF2-40B4-BE49-F238E27FC236}">
                <a16:creationId xmlns:a16="http://schemas.microsoft.com/office/drawing/2014/main" id="{A4AA9D44-CC6F-44F4-A14B-FFD5A99BCA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0522" name="Text Box 202">
            <a:extLst>
              <a:ext uri="{FF2B5EF4-FFF2-40B4-BE49-F238E27FC236}">
                <a16:creationId xmlns:a16="http://schemas.microsoft.com/office/drawing/2014/main" id="{4C2534DC-79A8-45C4-A907-19ACCCFC6AE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0523" name="Line 203">
            <a:extLst>
              <a:ext uri="{FF2B5EF4-FFF2-40B4-BE49-F238E27FC236}">
                <a16:creationId xmlns:a16="http://schemas.microsoft.com/office/drawing/2014/main" id="{52703781-BCED-42DB-9601-CA3D1B0BE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524" name="Text Box 204">
            <a:extLst>
              <a:ext uri="{FF2B5EF4-FFF2-40B4-BE49-F238E27FC236}">
                <a16:creationId xmlns:a16="http://schemas.microsoft.com/office/drawing/2014/main" id="{A9D66BA1-A496-4D4F-A1B3-76CBE20E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0525" name="Text Box 205">
            <a:extLst>
              <a:ext uri="{FF2B5EF4-FFF2-40B4-BE49-F238E27FC236}">
                <a16:creationId xmlns:a16="http://schemas.microsoft.com/office/drawing/2014/main" id="{A94AF9FE-67C0-4034-A64F-EDAEBD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0526" name="Text Box 206">
            <a:extLst>
              <a:ext uri="{FF2B5EF4-FFF2-40B4-BE49-F238E27FC236}">
                <a16:creationId xmlns:a16="http://schemas.microsoft.com/office/drawing/2014/main" id="{03B180AC-D3B5-4E96-BD48-23E13010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0527" name="Text Box 207">
            <a:extLst>
              <a:ext uri="{FF2B5EF4-FFF2-40B4-BE49-F238E27FC236}">
                <a16:creationId xmlns:a16="http://schemas.microsoft.com/office/drawing/2014/main" id="{95F00097-DA1F-43AB-AA7C-BF1BA624F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0528" name="Text Box 208">
            <a:extLst>
              <a:ext uri="{FF2B5EF4-FFF2-40B4-BE49-F238E27FC236}">
                <a16:creationId xmlns:a16="http://schemas.microsoft.com/office/drawing/2014/main" id="{70247DFC-E3F7-4DC1-8AF9-CAFA8DC1D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0530" name="Text Box 210">
            <a:extLst>
              <a:ext uri="{FF2B5EF4-FFF2-40B4-BE49-F238E27FC236}">
                <a16:creationId xmlns:a16="http://schemas.microsoft.com/office/drawing/2014/main" id="{59A50B6F-0060-41BE-B04A-CEB5B546A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0532" name="Text Box 212">
            <a:extLst>
              <a:ext uri="{FF2B5EF4-FFF2-40B4-BE49-F238E27FC236}">
                <a16:creationId xmlns:a16="http://schemas.microsoft.com/office/drawing/2014/main" id="{48BB9E48-33C4-4044-980C-B7E1E47E9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0533" name="Text Box 213">
            <a:extLst>
              <a:ext uri="{FF2B5EF4-FFF2-40B4-BE49-F238E27FC236}">
                <a16:creationId xmlns:a16="http://schemas.microsoft.com/office/drawing/2014/main" id="{61598788-E614-475C-ACA3-8F8B4F1A8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0534" name="Text Box 214">
            <a:extLst>
              <a:ext uri="{FF2B5EF4-FFF2-40B4-BE49-F238E27FC236}">
                <a16:creationId xmlns:a16="http://schemas.microsoft.com/office/drawing/2014/main" id="{17EA8181-02A6-4879-9B47-D86668FC2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0535" name="Text Box 215">
            <a:extLst>
              <a:ext uri="{FF2B5EF4-FFF2-40B4-BE49-F238E27FC236}">
                <a16:creationId xmlns:a16="http://schemas.microsoft.com/office/drawing/2014/main" id="{2E9D774C-267C-47D3-B8B5-CE2033852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2866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</a:t>
            </a:r>
          </a:p>
        </p:txBody>
      </p:sp>
      <p:sp>
        <p:nvSpPr>
          <p:cNvPr id="1080537" name="Freeform 217">
            <a:extLst>
              <a:ext uri="{FF2B5EF4-FFF2-40B4-BE49-F238E27FC236}">
                <a16:creationId xmlns:a16="http://schemas.microsoft.com/office/drawing/2014/main" id="{915BB66D-8C00-460D-8E98-96A2F6749D7F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0538" name="Text Box 218">
            <a:extLst>
              <a:ext uri="{FF2B5EF4-FFF2-40B4-BE49-F238E27FC236}">
                <a16:creationId xmlns:a16="http://schemas.microsoft.com/office/drawing/2014/main" id="{FC3875E3-987E-45B8-8762-3AC1372F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0539" name="Freeform 219">
            <a:extLst>
              <a:ext uri="{FF2B5EF4-FFF2-40B4-BE49-F238E27FC236}">
                <a16:creationId xmlns:a16="http://schemas.microsoft.com/office/drawing/2014/main" id="{DE518A39-FC4D-4309-8073-033FC51AC278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80540" name="Group 220">
            <a:extLst>
              <a:ext uri="{FF2B5EF4-FFF2-40B4-BE49-F238E27FC236}">
                <a16:creationId xmlns:a16="http://schemas.microsoft.com/office/drawing/2014/main" id="{515AB39E-FC4F-4ADD-B49B-9A56CAF71559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80541" name="Freeform 221">
              <a:extLst>
                <a:ext uri="{FF2B5EF4-FFF2-40B4-BE49-F238E27FC236}">
                  <a16:creationId xmlns:a16="http://schemas.microsoft.com/office/drawing/2014/main" id="{6EE5A882-957E-4C31-8CC4-8D4740823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80542" name="Freeform 222">
              <a:extLst>
                <a:ext uri="{FF2B5EF4-FFF2-40B4-BE49-F238E27FC236}">
                  <a16:creationId xmlns:a16="http://schemas.microsoft.com/office/drawing/2014/main" id="{A6208A6A-E2EF-4EE0-8B45-7937F322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80543" name="Group 223">
            <a:extLst>
              <a:ext uri="{FF2B5EF4-FFF2-40B4-BE49-F238E27FC236}">
                <a16:creationId xmlns:a16="http://schemas.microsoft.com/office/drawing/2014/main" id="{818EC0AF-8A95-43A5-8135-EFC0EA3CD0E4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80544" name="Freeform 224">
              <a:extLst>
                <a:ext uri="{FF2B5EF4-FFF2-40B4-BE49-F238E27FC236}">
                  <a16:creationId xmlns:a16="http://schemas.microsoft.com/office/drawing/2014/main" id="{3EE3BCED-4CC7-4556-9976-12B0E4C5F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80545" name="Freeform 225">
              <a:extLst>
                <a:ext uri="{FF2B5EF4-FFF2-40B4-BE49-F238E27FC236}">
                  <a16:creationId xmlns:a16="http://schemas.microsoft.com/office/drawing/2014/main" id="{AF59DA83-C196-4D69-8C7B-2D0E7461B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80546" name="Group 226">
            <a:extLst>
              <a:ext uri="{FF2B5EF4-FFF2-40B4-BE49-F238E27FC236}">
                <a16:creationId xmlns:a16="http://schemas.microsoft.com/office/drawing/2014/main" id="{7863CFA6-33C2-476D-BE7D-6FC00C36CFAB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80547" name="Freeform 227">
              <a:extLst>
                <a:ext uri="{FF2B5EF4-FFF2-40B4-BE49-F238E27FC236}">
                  <a16:creationId xmlns:a16="http://schemas.microsoft.com/office/drawing/2014/main" id="{7F0C4A7E-6D27-4ADA-933D-0E6A1D7B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80548" name="Freeform 228">
              <a:extLst>
                <a:ext uri="{FF2B5EF4-FFF2-40B4-BE49-F238E27FC236}">
                  <a16:creationId xmlns:a16="http://schemas.microsoft.com/office/drawing/2014/main" id="{00AB7EB2-1D94-42A9-BF4E-EB7B8816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5365172-81FB-4818-9A06-CDBBF566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Freeform 2">
            <a:extLst>
              <a:ext uri="{FF2B5EF4-FFF2-40B4-BE49-F238E27FC236}">
                <a16:creationId xmlns:a16="http://schemas.microsoft.com/office/drawing/2014/main" id="{27209371-1C8D-4C67-B916-9B25ABB6DD04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1561" name="Freeform 217">
            <a:extLst>
              <a:ext uri="{FF2B5EF4-FFF2-40B4-BE49-F238E27FC236}">
                <a16:creationId xmlns:a16="http://schemas.microsoft.com/office/drawing/2014/main" id="{E2504604-14AD-4071-A054-5415976A2BB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47" name="Line 3">
            <a:extLst>
              <a:ext uri="{FF2B5EF4-FFF2-40B4-BE49-F238E27FC236}">
                <a16:creationId xmlns:a16="http://schemas.microsoft.com/office/drawing/2014/main" id="{0CBC7A1E-CD01-4DC0-90D8-377F762C5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48" name="Freeform 4">
            <a:extLst>
              <a:ext uri="{FF2B5EF4-FFF2-40B4-BE49-F238E27FC236}">
                <a16:creationId xmlns:a16="http://schemas.microsoft.com/office/drawing/2014/main" id="{D4510A4C-AB58-4016-989C-E1358D77381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49" name="Freeform 5">
            <a:extLst>
              <a:ext uri="{FF2B5EF4-FFF2-40B4-BE49-F238E27FC236}">
                <a16:creationId xmlns:a16="http://schemas.microsoft.com/office/drawing/2014/main" id="{F9262BF3-0D2A-47FA-80C6-44100994C061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1" name="Freeform 7">
            <a:extLst>
              <a:ext uri="{FF2B5EF4-FFF2-40B4-BE49-F238E27FC236}">
                <a16:creationId xmlns:a16="http://schemas.microsoft.com/office/drawing/2014/main" id="{0A03DC08-E222-4C35-98F9-237E5533C716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852 w 3552"/>
              <a:gd name="T27" fmla="*/ 1234 h 3174"/>
              <a:gd name="T28" fmla="*/ 1288 w 3552"/>
              <a:gd name="T29" fmla="*/ 1034 h 3174"/>
              <a:gd name="T30" fmla="*/ 804 w 3552"/>
              <a:gd name="T31" fmla="*/ 968 h 3174"/>
              <a:gd name="T32" fmla="*/ 402 w 3552"/>
              <a:gd name="T33" fmla="*/ 1302 h 3174"/>
              <a:gd name="T34" fmla="*/ 348 w 3552"/>
              <a:gd name="T35" fmla="*/ 1680 h 3174"/>
              <a:gd name="T36" fmla="*/ 270 w 3552"/>
              <a:gd name="T37" fmla="*/ 2070 h 3174"/>
              <a:gd name="T38" fmla="*/ 402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2" name="Freeform 8">
            <a:extLst>
              <a:ext uri="{FF2B5EF4-FFF2-40B4-BE49-F238E27FC236}">
                <a16:creationId xmlns:a16="http://schemas.microsoft.com/office/drawing/2014/main" id="{F62CAB09-0D47-4B71-A7F8-E68CE39AE298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3" name="Freeform 9">
            <a:extLst>
              <a:ext uri="{FF2B5EF4-FFF2-40B4-BE49-F238E27FC236}">
                <a16:creationId xmlns:a16="http://schemas.microsoft.com/office/drawing/2014/main" id="{E3CACF6D-C529-4EB1-9660-14A39D85ED4A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4" name="Line 10">
            <a:extLst>
              <a:ext uri="{FF2B5EF4-FFF2-40B4-BE49-F238E27FC236}">
                <a16:creationId xmlns:a16="http://schemas.microsoft.com/office/drawing/2014/main" id="{C4660AD3-0130-4011-9FB3-25EF88ABA0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5" name="Freeform 11">
            <a:extLst>
              <a:ext uri="{FF2B5EF4-FFF2-40B4-BE49-F238E27FC236}">
                <a16:creationId xmlns:a16="http://schemas.microsoft.com/office/drawing/2014/main" id="{13691E66-E2EA-4538-8471-A284DDA938A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6" name="Freeform 12">
            <a:extLst>
              <a:ext uri="{FF2B5EF4-FFF2-40B4-BE49-F238E27FC236}">
                <a16:creationId xmlns:a16="http://schemas.microsoft.com/office/drawing/2014/main" id="{15960F86-2031-4FFC-9CA0-560A05CC3529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7" name="Freeform 13">
            <a:extLst>
              <a:ext uri="{FF2B5EF4-FFF2-40B4-BE49-F238E27FC236}">
                <a16:creationId xmlns:a16="http://schemas.microsoft.com/office/drawing/2014/main" id="{AD3D5640-DED6-467B-BF5B-FBB2BB5BF826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59" name="Line 15">
            <a:extLst>
              <a:ext uri="{FF2B5EF4-FFF2-40B4-BE49-F238E27FC236}">
                <a16:creationId xmlns:a16="http://schemas.microsoft.com/office/drawing/2014/main" id="{C277DCA1-4F2E-4CD8-A984-73D02DF50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0" name="Freeform 16">
            <a:extLst>
              <a:ext uri="{FF2B5EF4-FFF2-40B4-BE49-F238E27FC236}">
                <a16:creationId xmlns:a16="http://schemas.microsoft.com/office/drawing/2014/main" id="{2ED11560-D5CB-40D1-AB88-7915EC1C59C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1" name="Freeform 17">
            <a:extLst>
              <a:ext uri="{FF2B5EF4-FFF2-40B4-BE49-F238E27FC236}">
                <a16:creationId xmlns:a16="http://schemas.microsoft.com/office/drawing/2014/main" id="{E4F48800-E074-4FA3-A7CC-DE1AF3F32EC3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2" name="Line 18">
            <a:extLst>
              <a:ext uri="{FF2B5EF4-FFF2-40B4-BE49-F238E27FC236}">
                <a16:creationId xmlns:a16="http://schemas.microsoft.com/office/drawing/2014/main" id="{BE3667AC-295C-4F6A-95F3-6125F2086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3" name="Line 19">
            <a:extLst>
              <a:ext uri="{FF2B5EF4-FFF2-40B4-BE49-F238E27FC236}">
                <a16:creationId xmlns:a16="http://schemas.microsoft.com/office/drawing/2014/main" id="{68E01F63-36AF-48A8-93FC-3EED60B72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4" name="Line 20">
            <a:extLst>
              <a:ext uri="{FF2B5EF4-FFF2-40B4-BE49-F238E27FC236}">
                <a16:creationId xmlns:a16="http://schemas.microsoft.com/office/drawing/2014/main" id="{282E2253-B6AA-4374-9E2C-D908C04D5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5" name="Line 21">
            <a:extLst>
              <a:ext uri="{FF2B5EF4-FFF2-40B4-BE49-F238E27FC236}">
                <a16:creationId xmlns:a16="http://schemas.microsoft.com/office/drawing/2014/main" id="{54B2634A-0B80-49F2-B2D4-18C1BEF1D6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6" name="Line 22">
            <a:extLst>
              <a:ext uri="{FF2B5EF4-FFF2-40B4-BE49-F238E27FC236}">
                <a16:creationId xmlns:a16="http://schemas.microsoft.com/office/drawing/2014/main" id="{0B182807-79E6-4570-852C-94D84C8E1F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7" name="Freeform 23">
            <a:extLst>
              <a:ext uri="{FF2B5EF4-FFF2-40B4-BE49-F238E27FC236}">
                <a16:creationId xmlns:a16="http://schemas.microsoft.com/office/drawing/2014/main" id="{806E5407-792E-4AB6-8D02-7D077757127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8" name="Line 24">
            <a:extLst>
              <a:ext uri="{FF2B5EF4-FFF2-40B4-BE49-F238E27FC236}">
                <a16:creationId xmlns:a16="http://schemas.microsoft.com/office/drawing/2014/main" id="{B142F2B5-EFEE-4AC8-AB2B-11F71FA0F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69" name="Line 25">
            <a:extLst>
              <a:ext uri="{FF2B5EF4-FFF2-40B4-BE49-F238E27FC236}">
                <a16:creationId xmlns:a16="http://schemas.microsoft.com/office/drawing/2014/main" id="{BC4B705A-A21B-4599-9B23-B12A094D60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0" name="Line 26">
            <a:extLst>
              <a:ext uri="{FF2B5EF4-FFF2-40B4-BE49-F238E27FC236}">
                <a16:creationId xmlns:a16="http://schemas.microsoft.com/office/drawing/2014/main" id="{B02B4EDD-14EF-4E71-99A9-15B506E1A9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1" name="Line 27">
            <a:extLst>
              <a:ext uri="{FF2B5EF4-FFF2-40B4-BE49-F238E27FC236}">
                <a16:creationId xmlns:a16="http://schemas.microsoft.com/office/drawing/2014/main" id="{0D798BEB-D46E-4074-A464-78F83F23CF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2" name="Freeform 28">
            <a:extLst>
              <a:ext uri="{FF2B5EF4-FFF2-40B4-BE49-F238E27FC236}">
                <a16:creationId xmlns:a16="http://schemas.microsoft.com/office/drawing/2014/main" id="{2675B20E-0717-419C-BC2F-A1EC45301D0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3" name="Line 29">
            <a:extLst>
              <a:ext uri="{FF2B5EF4-FFF2-40B4-BE49-F238E27FC236}">
                <a16:creationId xmlns:a16="http://schemas.microsoft.com/office/drawing/2014/main" id="{79C2364C-7953-4C0C-8643-140C5D251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4" name="Freeform 30">
            <a:extLst>
              <a:ext uri="{FF2B5EF4-FFF2-40B4-BE49-F238E27FC236}">
                <a16:creationId xmlns:a16="http://schemas.microsoft.com/office/drawing/2014/main" id="{BBAEF1FD-3C5A-4688-A509-6C05CB26C4B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5" name="Line 31">
            <a:extLst>
              <a:ext uri="{FF2B5EF4-FFF2-40B4-BE49-F238E27FC236}">
                <a16:creationId xmlns:a16="http://schemas.microsoft.com/office/drawing/2014/main" id="{0D0D86C1-A202-40F8-A3B3-0760C3A7B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6" name="Line 32">
            <a:extLst>
              <a:ext uri="{FF2B5EF4-FFF2-40B4-BE49-F238E27FC236}">
                <a16:creationId xmlns:a16="http://schemas.microsoft.com/office/drawing/2014/main" id="{E91E0502-3DE1-4E37-947B-5B63C0077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7" name="Freeform 33">
            <a:extLst>
              <a:ext uri="{FF2B5EF4-FFF2-40B4-BE49-F238E27FC236}">
                <a16:creationId xmlns:a16="http://schemas.microsoft.com/office/drawing/2014/main" id="{0BEE1310-08AF-48F8-BF26-F1F1DEB1A3D9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8" name="Line 34">
            <a:extLst>
              <a:ext uri="{FF2B5EF4-FFF2-40B4-BE49-F238E27FC236}">
                <a16:creationId xmlns:a16="http://schemas.microsoft.com/office/drawing/2014/main" id="{12806488-34AC-4372-A2F3-835DF2D25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79" name="Freeform 35">
            <a:extLst>
              <a:ext uri="{FF2B5EF4-FFF2-40B4-BE49-F238E27FC236}">
                <a16:creationId xmlns:a16="http://schemas.microsoft.com/office/drawing/2014/main" id="{06D7E123-BFC4-4E49-85BC-758E4FAD794D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0" name="Line 36">
            <a:extLst>
              <a:ext uri="{FF2B5EF4-FFF2-40B4-BE49-F238E27FC236}">
                <a16:creationId xmlns:a16="http://schemas.microsoft.com/office/drawing/2014/main" id="{C7A527F1-36AF-49BA-BC5A-400D5E20F8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1" name="Line 37">
            <a:extLst>
              <a:ext uri="{FF2B5EF4-FFF2-40B4-BE49-F238E27FC236}">
                <a16:creationId xmlns:a16="http://schemas.microsoft.com/office/drawing/2014/main" id="{F8843C72-44AD-48E9-B8A8-CE5E7EA40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2" name="Line 38">
            <a:extLst>
              <a:ext uri="{FF2B5EF4-FFF2-40B4-BE49-F238E27FC236}">
                <a16:creationId xmlns:a16="http://schemas.microsoft.com/office/drawing/2014/main" id="{F3ABAEA4-D7D5-4AE6-878A-FA57ADD80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3" name="Line 39">
            <a:extLst>
              <a:ext uri="{FF2B5EF4-FFF2-40B4-BE49-F238E27FC236}">
                <a16:creationId xmlns:a16="http://schemas.microsoft.com/office/drawing/2014/main" id="{6F6F2064-8F8A-4E18-BB3F-FF0155611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4" name="Line 40">
            <a:extLst>
              <a:ext uri="{FF2B5EF4-FFF2-40B4-BE49-F238E27FC236}">
                <a16:creationId xmlns:a16="http://schemas.microsoft.com/office/drawing/2014/main" id="{87C3DA59-48B5-4767-9A9F-732B4D0CF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5" name="Freeform 41">
            <a:extLst>
              <a:ext uri="{FF2B5EF4-FFF2-40B4-BE49-F238E27FC236}">
                <a16:creationId xmlns:a16="http://schemas.microsoft.com/office/drawing/2014/main" id="{52553255-3111-470E-AF4F-CE3EAE8C12BA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6" name="Line 42">
            <a:extLst>
              <a:ext uri="{FF2B5EF4-FFF2-40B4-BE49-F238E27FC236}">
                <a16:creationId xmlns:a16="http://schemas.microsoft.com/office/drawing/2014/main" id="{04EE48D9-DEDE-4E7A-A6F2-84FDEA44FA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7" name="Freeform 43">
            <a:extLst>
              <a:ext uri="{FF2B5EF4-FFF2-40B4-BE49-F238E27FC236}">
                <a16:creationId xmlns:a16="http://schemas.microsoft.com/office/drawing/2014/main" id="{27DE1A91-3663-40A7-B883-A9E1486995B8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8" name="Line 44">
            <a:extLst>
              <a:ext uri="{FF2B5EF4-FFF2-40B4-BE49-F238E27FC236}">
                <a16:creationId xmlns:a16="http://schemas.microsoft.com/office/drawing/2014/main" id="{E88AD28B-36F2-423D-B10E-4D07E9CF5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89" name="Line 45">
            <a:extLst>
              <a:ext uri="{FF2B5EF4-FFF2-40B4-BE49-F238E27FC236}">
                <a16:creationId xmlns:a16="http://schemas.microsoft.com/office/drawing/2014/main" id="{83E86BB0-DBCF-468D-879C-67030C0580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0" name="Line 46">
            <a:extLst>
              <a:ext uri="{FF2B5EF4-FFF2-40B4-BE49-F238E27FC236}">
                <a16:creationId xmlns:a16="http://schemas.microsoft.com/office/drawing/2014/main" id="{75962724-0398-46C9-B80D-D11D049707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1" name="Line 47">
            <a:extLst>
              <a:ext uri="{FF2B5EF4-FFF2-40B4-BE49-F238E27FC236}">
                <a16:creationId xmlns:a16="http://schemas.microsoft.com/office/drawing/2014/main" id="{B58DE450-55F2-4718-ADB2-6F37777EB5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2" name="Line 48">
            <a:extLst>
              <a:ext uri="{FF2B5EF4-FFF2-40B4-BE49-F238E27FC236}">
                <a16:creationId xmlns:a16="http://schemas.microsoft.com/office/drawing/2014/main" id="{A183E880-FBC7-42E4-AA41-CE12565991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3" name="Line 49">
            <a:extLst>
              <a:ext uri="{FF2B5EF4-FFF2-40B4-BE49-F238E27FC236}">
                <a16:creationId xmlns:a16="http://schemas.microsoft.com/office/drawing/2014/main" id="{A03542B6-77C0-4226-937A-8AEC385A45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4" name="Line 50">
            <a:extLst>
              <a:ext uri="{FF2B5EF4-FFF2-40B4-BE49-F238E27FC236}">
                <a16:creationId xmlns:a16="http://schemas.microsoft.com/office/drawing/2014/main" id="{2F201F2D-54C8-461A-A05A-9D7B12826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5" name="Line 51">
            <a:extLst>
              <a:ext uri="{FF2B5EF4-FFF2-40B4-BE49-F238E27FC236}">
                <a16:creationId xmlns:a16="http://schemas.microsoft.com/office/drawing/2014/main" id="{70E926F1-BB85-4EE1-A375-25DE7BD98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6" name="Freeform 52">
            <a:extLst>
              <a:ext uri="{FF2B5EF4-FFF2-40B4-BE49-F238E27FC236}">
                <a16:creationId xmlns:a16="http://schemas.microsoft.com/office/drawing/2014/main" id="{FEA03B97-B6A3-4CBB-B689-9534D225EE25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7" name="Freeform 53">
            <a:extLst>
              <a:ext uri="{FF2B5EF4-FFF2-40B4-BE49-F238E27FC236}">
                <a16:creationId xmlns:a16="http://schemas.microsoft.com/office/drawing/2014/main" id="{3FA7EED1-9547-40F7-A2D2-BD21C68A2E7B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8" name="Line 54">
            <a:extLst>
              <a:ext uri="{FF2B5EF4-FFF2-40B4-BE49-F238E27FC236}">
                <a16:creationId xmlns:a16="http://schemas.microsoft.com/office/drawing/2014/main" id="{B29670D8-A9A1-4B82-9968-09EC5FAE8C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9" name="Freeform 55">
            <a:extLst>
              <a:ext uri="{FF2B5EF4-FFF2-40B4-BE49-F238E27FC236}">
                <a16:creationId xmlns:a16="http://schemas.microsoft.com/office/drawing/2014/main" id="{92C8D388-0A82-4286-A1D1-8F957333EFA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0" name="Freeform 56">
            <a:extLst>
              <a:ext uri="{FF2B5EF4-FFF2-40B4-BE49-F238E27FC236}">
                <a16:creationId xmlns:a16="http://schemas.microsoft.com/office/drawing/2014/main" id="{E0A4EB89-9586-47CC-8F4E-66DF28E88624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1" name="Line 57">
            <a:extLst>
              <a:ext uri="{FF2B5EF4-FFF2-40B4-BE49-F238E27FC236}">
                <a16:creationId xmlns:a16="http://schemas.microsoft.com/office/drawing/2014/main" id="{BDD823BE-3CB9-4257-9B9D-D60514A20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2" name="Freeform 58">
            <a:extLst>
              <a:ext uri="{FF2B5EF4-FFF2-40B4-BE49-F238E27FC236}">
                <a16:creationId xmlns:a16="http://schemas.microsoft.com/office/drawing/2014/main" id="{2F607C3B-78E6-43FA-B146-2CD90826502C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3" name="Line 59">
            <a:extLst>
              <a:ext uri="{FF2B5EF4-FFF2-40B4-BE49-F238E27FC236}">
                <a16:creationId xmlns:a16="http://schemas.microsoft.com/office/drawing/2014/main" id="{AD67D2D9-1C67-40CA-81F1-A23B567B49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4" name="Freeform 60">
            <a:extLst>
              <a:ext uri="{FF2B5EF4-FFF2-40B4-BE49-F238E27FC236}">
                <a16:creationId xmlns:a16="http://schemas.microsoft.com/office/drawing/2014/main" id="{18884B26-C610-47C7-8342-3BB7FB90277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5" name="Oval 61">
            <a:extLst>
              <a:ext uri="{FF2B5EF4-FFF2-40B4-BE49-F238E27FC236}">
                <a16:creationId xmlns:a16="http://schemas.microsoft.com/office/drawing/2014/main" id="{8E5A2519-F44E-4F81-AB07-48E561812E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06" name="Line 62">
            <a:extLst>
              <a:ext uri="{FF2B5EF4-FFF2-40B4-BE49-F238E27FC236}">
                <a16:creationId xmlns:a16="http://schemas.microsoft.com/office/drawing/2014/main" id="{90CAC3D3-8AC0-47D8-9BCB-55975FFB37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7" name="Line 63">
            <a:extLst>
              <a:ext uri="{FF2B5EF4-FFF2-40B4-BE49-F238E27FC236}">
                <a16:creationId xmlns:a16="http://schemas.microsoft.com/office/drawing/2014/main" id="{D234A805-4E6A-4BE6-9878-FC6D38798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8" name="Freeform 64">
            <a:extLst>
              <a:ext uri="{FF2B5EF4-FFF2-40B4-BE49-F238E27FC236}">
                <a16:creationId xmlns:a16="http://schemas.microsoft.com/office/drawing/2014/main" id="{949B230C-9739-42CE-B577-F9A28C6B677A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9" name="Line 65">
            <a:extLst>
              <a:ext uri="{FF2B5EF4-FFF2-40B4-BE49-F238E27FC236}">
                <a16:creationId xmlns:a16="http://schemas.microsoft.com/office/drawing/2014/main" id="{227DDDDB-ED54-4D16-A3AC-4F62DFF3A7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0" name="Text Box 66">
            <a:extLst>
              <a:ext uri="{FF2B5EF4-FFF2-40B4-BE49-F238E27FC236}">
                <a16:creationId xmlns:a16="http://schemas.microsoft.com/office/drawing/2014/main" id="{A0DB101F-5027-43BD-B5A2-A272C4450C85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1411" name="Line 67">
            <a:extLst>
              <a:ext uri="{FF2B5EF4-FFF2-40B4-BE49-F238E27FC236}">
                <a16:creationId xmlns:a16="http://schemas.microsoft.com/office/drawing/2014/main" id="{D17584A7-E88D-42E6-AE43-67A7F5BF1F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2" name="Line 68">
            <a:extLst>
              <a:ext uri="{FF2B5EF4-FFF2-40B4-BE49-F238E27FC236}">
                <a16:creationId xmlns:a16="http://schemas.microsoft.com/office/drawing/2014/main" id="{89AD3356-6193-497A-9FBD-3076D4CEF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3" name="Line 69">
            <a:extLst>
              <a:ext uri="{FF2B5EF4-FFF2-40B4-BE49-F238E27FC236}">
                <a16:creationId xmlns:a16="http://schemas.microsoft.com/office/drawing/2014/main" id="{2C882195-5044-4932-9D22-2204ADC21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4" name="Freeform 70">
            <a:extLst>
              <a:ext uri="{FF2B5EF4-FFF2-40B4-BE49-F238E27FC236}">
                <a16:creationId xmlns:a16="http://schemas.microsoft.com/office/drawing/2014/main" id="{B6681564-C8A1-4FEF-9264-036BCC7D7EEC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5" name="Line 71">
            <a:extLst>
              <a:ext uri="{FF2B5EF4-FFF2-40B4-BE49-F238E27FC236}">
                <a16:creationId xmlns:a16="http://schemas.microsoft.com/office/drawing/2014/main" id="{F072F978-CA99-4EB5-8048-C9599142B1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6" name="Freeform 72">
            <a:extLst>
              <a:ext uri="{FF2B5EF4-FFF2-40B4-BE49-F238E27FC236}">
                <a16:creationId xmlns:a16="http://schemas.microsoft.com/office/drawing/2014/main" id="{FAF722E5-FE0F-4D3A-B734-19018708F0A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7" name="Freeform 73">
            <a:extLst>
              <a:ext uri="{FF2B5EF4-FFF2-40B4-BE49-F238E27FC236}">
                <a16:creationId xmlns:a16="http://schemas.microsoft.com/office/drawing/2014/main" id="{81C06430-59A0-47BE-B9F7-A70397CBFA9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8" name="Freeform 74">
            <a:extLst>
              <a:ext uri="{FF2B5EF4-FFF2-40B4-BE49-F238E27FC236}">
                <a16:creationId xmlns:a16="http://schemas.microsoft.com/office/drawing/2014/main" id="{58C01FCC-EEF3-4DDA-BCC0-35952CD97F17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19" name="Freeform 75">
            <a:extLst>
              <a:ext uri="{FF2B5EF4-FFF2-40B4-BE49-F238E27FC236}">
                <a16:creationId xmlns:a16="http://schemas.microsoft.com/office/drawing/2014/main" id="{2225C954-452F-490E-9D29-28C5C8748701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0" name="Freeform 76">
            <a:extLst>
              <a:ext uri="{FF2B5EF4-FFF2-40B4-BE49-F238E27FC236}">
                <a16:creationId xmlns:a16="http://schemas.microsoft.com/office/drawing/2014/main" id="{39756D86-49B3-4061-92C3-5542280D3209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1" name="Oval 77">
            <a:extLst>
              <a:ext uri="{FF2B5EF4-FFF2-40B4-BE49-F238E27FC236}">
                <a16:creationId xmlns:a16="http://schemas.microsoft.com/office/drawing/2014/main" id="{F4168899-7907-42B4-B2F6-205F5B6B0F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22" name="Line 78">
            <a:extLst>
              <a:ext uri="{FF2B5EF4-FFF2-40B4-BE49-F238E27FC236}">
                <a16:creationId xmlns:a16="http://schemas.microsoft.com/office/drawing/2014/main" id="{9DFE9438-557B-430E-B76F-58FEF4F7F0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3" name="Line 79">
            <a:extLst>
              <a:ext uri="{FF2B5EF4-FFF2-40B4-BE49-F238E27FC236}">
                <a16:creationId xmlns:a16="http://schemas.microsoft.com/office/drawing/2014/main" id="{8ACA463E-713C-4958-B216-96ADA13CA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4" name="Freeform 80">
            <a:extLst>
              <a:ext uri="{FF2B5EF4-FFF2-40B4-BE49-F238E27FC236}">
                <a16:creationId xmlns:a16="http://schemas.microsoft.com/office/drawing/2014/main" id="{BEE01FA7-123B-4A93-ACCE-27F31DD7262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5" name="Oval 81">
            <a:extLst>
              <a:ext uri="{FF2B5EF4-FFF2-40B4-BE49-F238E27FC236}">
                <a16:creationId xmlns:a16="http://schemas.microsoft.com/office/drawing/2014/main" id="{6AB3CE63-9192-42D4-B7FC-9D5EB692EA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26" name="Line 82">
            <a:extLst>
              <a:ext uri="{FF2B5EF4-FFF2-40B4-BE49-F238E27FC236}">
                <a16:creationId xmlns:a16="http://schemas.microsoft.com/office/drawing/2014/main" id="{4F678EC6-F690-4100-B973-1F000BB799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7" name="Oval 83">
            <a:extLst>
              <a:ext uri="{FF2B5EF4-FFF2-40B4-BE49-F238E27FC236}">
                <a16:creationId xmlns:a16="http://schemas.microsoft.com/office/drawing/2014/main" id="{3C7034CD-F8FF-4428-B72F-B9B2CC0C57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28" name="Freeform 84">
            <a:extLst>
              <a:ext uri="{FF2B5EF4-FFF2-40B4-BE49-F238E27FC236}">
                <a16:creationId xmlns:a16="http://schemas.microsoft.com/office/drawing/2014/main" id="{F5D20E4C-4A4A-4637-AD32-8B9780BE6AD3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29" name="Freeform 85">
            <a:extLst>
              <a:ext uri="{FF2B5EF4-FFF2-40B4-BE49-F238E27FC236}">
                <a16:creationId xmlns:a16="http://schemas.microsoft.com/office/drawing/2014/main" id="{A12F4EAB-BABA-4866-9411-A46E144AB1A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0" name="Oval 86">
            <a:extLst>
              <a:ext uri="{FF2B5EF4-FFF2-40B4-BE49-F238E27FC236}">
                <a16:creationId xmlns:a16="http://schemas.microsoft.com/office/drawing/2014/main" id="{AFCFCFF9-BFD0-4C70-ACF2-6594BEC6D5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31" name="Line 87">
            <a:extLst>
              <a:ext uri="{FF2B5EF4-FFF2-40B4-BE49-F238E27FC236}">
                <a16:creationId xmlns:a16="http://schemas.microsoft.com/office/drawing/2014/main" id="{B3D25329-B5BB-450C-8529-02AFAC4744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2" name="Oval 88">
            <a:extLst>
              <a:ext uri="{FF2B5EF4-FFF2-40B4-BE49-F238E27FC236}">
                <a16:creationId xmlns:a16="http://schemas.microsoft.com/office/drawing/2014/main" id="{7B36552A-F8B4-4AE0-8CDB-41746F20DD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33" name="Freeform 89">
            <a:extLst>
              <a:ext uri="{FF2B5EF4-FFF2-40B4-BE49-F238E27FC236}">
                <a16:creationId xmlns:a16="http://schemas.microsoft.com/office/drawing/2014/main" id="{96474026-17A1-4C33-830E-D6549F9F0B0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4" name="Freeform 90">
            <a:extLst>
              <a:ext uri="{FF2B5EF4-FFF2-40B4-BE49-F238E27FC236}">
                <a16:creationId xmlns:a16="http://schemas.microsoft.com/office/drawing/2014/main" id="{8E071AC3-1510-4B78-ADDB-82B08A60A02B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5" name="Line 91">
            <a:extLst>
              <a:ext uri="{FF2B5EF4-FFF2-40B4-BE49-F238E27FC236}">
                <a16:creationId xmlns:a16="http://schemas.microsoft.com/office/drawing/2014/main" id="{BFC027BC-F5F3-41EF-887A-CEBDEEB92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6" name="Oval 92">
            <a:extLst>
              <a:ext uri="{FF2B5EF4-FFF2-40B4-BE49-F238E27FC236}">
                <a16:creationId xmlns:a16="http://schemas.microsoft.com/office/drawing/2014/main" id="{3A8A39F6-BADC-4EDC-B8D4-52FB6F59EA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37" name="Freeform 93">
            <a:extLst>
              <a:ext uri="{FF2B5EF4-FFF2-40B4-BE49-F238E27FC236}">
                <a16:creationId xmlns:a16="http://schemas.microsoft.com/office/drawing/2014/main" id="{4E7E1EAD-C94C-4EC8-BFE5-66ABF37997F6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8" name="Freeform 94">
            <a:extLst>
              <a:ext uri="{FF2B5EF4-FFF2-40B4-BE49-F238E27FC236}">
                <a16:creationId xmlns:a16="http://schemas.microsoft.com/office/drawing/2014/main" id="{5ED20729-F57D-46FE-8029-2E21E99E0C4C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39" name="Freeform 95">
            <a:extLst>
              <a:ext uri="{FF2B5EF4-FFF2-40B4-BE49-F238E27FC236}">
                <a16:creationId xmlns:a16="http://schemas.microsoft.com/office/drawing/2014/main" id="{35FCACAB-E406-4B06-AF97-AC0F497D1F9E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0" name="Line 96">
            <a:extLst>
              <a:ext uri="{FF2B5EF4-FFF2-40B4-BE49-F238E27FC236}">
                <a16:creationId xmlns:a16="http://schemas.microsoft.com/office/drawing/2014/main" id="{288003B9-21D6-45C6-B23E-A68DFF89B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1" name="Freeform 97">
            <a:extLst>
              <a:ext uri="{FF2B5EF4-FFF2-40B4-BE49-F238E27FC236}">
                <a16:creationId xmlns:a16="http://schemas.microsoft.com/office/drawing/2014/main" id="{29E1EF1F-BCD2-4B3C-BC83-FF3E1CC9135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2" name="Freeform 98">
            <a:extLst>
              <a:ext uri="{FF2B5EF4-FFF2-40B4-BE49-F238E27FC236}">
                <a16:creationId xmlns:a16="http://schemas.microsoft.com/office/drawing/2014/main" id="{106C67B1-E4A1-4FEE-AC3C-B09FDE8199E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3" name="Freeform 99">
            <a:extLst>
              <a:ext uri="{FF2B5EF4-FFF2-40B4-BE49-F238E27FC236}">
                <a16:creationId xmlns:a16="http://schemas.microsoft.com/office/drawing/2014/main" id="{48B07C18-DF46-4D67-AFE9-AE3FE91DBAF4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4" name="Oval 100">
            <a:extLst>
              <a:ext uri="{FF2B5EF4-FFF2-40B4-BE49-F238E27FC236}">
                <a16:creationId xmlns:a16="http://schemas.microsoft.com/office/drawing/2014/main" id="{97478A12-C895-42CC-8186-C583E3D420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45" name="Oval 101">
            <a:extLst>
              <a:ext uri="{FF2B5EF4-FFF2-40B4-BE49-F238E27FC236}">
                <a16:creationId xmlns:a16="http://schemas.microsoft.com/office/drawing/2014/main" id="{55363DD6-F4FB-449C-BE7F-FA35521458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46" name="Line 102">
            <a:extLst>
              <a:ext uri="{FF2B5EF4-FFF2-40B4-BE49-F238E27FC236}">
                <a16:creationId xmlns:a16="http://schemas.microsoft.com/office/drawing/2014/main" id="{DA2E7B71-BB66-4D37-9A05-9C7FFA8C02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7" name="Line 103">
            <a:extLst>
              <a:ext uri="{FF2B5EF4-FFF2-40B4-BE49-F238E27FC236}">
                <a16:creationId xmlns:a16="http://schemas.microsoft.com/office/drawing/2014/main" id="{5B7DE237-361B-4504-B434-2C8FD5DAA4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8" name="Line 104">
            <a:extLst>
              <a:ext uri="{FF2B5EF4-FFF2-40B4-BE49-F238E27FC236}">
                <a16:creationId xmlns:a16="http://schemas.microsoft.com/office/drawing/2014/main" id="{52D300C7-3190-45B7-A010-32F4B8BAD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49" name="Line 105">
            <a:extLst>
              <a:ext uri="{FF2B5EF4-FFF2-40B4-BE49-F238E27FC236}">
                <a16:creationId xmlns:a16="http://schemas.microsoft.com/office/drawing/2014/main" id="{6BBDD617-F0AE-4C4F-AF11-07DF50E0D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0" name="Line 106">
            <a:extLst>
              <a:ext uri="{FF2B5EF4-FFF2-40B4-BE49-F238E27FC236}">
                <a16:creationId xmlns:a16="http://schemas.microsoft.com/office/drawing/2014/main" id="{37EB3D8B-6A5C-4479-885E-CEED1E2F5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1" name="Line 107">
            <a:extLst>
              <a:ext uri="{FF2B5EF4-FFF2-40B4-BE49-F238E27FC236}">
                <a16:creationId xmlns:a16="http://schemas.microsoft.com/office/drawing/2014/main" id="{F20F3B87-1451-480B-9B94-F71AFEDD42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2" name="Line 108">
            <a:extLst>
              <a:ext uri="{FF2B5EF4-FFF2-40B4-BE49-F238E27FC236}">
                <a16:creationId xmlns:a16="http://schemas.microsoft.com/office/drawing/2014/main" id="{8D5B679D-3900-4D3C-B0BC-7032E3F903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3" name="Line 109">
            <a:extLst>
              <a:ext uri="{FF2B5EF4-FFF2-40B4-BE49-F238E27FC236}">
                <a16:creationId xmlns:a16="http://schemas.microsoft.com/office/drawing/2014/main" id="{0DDE4E7F-EF86-46B1-9A68-9B4E545608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4" name="Line 110">
            <a:extLst>
              <a:ext uri="{FF2B5EF4-FFF2-40B4-BE49-F238E27FC236}">
                <a16:creationId xmlns:a16="http://schemas.microsoft.com/office/drawing/2014/main" id="{0C409A0A-75B1-43AA-AFB0-15F721C827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5" name="Line 111">
            <a:extLst>
              <a:ext uri="{FF2B5EF4-FFF2-40B4-BE49-F238E27FC236}">
                <a16:creationId xmlns:a16="http://schemas.microsoft.com/office/drawing/2014/main" id="{2CFF566C-1E19-4319-9CCC-6F5FC2A88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6" name="Oval 112">
            <a:extLst>
              <a:ext uri="{FF2B5EF4-FFF2-40B4-BE49-F238E27FC236}">
                <a16:creationId xmlns:a16="http://schemas.microsoft.com/office/drawing/2014/main" id="{88FDB74E-BB00-40AC-BC0D-49E405F167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57" name="Oval 113">
            <a:extLst>
              <a:ext uri="{FF2B5EF4-FFF2-40B4-BE49-F238E27FC236}">
                <a16:creationId xmlns:a16="http://schemas.microsoft.com/office/drawing/2014/main" id="{504DDAB6-DF7C-4230-BCD9-586AFA8359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58" name="Line 114">
            <a:extLst>
              <a:ext uri="{FF2B5EF4-FFF2-40B4-BE49-F238E27FC236}">
                <a16:creationId xmlns:a16="http://schemas.microsoft.com/office/drawing/2014/main" id="{07B03319-6211-4CCF-ACEF-8FAB1D5E9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59" name="Line 115">
            <a:extLst>
              <a:ext uri="{FF2B5EF4-FFF2-40B4-BE49-F238E27FC236}">
                <a16:creationId xmlns:a16="http://schemas.microsoft.com/office/drawing/2014/main" id="{70F09B62-7981-4813-9FD9-285DF12A16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0" name="Line 116">
            <a:extLst>
              <a:ext uri="{FF2B5EF4-FFF2-40B4-BE49-F238E27FC236}">
                <a16:creationId xmlns:a16="http://schemas.microsoft.com/office/drawing/2014/main" id="{11A62339-6926-4BB8-8D57-1C286DD9ED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1" name="Line 117">
            <a:extLst>
              <a:ext uri="{FF2B5EF4-FFF2-40B4-BE49-F238E27FC236}">
                <a16:creationId xmlns:a16="http://schemas.microsoft.com/office/drawing/2014/main" id="{B807CCB8-A83C-4A55-AF80-179188729B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2" name="Line 118">
            <a:extLst>
              <a:ext uri="{FF2B5EF4-FFF2-40B4-BE49-F238E27FC236}">
                <a16:creationId xmlns:a16="http://schemas.microsoft.com/office/drawing/2014/main" id="{A0873EB8-1140-441F-A0B8-06A73C3776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3" name="Line 119">
            <a:extLst>
              <a:ext uri="{FF2B5EF4-FFF2-40B4-BE49-F238E27FC236}">
                <a16:creationId xmlns:a16="http://schemas.microsoft.com/office/drawing/2014/main" id="{6E0A9FF0-0593-4DB8-ABC4-1114B50B89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4" name="Line 120">
            <a:extLst>
              <a:ext uri="{FF2B5EF4-FFF2-40B4-BE49-F238E27FC236}">
                <a16:creationId xmlns:a16="http://schemas.microsoft.com/office/drawing/2014/main" id="{8B04A3AE-E819-43EB-9BF4-72CC359EF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5" name="Line 121">
            <a:extLst>
              <a:ext uri="{FF2B5EF4-FFF2-40B4-BE49-F238E27FC236}">
                <a16:creationId xmlns:a16="http://schemas.microsoft.com/office/drawing/2014/main" id="{ABED9F91-A374-4243-A3A4-A2B2A79778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6" name="Line 122">
            <a:extLst>
              <a:ext uri="{FF2B5EF4-FFF2-40B4-BE49-F238E27FC236}">
                <a16:creationId xmlns:a16="http://schemas.microsoft.com/office/drawing/2014/main" id="{A1971C7D-ACDE-4C94-91C8-AF8008D0B9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7" name="Line 123">
            <a:extLst>
              <a:ext uri="{FF2B5EF4-FFF2-40B4-BE49-F238E27FC236}">
                <a16:creationId xmlns:a16="http://schemas.microsoft.com/office/drawing/2014/main" id="{91A4366F-1DC1-43A9-B528-AD1FF034CD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8" name="Line 124">
            <a:extLst>
              <a:ext uri="{FF2B5EF4-FFF2-40B4-BE49-F238E27FC236}">
                <a16:creationId xmlns:a16="http://schemas.microsoft.com/office/drawing/2014/main" id="{FE23CB34-F9F5-4A3B-B9C7-BE017BE614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69" name="Line 125">
            <a:extLst>
              <a:ext uri="{FF2B5EF4-FFF2-40B4-BE49-F238E27FC236}">
                <a16:creationId xmlns:a16="http://schemas.microsoft.com/office/drawing/2014/main" id="{AAFC321E-782C-4D41-92CD-AF379FEE87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0" name="Line 126">
            <a:extLst>
              <a:ext uri="{FF2B5EF4-FFF2-40B4-BE49-F238E27FC236}">
                <a16:creationId xmlns:a16="http://schemas.microsoft.com/office/drawing/2014/main" id="{D75AD80A-C166-4982-B017-2CAEF5422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1" name="Line 127">
            <a:extLst>
              <a:ext uri="{FF2B5EF4-FFF2-40B4-BE49-F238E27FC236}">
                <a16:creationId xmlns:a16="http://schemas.microsoft.com/office/drawing/2014/main" id="{4B293B41-0CA0-459B-92B0-CB9B4384BD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2" name="Line 128">
            <a:extLst>
              <a:ext uri="{FF2B5EF4-FFF2-40B4-BE49-F238E27FC236}">
                <a16:creationId xmlns:a16="http://schemas.microsoft.com/office/drawing/2014/main" id="{42B656AB-EA10-47A9-B113-F299AE483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3" name="Line 129">
            <a:extLst>
              <a:ext uri="{FF2B5EF4-FFF2-40B4-BE49-F238E27FC236}">
                <a16:creationId xmlns:a16="http://schemas.microsoft.com/office/drawing/2014/main" id="{12899620-B0EE-4FFA-993D-29656ED46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4" name="Line 130">
            <a:extLst>
              <a:ext uri="{FF2B5EF4-FFF2-40B4-BE49-F238E27FC236}">
                <a16:creationId xmlns:a16="http://schemas.microsoft.com/office/drawing/2014/main" id="{A02A1D79-F591-4AA3-A8FC-815293CEF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5" name="Freeform 131">
            <a:extLst>
              <a:ext uri="{FF2B5EF4-FFF2-40B4-BE49-F238E27FC236}">
                <a16:creationId xmlns:a16="http://schemas.microsoft.com/office/drawing/2014/main" id="{75D39861-0BDB-443C-829D-C5219503F26C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6" name="Freeform 132">
            <a:extLst>
              <a:ext uri="{FF2B5EF4-FFF2-40B4-BE49-F238E27FC236}">
                <a16:creationId xmlns:a16="http://schemas.microsoft.com/office/drawing/2014/main" id="{D9872E56-CF09-4242-AA46-7B979EABD6E6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7" name="Freeform 133">
            <a:extLst>
              <a:ext uri="{FF2B5EF4-FFF2-40B4-BE49-F238E27FC236}">
                <a16:creationId xmlns:a16="http://schemas.microsoft.com/office/drawing/2014/main" id="{24322BCE-BA05-42E4-BA19-EC6155E8FC7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8" name="Freeform 134">
            <a:extLst>
              <a:ext uri="{FF2B5EF4-FFF2-40B4-BE49-F238E27FC236}">
                <a16:creationId xmlns:a16="http://schemas.microsoft.com/office/drawing/2014/main" id="{04B13541-4039-41D1-8F4B-0CBBAE3F1DD1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79" name="Oval 135">
            <a:extLst>
              <a:ext uri="{FF2B5EF4-FFF2-40B4-BE49-F238E27FC236}">
                <a16:creationId xmlns:a16="http://schemas.microsoft.com/office/drawing/2014/main" id="{29C44A9F-B3CE-4177-9FC9-50346BA01A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0" name="Oval 136">
            <a:extLst>
              <a:ext uri="{FF2B5EF4-FFF2-40B4-BE49-F238E27FC236}">
                <a16:creationId xmlns:a16="http://schemas.microsoft.com/office/drawing/2014/main" id="{C32BD74B-EC23-41B6-9643-3707C9525C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1" name="Oval 137">
            <a:extLst>
              <a:ext uri="{FF2B5EF4-FFF2-40B4-BE49-F238E27FC236}">
                <a16:creationId xmlns:a16="http://schemas.microsoft.com/office/drawing/2014/main" id="{DEBC5B70-1BA2-4AA8-80D3-2C1D9AC929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2" name="Oval 138">
            <a:extLst>
              <a:ext uri="{FF2B5EF4-FFF2-40B4-BE49-F238E27FC236}">
                <a16:creationId xmlns:a16="http://schemas.microsoft.com/office/drawing/2014/main" id="{AB5DFF91-1A64-4542-B519-7C5D4B60CE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3" name="Freeform 139">
            <a:extLst>
              <a:ext uri="{FF2B5EF4-FFF2-40B4-BE49-F238E27FC236}">
                <a16:creationId xmlns:a16="http://schemas.microsoft.com/office/drawing/2014/main" id="{46BC09C0-7FAA-45A7-B839-89310E9B1823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84" name="Freeform 140">
            <a:extLst>
              <a:ext uri="{FF2B5EF4-FFF2-40B4-BE49-F238E27FC236}">
                <a16:creationId xmlns:a16="http://schemas.microsoft.com/office/drawing/2014/main" id="{F46A23A7-F7E8-4D2A-90E2-8B2CD0CB00E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85" name="Freeform 141">
            <a:extLst>
              <a:ext uri="{FF2B5EF4-FFF2-40B4-BE49-F238E27FC236}">
                <a16:creationId xmlns:a16="http://schemas.microsoft.com/office/drawing/2014/main" id="{50DD2910-A175-4388-BD9B-D23AE13C8EF7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86" name="Freeform 142">
            <a:extLst>
              <a:ext uri="{FF2B5EF4-FFF2-40B4-BE49-F238E27FC236}">
                <a16:creationId xmlns:a16="http://schemas.microsoft.com/office/drawing/2014/main" id="{271852BB-B8CE-4708-96A1-80E2D68C45B9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87" name="Oval 143">
            <a:extLst>
              <a:ext uri="{FF2B5EF4-FFF2-40B4-BE49-F238E27FC236}">
                <a16:creationId xmlns:a16="http://schemas.microsoft.com/office/drawing/2014/main" id="{17CA6B60-93DE-4CC5-B606-13159B7F63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8" name="Oval 144">
            <a:extLst>
              <a:ext uri="{FF2B5EF4-FFF2-40B4-BE49-F238E27FC236}">
                <a16:creationId xmlns:a16="http://schemas.microsoft.com/office/drawing/2014/main" id="{349A7BC8-A95D-439F-8C72-EA3D3870BB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89" name="Oval 145">
            <a:extLst>
              <a:ext uri="{FF2B5EF4-FFF2-40B4-BE49-F238E27FC236}">
                <a16:creationId xmlns:a16="http://schemas.microsoft.com/office/drawing/2014/main" id="{800C8C5B-5EAC-4A46-8DDD-827A464B82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0" name="Freeform 146">
            <a:extLst>
              <a:ext uri="{FF2B5EF4-FFF2-40B4-BE49-F238E27FC236}">
                <a16:creationId xmlns:a16="http://schemas.microsoft.com/office/drawing/2014/main" id="{C9A1FC11-A921-4789-8B65-434C24693C8C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91" name="Oval 147">
            <a:extLst>
              <a:ext uri="{FF2B5EF4-FFF2-40B4-BE49-F238E27FC236}">
                <a16:creationId xmlns:a16="http://schemas.microsoft.com/office/drawing/2014/main" id="{8BDBB1DE-E0EC-4578-86D7-165090F8B7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2" name="Oval 148">
            <a:extLst>
              <a:ext uri="{FF2B5EF4-FFF2-40B4-BE49-F238E27FC236}">
                <a16:creationId xmlns:a16="http://schemas.microsoft.com/office/drawing/2014/main" id="{DB9624F1-7726-473E-AFEA-0F86F2D07F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3" name="Oval 149">
            <a:extLst>
              <a:ext uri="{FF2B5EF4-FFF2-40B4-BE49-F238E27FC236}">
                <a16:creationId xmlns:a16="http://schemas.microsoft.com/office/drawing/2014/main" id="{E46DC27F-EC24-4151-B44A-B24ADB070B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4" name="Line 150">
            <a:extLst>
              <a:ext uri="{FF2B5EF4-FFF2-40B4-BE49-F238E27FC236}">
                <a16:creationId xmlns:a16="http://schemas.microsoft.com/office/drawing/2014/main" id="{44841FFD-FF12-4FE6-995E-D01219319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95" name="Oval 151">
            <a:extLst>
              <a:ext uri="{FF2B5EF4-FFF2-40B4-BE49-F238E27FC236}">
                <a16:creationId xmlns:a16="http://schemas.microsoft.com/office/drawing/2014/main" id="{55F149CF-99C3-4C0E-89CB-4A395EAA44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6" name="Oval 152">
            <a:extLst>
              <a:ext uri="{FF2B5EF4-FFF2-40B4-BE49-F238E27FC236}">
                <a16:creationId xmlns:a16="http://schemas.microsoft.com/office/drawing/2014/main" id="{5538B622-736E-4D8F-ACE7-48FFA42BAF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7" name="Oval 153">
            <a:extLst>
              <a:ext uri="{FF2B5EF4-FFF2-40B4-BE49-F238E27FC236}">
                <a16:creationId xmlns:a16="http://schemas.microsoft.com/office/drawing/2014/main" id="{548654DF-1014-49AA-9D11-59C950BB4E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498" name="Freeform 154">
            <a:extLst>
              <a:ext uri="{FF2B5EF4-FFF2-40B4-BE49-F238E27FC236}">
                <a16:creationId xmlns:a16="http://schemas.microsoft.com/office/drawing/2014/main" id="{1A4A259F-EE37-4859-A4EA-69F795BD4FA9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99" name="Line 155">
            <a:extLst>
              <a:ext uri="{FF2B5EF4-FFF2-40B4-BE49-F238E27FC236}">
                <a16:creationId xmlns:a16="http://schemas.microsoft.com/office/drawing/2014/main" id="{35CC41B7-46D2-4AA7-B143-E807261BF5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0" name="Line 156">
            <a:extLst>
              <a:ext uri="{FF2B5EF4-FFF2-40B4-BE49-F238E27FC236}">
                <a16:creationId xmlns:a16="http://schemas.microsoft.com/office/drawing/2014/main" id="{0E363445-D63F-43D9-9A6B-C2B0EA409E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1" name="Line 157">
            <a:extLst>
              <a:ext uri="{FF2B5EF4-FFF2-40B4-BE49-F238E27FC236}">
                <a16:creationId xmlns:a16="http://schemas.microsoft.com/office/drawing/2014/main" id="{76E530BD-F93D-4814-93D0-66AA8B7081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2" name="Freeform 158">
            <a:extLst>
              <a:ext uri="{FF2B5EF4-FFF2-40B4-BE49-F238E27FC236}">
                <a16:creationId xmlns:a16="http://schemas.microsoft.com/office/drawing/2014/main" id="{127623BB-2F69-44B1-9897-1003887AD36F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3" name="Freeform 159">
            <a:extLst>
              <a:ext uri="{FF2B5EF4-FFF2-40B4-BE49-F238E27FC236}">
                <a16:creationId xmlns:a16="http://schemas.microsoft.com/office/drawing/2014/main" id="{B4EA7D9A-C043-43F0-8C49-F6F67F881C7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4" name="Line 160">
            <a:extLst>
              <a:ext uri="{FF2B5EF4-FFF2-40B4-BE49-F238E27FC236}">
                <a16:creationId xmlns:a16="http://schemas.microsoft.com/office/drawing/2014/main" id="{96532D55-135B-44E3-843D-87533D8968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5" name="Line 161">
            <a:extLst>
              <a:ext uri="{FF2B5EF4-FFF2-40B4-BE49-F238E27FC236}">
                <a16:creationId xmlns:a16="http://schemas.microsoft.com/office/drawing/2014/main" id="{6C25EA3F-A2AF-4AB6-9E6B-9CD222AEA0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6" name="Line 162">
            <a:extLst>
              <a:ext uri="{FF2B5EF4-FFF2-40B4-BE49-F238E27FC236}">
                <a16:creationId xmlns:a16="http://schemas.microsoft.com/office/drawing/2014/main" id="{C94DEE5A-CFFF-4A70-B6A5-B4629110BD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7" name="Freeform 163">
            <a:extLst>
              <a:ext uri="{FF2B5EF4-FFF2-40B4-BE49-F238E27FC236}">
                <a16:creationId xmlns:a16="http://schemas.microsoft.com/office/drawing/2014/main" id="{8FABDBA2-4D41-4A68-A62A-4314199DE922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8" name="Line 164">
            <a:extLst>
              <a:ext uri="{FF2B5EF4-FFF2-40B4-BE49-F238E27FC236}">
                <a16:creationId xmlns:a16="http://schemas.microsoft.com/office/drawing/2014/main" id="{DEDAB849-2B0D-4A2F-AF40-25228BE646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09" name="Freeform 165">
            <a:extLst>
              <a:ext uri="{FF2B5EF4-FFF2-40B4-BE49-F238E27FC236}">
                <a16:creationId xmlns:a16="http://schemas.microsoft.com/office/drawing/2014/main" id="{E506AA77-BA26-4CDB-BE7D-F89C0490C891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10" name="Freeform 166">
            <a:extLst>
              <a:ext uri="{FF2B5EF4-FFF2-40B4-BE49-F238E27FC236}">
                <a16:creationId xmlns:a16="http://schemas.microsoft.com/office/drawing/2014/main" id="{934ECB06-09D7-44B5-B390-DA5A25513FA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11" name="Freeform 167">
            <a:extLst>
              <a:ext uri="{FF2B5EF4-FFF2-40B4-BE49-F238E27FC236}">
                <a16:creationId xmlns:a16="http://schemas.microsoft.com/office/drawing/2014/main" id="{9EFD0941-39AA-4A7C-8F91-D21D56B39912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12" name="Freeform 168">
            <a:extLst>
              <a:ext uri="{FF2B5EF4-FFF2-40B4-BE49-F238E27FC236}">
                <a16:creationId xmlns:a16="http://schemas.microsoft.com/office/drawing/2014/main" id="{92317659-87D9-492C-8C8A-1272075F44F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13" name="Oval 169">
            <a:extLst>
              <a:ext uri="{FF2B5EF4-FFF2-40B4-BE49-F238E27FC236}">
                <a16:creationId xmlns:a16="http://schemas.microsoft.com/office/drawing/2014/main" id="{1666CC1E-CCE6-4374-883E-F802E2419A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4" name="Oval 170">
            <a:extLst>
              <a:ext uri="{FF2B5EF4-FFF2-40B4-BE49-F238E27FC236}">
                <a16:creationId xmlns:a16="http://schemas.microsoft.com/office/drawing/2014/main" id="{0DB920AE-EE71-46D0-9B7A-AD509C3559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5" name="Oval 171">
            <a:extLst>
              <a:ext uri="{FF2B5EF4-FFF2-40B4-BE49-F238E27FC236}">
                <a16:creationId xmlns:a16="http://schemas.microsoft.com/office/drawing/2014/main" id="{9FF7EBBF-85E1-4311-8281-E271FF4475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6" name="Oval 172">
            <a:extLst>
              <a:ext uri="{FF2B5EF4-FFF2-40B4-BE49-F238E27FC236}">
                <a16:creationId xmlns:a16="http://schemas.microsoft.com/office/drawing/2014/main" id="{F666D440-BAE8-429C-A8FB-2FDE263DF5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7" name="Oval 173">
            <a:extLst>
              <a:ext uri="{FF2B5EF4-FFF2-40B4-BE49-F238E27FC236}">
                <a16:creationId xmlns:a16="http://schemas.microsoft.com/office/drawing/2014/main" id="{20221F86-C3BC-4DF0-B6E2-E0E2813DB3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8" name="Oval 174">
            <a:extLst>
              <a:ext uri="{FF2B5EF4-FFF2-40B4-BE49-F238E27FC236}">
                <a16:creationId xmlns:a16="http://schemas.microsoft.com/office/drawing/2014/main" id="{6274BA4B-D0E8-42A8-B370-8AB0D0B97D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19" name="Oval 175">
            <a:extLst>
              <a:ext uri="{FF2B5EF4-FFF2-40B4-BE49-F238E27FC236}">
                <a16:creationId xmlns:a16="http://schemas.microsoft.com/office/drawing/2014/main" id="{E299448A-A67F-4C3C-811D-362A4F22EC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0" name="Oval 176">
            <a:extLst>
              <a:ext uri="{FF2B5EF4-FFF2-40B4-BE49-F238E27FC236}">
                <a16:creationId xmlns:a16="http://schemas.microsoft.com/office/drawing/2014/main" id="{CC04D9F7-784A-4C61-8D98-8C425C6A2B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1" name="Oval 177">
            <a:extLst>
              <a:ext uri="{FF2B5EF4-FFF2-40B4-BE49-F238E27FC236}">
                <a16:creationId xmlns:a16="http://schemas.microsoft.com/office/drawing/2014/main" id="{A1DE0FB7-2C4E-469B-892F-A692112F5A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2" name="Oval 178">
            <a:extLst>
              <a:ext uri="{FF2B5EF4-FFF2-40B4-BE49-F238E27FC236}">
                <a16:creationId xmlns:a16="http://schemas.microsoft.com/office/drawing/2014/main" id="{D6125654-482E-420F-8E68-7EA696039F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3" name="Oval 179">
            <a:extLst>
              <a:ext uri="{FF2B5EF4-FFF2-40B4-BE49-F238E27FC236}">
                <a16:creationId xmlns:a16="http://schemas.microsoft.com/office/drawing/2014/main" id="{38A4FE1F-B62E-461F-B190-C29DC4ED72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4" name="Oval 180">
            <a:extLst>
              <a:ext uri="{FF2B5EF4-FFF2-40B4-BE49-F238E27FC236}">
                <a16:creationId xmlns:a16="http://schemas.microsoft.com/office/drawing/2014/main" id="{110C8F86-CBB9-4277-92B6-27D502297A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5" name="Oval 181">
            <a:extLst>
              <a:ext uri="{FF2B5EF4-FFF2-40B4-BE49-F238E27FC236}">
                <a16:creationId xmlns:a16="http://schemas.microsoft.com/office/drawing/2014/main" id="{497AAF36-711C-49E7-B98E-141CA3EABA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6" name="Oval 182">
            <a:extLst>
              <a:ext uri="{FF2B5EF4-FFF2-40B4-BE49-F238E27FC236}">
                <a16:creationId xmlns:a16="http://schemas.microsoft.com/office/drawing/2014/main" id="{5B00060A-AFC9-4EFE-ADBC-B17A69837C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7" name="Oval 183">
            <a:extLst>
              <a:ext uri="{FF2B5EF4-FFF2-40B4-BE49-F238E27FC236}">
                <a16:creationId xmlns:a16="http://schemas.microsoft.com/office/drawing/2014/main" id="{33FD4B45-550C-4FB9-BBF5-247B7929A9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8" name="Oval 184">
            <a:extLst>
              <a:ext uri="{FF2B5EF4-FFF2-40B4-BE49-F238E27FC236}">
                <a16:creationId xmlns:a16="http://schemas.microsoft.com/office/drawing/2014/main" id="{21E995E8-BE4D-4840-96FE-0A1BEF3B08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29" name="Freeform 185">
            <a:extLst>
              <a:ext uri="{FF2B5EF4-FFF2-40B4-BE49-F238E27FC236}">
                <a16:creationId xmlns:a16="http://schemas.microsoft.com/office/drawing/2014/main" id="{56AE32E6-ACA0-4CFF-943D-9548A100972A}"/>
              </a:ext>
            </a:extLst>
          </p:cNvPr>
          <p:cNvSpPr>
            <a:spLocks/>
          </p:cNvSpPr>
          <p:nvPr/>
        </p:nvSpPr>
        <p:spPr bwMode="auto">
          <a:xfrm>
            <a:off x="6096000" y="3733800"/>
            <a:ext cx="381000" cy="158750"/>
          </a:xfrm>
          <a:custGeom>
            <a:avLst/>
            <a:gdLst>
              <a:gd name="T0" fmla="*/ 240 w 240"/>
              <a:gd name="T1" fmla="*/ 0 h 100"/>
              <a:gd name="T2" fmla="*/ 0 w 240"/>
              <a:gd name="T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0" h="100">
                <a:moveTo>
                  <a:pt x="240" y="0"/>
                </a:moveTo>
                <a:lnTo>
                  <a:pt x="0" y="10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1530" name="Text Box 186">
            <a:extLst>
              <a:ext uri="{FF2B5EF4-FFF2-40B4-BE49-F238E27FC236}">
                <a16:creationId xmlns:a16="http://schemas.microsoft.com/office/drawing/2014/main" id="{4D291DD2-DCD8-4139-A371-46AA08A6E54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1531" name="Freeform 187">
            <a:extLst>
              <a:ext uri="{FF2B5EF4-FFF2-40B4-BE49-F238E27FC236}">
                <a16:creationId xmlns:a16="http://schemas.microsoft.com/office/drawing/2014/main" id="{64E8D8E9-89B8-4DBC-8D19-B5577F344E63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2" name="Freeform 188">
            <a:extLst>
              <a:ext uri="{FF2B5EF4-FFF2-40B4-BE49-F238E27FC236}">
                <a16:creationId xmlns:a16="http://schemas.microsoft.com/office/drawing/2014/main" id="{B891BCBA-D530-40CD-95DE-927892B1BA72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3" name="Freeform 189">
            <a:extLst>
              <a:ext uri="{FF2B5EF4-FFF2-40B4-BE49-F238E27FC236}">
                <a16:creationId xmlns:a16="http://schemas.microsoft.com/office/drawing/2014/main" id="{406EE347-F2E4-4819-A4E2-CE72B72A85F0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4" name="Freeform 190">
            <a:extLst>
              <a:ext uri="{FF2B5EF4-FFF2-40B4-BE49-F238E27FC236}">
                <a16:creationId xmlns:a16="http://schemas.microsoft.com/office/drawing/2014/main" id="{4ADB6DBD-F93D-442F-8D46-910E47AA0694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5" name="Freeform 191">
            <a:extLst>
              <a:ext uri="{FF2B5EF4-FFF2-40B4-BE49-F238E27FC236}">
                <a16:creationId xmlns:a16="http://schemas.microsoft.com/office/drawing/2014/main" id="{6057BEA2-55F0-4958-82C1-20B8C0A66D2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6" name="Freeform 192">
            <a:extLst>
              <a:ext uri="{FF2B5EF4-FFF2-40B4-BE49-F238E27FC236}">
                <a16:creationId xmlns:a16="http://schemas.microsoft.com/office/drawing/2014/main" id="{CDD334CA-FB81-47A1-A10E-ED956BAEB172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7" name="Freeform 193">
            <a:extLst>
              <a:ext uri="{FF2B5EF4-FFF2-40B4-BE49-F238E27FC236}">
                <a16:creationId xmlns:a16="http://schemas.microsoft.com/office/drawing/2014/main" id="{121C861E-FBC2-4D18-AA8A-5229FF6EEA2A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8" name="Freeform 194">
            <a:extLst>
              <a:ext uri="{FF2B5EF4-FFF2-40B4-BE49-F238E27FC236}">
                <a16:creationId xmlns:a16="http://schemas.microsoft.com/office/drawing/2014/main" id="{9FA47D39-400D-4266-B2A9-29F80C393031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39" name="Freeform 195">
            <a:extLst>
              <a:ext uri="{FF2B5EF4-FFF2-40B4-BE49-F238E27FC236}">
                <a16:creationId xmlns:a16="http://schemas.microsoft.com/office/drawing/2014/main" id="{6FF9A0BB-179E-43B5-B7C6-8B893F7E61F7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40" name="Oval 196">
            <a:extLst>
              <a:ext uri="{FF2B5EF4-FFF2-40B4-BE49-F238E27FC236}">
                <a16:creationId xmlns:a16="http://schemas.microsoft.com/office/drawing/2014/main" id="{1AE2EA12-C698-4DBF-8EB7-A0E670657D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41" name="Oval 197">
            <a:extLst>
              <a:ext uri="{FF2B5EF4-FFF2-40B4-BE49-F238E27FC236}">
                <a16:creationId xmlns:a16="http://schemas.microsoft.com/office/drawing/2014/main" id="{8007D9F3-239C-480E-B498-F9DDE6608B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42" name="Text Box 198">
            <a:extLst>
              <a:ext uri="{FF2B5EF4-FFF2-40B4-BE49-F238E27FC236}">
                <a16:creationId xmlns:a16="http://schemas.microsoft.com/office/drawing/2014/main" id="{032317C5-7043-4AE8-BC7E-9DEADCA2E93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1543" name="Line 199">
            <a:extLst>
              <a:ext uri="{FF2B5EF4-FFF2-40B4-BE49-F238E27FC236}">
                <a16:creationId xmlns:a16="http://schemas.microsoft.com/office/drawing/2014/main" id="{9D63C012-6FF1-4D8B-9A6C-64FF5FC901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44" name="Oval 200">
            <a:extLst>
              <a:ext uri="{FF2B5EF4-FFF2-40B4-BE49-F238E27FC236}">
                <a16:creationId xmlns:a16="http://schemas.microsoft.com/office/drawing/2014/main" id="{92323E5F-2ABF-4DF7-B66D-3D971ECB90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45" name="Oval 201">
            <a:extLst>
              <a:ext uri="{FF2B5EF4-FFF2-40B4-BE49-F238E27FC236}">
                <a16:creationId xmlns:a16="http://schemas.microsoft.com/office/drawing/2014/main" id="{26A635A4-7280-4A8D-9F8F-497430CE9E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1546" name="Text Box 202">
            <a:extLst>
              <a:ext uri="{FF2B5EF4-FFF2-40B4-BE49-F238E27FC236}">
                <a16:creationId xmlns:a16="http://schemas.microsoft.com/office/drawing/2014/main" id="{17F24AFC-D6CC-4050-A6CF-CC4D12CE3B9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1547" name="Line 203">
            <a:extLst>
              <a:ext uri="{FF2B5EF4-FFF2-40B4-BE49-F238E27FC236}">
                <a16:creationId xmlns:a16="http://schemas.microsoft.com/office/drawing/2014/main" id="{10EB13A3-8F38-4243-889F-8B5E95358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548" name="Text Box 204">
            <a:extLst>
              <a:ext uri="{FF2B5EF4-FFF2-40B4-BE49-F238E27FC236}">
                <a16:creationId xmlns:a16="http://schemas.microsoft.com/office/drawing/2014/main" id="{B27DC906-13E7-40DD-A828-14F6AC27E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1549" name="Text Box 205">
            <a:extLst>
              <a:ext uri="{FF2B5EF4-FFF2-40B4-BE49-F238E27FC236}">
                <a16:creationId xmlns:a16="http://schemas.microsoft.com/office/drawing/2014/main" id="{1A8980FB-425F-44AA-9205-8D7C2D51A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1550" name="Text Box 206">
            <a:extLst>
              <a:ext uri="{FF2B5EF4-FFF2-40B4-BE49-F238E27FC236}">
                <a16:creationId xmlns:a16="http://schemas.microsoft.com/office/drawing/2014/main" id="{AA738BFF-B221-42BB-AC80-1FACC8300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1551" name="Text Box 207">
            <a:extLst>
              <a:ext uri="{FF2B5EF4-FFF2-40B4-BE49-F238E27FC236}">
                <a16:creationId xmlns:a16="http://schemas.microsoft.com/office/drawing/2014/main" id="{BB4A57A2-B10E-4143-93B8-EC8B9AA4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1552" name="Text Box 208">
            <a:extLst>
              <a:ext uri="{FF2B5EF4-FFF2-40B4-BE49-F238E27FC236}">
                <a16:creationId xmlns:a16="http://schemas.microsoft.com/office/drawing/2014/main" id="{807DFD85-3D88-42CE-A883-632709A0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1554" name="Text Box 210">
            <a:extLst>
              <a:ext uri="{FF2B5EF4-FFF2-40B4-BE49-F238E27FC236}">
                <a16:creationId xmlns:a16="http://schemas.microsoft.com/office/drawing/2014/main" id="{7D6FC1DE-0A14-4A82-BC52-C2336825B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1556" name="Text Box 212">
            <a:extLst>
              <a:ext uri="{FF2B5EF4-FFF2-40B4-BE49-F238E27FC236}">
                <a16:creationId xmlns:a16="http://schemas.microsoft.com/office/drawing/2014/main" id="{7A3A756E-9F69-4A6C-9B27-C69891CB3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1557" name="Text Box 213">
            <a:extLst>
              <a:ext uri="{FF2B5EF4-FFF2-40B4-BE49-F238E27FC236}">
                <a16:creationId xmlns:a16="http://schemas.microsoft.com/office/drawing/2014/main" id="{4C83FFD5-5A73-49E2-9E58-F5756861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1558" name="Text Box 214">
            <a:extLst>
              <a:ext uri="{FF2B5EF4-FFF2-40B4-BE49-F238E27FC236}">
                <a16:creationId xmlns:a16="http://schemas.microsoft.com/office/drawing/2014/main" id="{55D7CB78-6280-4CCD-B192-A336973D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1559" name="Text Box 215">
            <a:extLst>
              <a:ext uri="{FF2B5EF4-FFF2-40B4-BE49-F238E27FC236}">
                <a16:creationId xmlns:a16="http://schemas.microsoft.com/office/drawing/2014/main" id="{DE651B0C-575A-4D7B-927B-4225F7D4A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1560" name="Text Box 216">
            <a:extLst>
              <a:ext uri="{FF2B5EF4-FFF2-40B4-BE49-F238E27FC236}">
                <a16:creationId xmlns:a16="http://schemas.microsoft.com/office/drawing/2014/main" id="{76A22FC8-DF42-4011-A193-E6A98CBA8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30748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</a:t>
            </a:r>
          </a:p>
        </p:txBody>
      </p:sp>
      <p:sp>
        <p:nvSpPr>
          <p:cNvPr id="1081562" name="Freeform 218">
            <a:extLst>
              <a:ext uri="{FF2B5EF4-FFF2-40B4-BE49-F238E27FC236}">
                <a16:creationId xmlns:a16="http://schemas.microsoft.com/office/drawing/2014/main" id="{50E19873-FEC6-4BA5-AAED-4B61DD690A73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1563" name="Text Box 219">
            <a:extLst>
              <a:ext uri="{FF2B5EF4-FFF2-40B4-BE49-F238E27FC236}">
                <a16:creationId xmlns:a16="http://schemas.microsoft.com/office/drawing/2014/main" id="{03DE0648-2A08-43AC-A2DA-50E6EEA5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1564" name="Freeform 220">
            <a:extLst>
              <a:ext uri="{FF2B5EF4-FFF2-40B4-BE49-F238E27FC236}">
                <a16:creationId xmlns:a16="http://schemas.microsoft.com/office/drawing/2014/main" id="{74DF04A3-1E93-41E6-83D3-EBF80FBB86B4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FD440-1EA1-4569-8506-60A7D1D4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6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Freeform 2">
            <a:extLst>
              <a:ext uri="{FF2B5EF4-FFF2-40B4-BE49-F238E27FC236}">
                <a16:creationId xmlns:a16="http://schemas.microsoft.com/office/drawing/2014/main" id="{A5AC8B3F-47E8-4F83-94E4-0C1ED4155DA4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2371" name="Line 3">
            <a:extLst>
              <a:ext uri="{FF2B5EF4-FFF2-40B4-BE49-F238E27FC236}">
                <a16:creationId xmlns:a16="http://schemas.microsoft.com/office/drawing/2014/main" id="{C51C8FA8-F96D-42BE-851E-0EF7F45BA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2" name="Freeform 4">
            <a:extLst>
              <a:ext uri="{FF2B5EF4-FFF2-40B4-BE49-F238E27FC236}">
                <a16:creationId xmlns:a16="http://schemas.microsoft.com/office/drawing/2014/main" id="{CF103810-FCFB-436D-9460-09C3682D84EA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3" name="Freeform 5">
            <a:extLst>
              <a:ext uri="{FF2B5EF4-FFF2-40B4-BE49-F238E27FC236}">
                <a16:creationId xmlns:a16="http://schemas.microsoft.com/office/drawing/2014/main" id="{6CC70437-45FC-450F-9477-CE2E6205404C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5" name="Freeform 7">
            <a:extLst>
              <a:ext uri="{FF2B5EF4-FFF2-40B4-BE49-F238E27FC236}">
                <a16:creationId xmlns:a16="http://schemas.microsoft.com/office/drawing/2014/main" id="{A7BF2B32-DFEC-4523-83D5-B74B75847116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852 w 3552"/>
              <a:gd name="T25" fmla="*/ 1234 h 3174"/>
              <a:gd name="T26" fmla="*/ 1288 w 3552"/>
              <a:gd name="T27" fmla="*/ 1034 h 3174"/>
              <a:gd name="T28" fmla="*/ 804 w 3552"/>
              <a:gd name="T29" fmla="*/ 968 h 3174"/>
              <a:gd name="T30" fmla="*/ 402 w 3552"/>
              <a:gd name="T31" fmla="*/ 1302 h 3174"/>
              <a:gd name="T32" fmla="*/ 348 w 3552"/>
              <a:gd name="T33" fmla="*/ 1680 h 3174"/>
              <a:gd name="T34" fmla="*/ 270 w 3552"/>
              <a:gd name="T35" fmla="*/ 2070 h 3174"/>
              <a:gd name="T36" fmla="*/ 402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6" name="Freeform 8">
            <a:extLst>
              <a:ext uri="{FF2B5EF4-FFF2-40B4-BE49-F238E27FC236}">
                <a16:creationId xmlns:a16="http://schemas.microsoft.com/office/drawing/2014/main" id="{1C275DFB-6A16-43CC-989F-E993BF366E05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7" name="Freeform 9">
            <a:extLst>
              <a:ext uri="{FF2B5EF4-FFF2-40B4-BE49-F238E27FC236}">
                <a16:creationId xmlns:a16="http://schemas.microsoft.com/office/drawing/2014/main" id="{90080960-7D06-4B61-9194-C09D34A0D02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8" name="Line 10">
            <a:extLst>
              <a:ext uri="{FF2B5EF4-FFF2-40B4-BE49-F238E27FC236}">
                <a16:creationId xmlns:a16="http://schemas.microsoft.com/office/drawing/2014/main" id="{A3994839-1DAD-4733-B481-D4CA121432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79" name="Freeform 11">
            <a:extLst>
              <a:ext uri="{FF2B5EF4-FFF2-40B4-BE49-F238E27FC236}">
                <a16:creationId xmlns:a16="http://schemas.microsoft.com/office/drawing/2014/main" id="{A1CE894C-F2B6-47B3-A718-2026D5FD2E5D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0" name="Freeform 12">
            <a:extLst>
              <a:ext uri="{FF2B5EF4-FFF2-40B4-BE49-F238E27FC236}">
                <a16:creationId xmlns:a16="http://schemas.microsoft.com/office/drawing/2014/main" id="{7B09FECE-13F6-48C9-9979-41FB9B897C3F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1" name="Freeform 13">
            <a:extLst>
              <a:ext uri="{FF2B5EF4-FFF2-40B4-BE49-F238E27FC236}">
                <a16:creationId xmlns:a16="http://schemas.microsoft.com/office/drawing/2014/main" id="{49DE03E3-EE27-4A6A-8ABE-95D5B8598147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3" name="Line 15">
            <a:extLst>
              <a:ext uri="{FF2B5EF4-FFF2-40B4-BE49-F238E27FC236}">
                <a16:creationId xmlns:a16="http://schemas.microsoft.com/office/drawing/2014/main" id="{212CC58D-E069-4270-804E-7EB619C25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4" name="Freeform 16">
            <a:extLst>
              <a:ext uri="{FF2B5EF4-FFF2-40B4-BE49-F238E27FC236}">
                <a16:creationId xmlns:a16="http://schemas.microsoft.com/office/drawing/2014/main" id="{C4D22F9A-C41F-42E6-AAC5-9D4615E078DF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5" name="Freeform 17">
            <a:extLst>
              <a:ext uri="{FF2B5EF4-FFF2-40B4-BE49-F238E27FC236}">
                <a16:creationId xmlns:a16="http://schemas.microsoft.com/office/drawing/2014/main" id="{F174BFDC-5B96-414B-9D1B-BE2457D19455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6" name="Line 18">
            <a:extLst>
              <a:ext uri="{FF2B5EF4-FFF2-40B4-BE49-F238E27FC236}">
                <a16:creationId xmlns:a16="http://schemas.microsoft.com/office/drawing/2014/main" id="{ED8CAC7A-6CE0-48A1-A16B-0BDCEBF42B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7" name="Line 19">
            <a:extLst>
              <a:ext uri="{FF2B5EF4-FFF2-40B4-BE49-F238E27FC236}">
                <a16:creationId xmlns:a16="http://schemas.microsoft.com/office/drawing/2014/main" id="{41868034-A490-4C21-AA5B-14AB03A72E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8" name="Line 20">
            <a:extLst>
              <a:ext uri="{FF2B5EF4-FFF2-40B4-BE49-F238E27FC236}">
                <a16:creationId xmlns:a16="http://schemas.microsoft.com/office/drawing/2014/main" id="{97E5DB34-2CB7-446D-A2AB-777A7A06E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89" name="Line 21">
            <a:extLst>
              <a:ext uri="{FF2B5EF4-FFF2-40B4-BE49-F238E27FC236}">
                <a16:creationId xmlns:a16="http://schemas.microsoft.com/office/drawing/2014/main" id="{71583E23-CE6A-4ACD-BFC4-EE44E89E19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0" name="Line 22">
            <a:extLst>
              <a:ext uri="{FF2B5EF4-FFF2-40B4-BE49-F238E27FC236}">
                <a16:creationId xmlns:a16="http://schemas.microsoft.com/office/drawing/2014/main" id="{782B10F8-DE8E-4A56-9CAC-7750F1BE5F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1" name="Freeform 23">
            <a:extLst>
              <a:ext uri="{FF2B5EF4-FFF2-40B4-BE49-F238E27FC236}">
                <a16:creationId xmlns:a16="http://schemas.microsoft.com/office/drawing/2014/main" id="{31C6B5C0-0FB5-4CCD-82A2-7B098A39A0F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2" name="Line 24">
            <a:extLst>
              <a:ext uri="{FF2B5EF4-FFF2-40B4-BE49-F238E27FC236}">
                <a16:creationId xmlns:a16="http://schemas.microsoft.com/office/drawing/2014/main" id="{3C1FA0B6-9D14-43C6-BA0B-8874EE0BDA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3" name="Line 25">
            <a:extLst>
              <a:ext uri="{FF2B5EF4-FFF2-40B4-BE49-F238E27FC236}">
                <a16:creationId xmlns:a16="http://schemas.microsoft.com/office/drawing/2014/main" id="{F6F87E0E-321F-4A0C-A834-2861F68C3C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4" name="Line 26">
            <a:extLst>
              <a:ext uri="{FF2B5EF4-FFF2-40B4-BE49-F238E27FC236}">
                <a16:creationId xmlns:a16="http://schemas.microsoft.com/office/drawing/2014/main" id="{64EC2879-C1C0-4A74-9E7B-D625CF3B7E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5" name="Line 27">
            <a:extLst>
              <a:ext uri="{FF2B5EF4-FFF2-40B4-BE49-F238E27FC236}">
                <a16:creationId xmlns:a16="http://schemas.microsoft.com/office/drawing/2014/main" id="{3902AB7D-2898-4D29-8F73-5C6A3BCA86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6" name="Freeform 28">
            <a:extLst>
              <a:ext uri="{FF2B5EF4-FFF2-40B4-BE49-F238E27FC236}">
                <a16:creationId xmlns:a16="http://schemas.microsoft.com/office/drawing/2014/main" id="{9E293483-26A0-4497-98B7-C8ED5D9E402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7" name="Line 29">
            <a:extLst>
              <a:ext uri="{FF2B5EF4-FFF2-40B4-BE49-F238E27FC236}">
                <a16:creationId xmlns:a16="http://schemas.microsoft.com/office/drawing/2014/main" id="{EB28A53C-541F-4474-8B69-684A21020F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8" name="Freeform 30">
            <a:extLst>
              <a:ext uri="{FF2B5EF4-FFF2-40B4-BE49-F238E27FC236}">
                <a16:creationId xmlns:a16="http://schemas.microsoft.com/office/drawing/2014/main" id="{1C1D1BEB-3809-4501-B005-1EDE356693E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399" name="Line 31">
            <a:extLst>
              <a:ext uri="{FF2B5EF4-FFF2-40B4-BE49-F238E27FC236}">
                <a16:creationId xmlns:a16="http://schemas.microsoft.com/office/drawing/2014/main" id="{0F98F29D-C368-4F5B-8E1B-66E2746028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0" name="Line 32">
            <a:extLst>
              <a:ext uri="{FF2B5EF4-FFF2-40B4-BE49-F238E27FC236}">
                <a16:creationId xmlns:a16="http://schemas.microsoft.com/office/drawing/2014/main" id="{0E4DF6D0-174D-42D0-A929-EE23FB2AC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1" name="Freeform 33">
            <a:extLst>
              <a:ext uri="{FF2B5EF4-FFF2-40B4-BE49-F238E27FC236}">
                <a16:creationId xmlns:a16="http://schemas.microsoft.com/office/drawing/2014/main" id="{3D28F092-B310-472B-8239-02B678F73164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2" name="Line 34">
            <a:extLst>
              <a:ext uri="{FF2B5EF4-FFF2-40B4-BE49-F238E27FC236}">
                <a16:creationId xmlns:a16="http://schemas.microsoft.com/office/drawing/2014/main" id="{7366EB6F-9EF9-40D7-896A-99163BB9F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3" name="Freeform 35">
            <a:extLst>
              <a:ext uri="{FF2B5EF4-FFF2-40B4-BE49-F238E27FC236}">
                <a16:creationId xmlns:a16="http://schemas.microsoft.com/office/drawing/2014/main" id="{C3BBFE75-EB3A-4CF7-8FE5-A821808AB18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4" name="Line 36">
            <a:extLst>
              <a:ext uri="{FF2B5EF4-FFF2-40B4-BE49-F238E27FC236}">
                <a16:creationId xmlns:a16="http://schemas.microsoft.com/office/drawing/2014/main" id="{5D04B97B-A779-463D-959A-6F05EFD665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5" name="Line 37">
            <a:extLst>
              <a:ext uri="{FF2B5EF4-FFF2-40B4-BE49-F238E27FC236}">
                <a16:creationId xmlns:a16="http://schemas.microsoft.com/office/drawing/2014/main" id="{09148882-B61C-491C-8C8B-F59DEB4AF6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6" name="Line 38">
            <a:extLst>
              <a:ext uri="{FF2B5EF4-FFF2-40B4-BE49-F238E27FC236}">
                <a16:creationId xmlns:a16="http://schemas.microsoft.com/office/drawing/2014/main" id="{2CC2C28E-431A-48B1-8CCA-0CD44F6A2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7" name="Line 39">
            <a:extLst>
              <a:ext uri="{FF2B5EF4-FFF2-40B4-BE49-F238E27FC236}">
                <a16:creationId xmlns:a16="http://schemas.microsoft.com/office/drawing/2014/main" id="{A60C679D-FB8B-4830-B1A0-8D345FE6E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8" name="Line 40">
            <a:extLst>
              <a:ext uri="{FF2B5EF4-FFF2-40B4-BE49-F238E27FC236}">
                <a16:creationId xmlns:a16="http://schemas.microsoft.com/office/drawing/2014/main" id="{F7AB5C5A-4D8E-4C2D-9C06-2E161B5FA9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09" name="Freeform 41">
            <a:extLst>
              <a:ext uri="{FF2B5EF4-FFF2-40B4-BE49-F238E27FC236}">
                <a16:creationId xmlns:a16="http://schemas.microsoft.com/office/drawing/2014/main" id="{70923907-BD4D-4B10-B9A4-C7AC639FE16B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0" name="Line 42">
            <a:extLst>
              <a:ext uri="{FF2B5EF4-FFF2-40B4-BE49-F238E27FC236}">
                <a16:creationId xmlns:a16="http://schemas.microsoft.com/office/drawing/2014/main" id="{1D894208-90EA-4549-9623-BE154831D2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1" name="Freeform 43">
            <a:extLst>
              <a:ext uri="{FF2B5EF4-FFF2-40B4-BE49-F238E27FC236}">
                <a16:creationId xmlns:a16="http://schemas.microsoft.com/office/drawing/2014/main" id="{BD37DADD-DE29-4079-BFFF-B9A382E27068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2" name="Line 44">
            <a:extLst>
              <a:ext uri="{FF2B5EF4-FFF2-40B4-BE49-F238E27FC236}">
                <a16:creationId xmlns:a16="http://schemas.microsoft.com/office/drawing/2014/main" id="{C10C0D31-0148-473A-885C-DB2A5BD61D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3" name="Line 45">
            <a:extLst>
              <a:ext uri="{FF2B5EF4-FFF2-40B4-BE49-F238E27FC236}">
                <a16:creationId xmlns:a16="http://schemas.microsoft.com/office/drawing/2014/main" id="{1BE7A78F-01F0-498B-8680-806D8FF54B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4" name="Line 46">
            <a:extLst>
              <a:ext uri="{FF2B5EF4-FFF2-40B4-BE49-F238E27FC236}">
                <a16:creationId xmlns:a16="http://schemas.microsoft.com/office/drawing/2014/main" id="{A24EEBAA-C462-4D6F-B87B-C249C8A630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5" name="Line 47">
            <a:extLst>
              <a:ext uri="{FF2B5EF4-FFF2-40B4-BE49-F238E27FC236}">
                <a16:creationId xmlns:a16="http://schemas.microsoft.com/office/drawing/2014/main" id="{88290B6A-A194-43C8-AA90-412493FEF9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6" name="Line 48">
            <a:extLst>
              <a:ext uri="{FF2B5EF4-FFF2-40B4-BE49-F238E27FC236}">
                <a16:creationId xmlns:a16="http://schemas.microsoft.com/office/drawing/2014/main" id="{E88BBAB5-681D-4B88-9C12-968EE8F5C1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7" name="Line 49">
            <a:extLst>
              <a:ext uri="{FF2B5EF4-FFF2-40B4-BE49-F238E27FC236}">
                <a16:creationId xmlns:a16="http://schemas.microsoft.com/office/drawing/2014/main" id="{B845AD3F-14CF-47F7-8FDE-C556FF3D88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8" name="Line 50">
            <a:extLst>
              <a:ext uri="{FF2B5EF4-FFF2-40B4-BE49-F238E27FC236}">
                <a16:creationId xmlns:a16="http://schemas.microsoft.com/office/drawing/2014/main" id="{B60D9863-D46F-47E6-B7B5-7F7D29F43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19" name="Line 51">
            <a:extLst>
              <a:ext uri="{FF2B5EF4-FFF2-40B4-BE49-F238E27FC236}">
                <a16:creationId xmlns:a16="http://schemas.microsoft.com/office/drawing/2014/main" id="{F38E6D55-D6B9-4FD4-B4BC-903467CC57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0" name="Freeform 52">
            <a:extLst>
              <a:ext uri="{FF2B5EF4-FFF2-40B4-BE49-F238E27FC236}">
                <a16:creationId xmlns:a16="http://schemas.microsoft.com/office/drawing/2014/main" id="{1DFEAA4D-FCD1-4128-AD05-1C143DF3E0C6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1" name="Freeform 53">
            <a:extLst>
              <a:ext uri="{FF2B5EF4-FFF2-40B4-BE49-F238E27FC236}">
                <a16:creationId xmlns:a16="http://schemas.microsoft.com/office/drawing/2014/main" id="{D142DE79-F1CF-411B-B907-3CE77646179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2" name="Line 54">
            <a:extLst>
              <a:ext uri="{FF2B5EF4-FFF2-40B4-BE49-F238E27FC236}">
                <a16:creationId xmlns:a16="http://schemas.microsoft.com/office/drawing/2014/main" id="{0FCD0269-1926-4BBB-A28A-B1C288FEBE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3" name="Freeform 55">
            <a:extLst>
              <a:ext uri="{FF2B5EF4-FFF2-40B4-BE49-F238E27FC236}">
                <a16:creationId xmlns:a16="http://schemas.microsoft.com/office/drawing/2014/main" id="{1EDCE502-9685-46F1-A753-7600E386576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4" name="Freeform 56">
            <a:extLst>
              <a:ext uri="{FF2B5EF4-FFF2-40B4-BE49-F238E27FC236}">
                <a16:creationId xmlns:a16="http://schemas.microsoft.com/office/drawing/2014/main" id="{416075A2-55EE-43F1-800A-2F0B96C9E93C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5" name="Line 57">
            <a:extLst>
              <a:ext uri="{FF2B5EF4-FFF2-40B4-BE49-F238E27FC236}">
                <a16:creationId xmlns:a16="http://schemas.microsoft.com/office/drawing/2014/main" id="{3554510A-188E-4F9A-81F3-265DEFA56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6" name="Freeform 58">
            <a:extLst>
              <a:ext uri="{FF2B5EF4-FFF2-40B4-BE49-F238E27FC236}">
                <a16:creationId xmlns:a16="http://schemas.microsoft.com/office/drawing/2014/main" id="{7DA3E631-A8D5-41A3-B517-32BDC4A93D30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7" name="Line 59">
            <a:extLst>
              <a:ext uri="{FF2B5EF4-FFF2-40B4-BE49-F238E27FC236}">
                <a16:creationId xmlns:a16="http://schemas.microsoft.com/office/drawing/2014/main" id="{5156F5C0-B115-417B-B85E-FBC89AF8D3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8" name="Freeform 60">
            <a:extLst>
              <a:ext uri="{FF2B5EF4-FFF2-40B4-BE49-F238E27FC236}">
                <a16:creationId xmlns:a16="http://schemas.microsoft.com/office/drawing/2014/main" id="{8CB0DFE5-A14A-4099-8FB3-3F077AB0F06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29" name="Oval 61">
            <a:extLst>
              <a:ext uri="{FF2B5EF4-FFF2-40B4-BE49-F238E27FC236}">
                <a16:creationId xmlns:a16="http://schemas.microsoft.com/office/drawing/2014/main" id="{32D04600-36AA-4197-BBE4-74A45DD7E1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30" name="Line 62">
            <a:extLst>
              <a:ext uri="{FF2B5EF4-FFF2-40B4-BE49-F238E27FC236}">
                <a16:creationId xmlns:a16="http://schemas.microsoft.com/office/drawing/2014/main" id="{FAF68644-3EC7-4920-8B22-95596A58E9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1" name="Line 63">
            <a:extLst>
              <a:ext uri="{FF2B5EF4-FFF2-40B4-BE49-F238E27FC236}">
                <a16:creationId xmlns:a16="http://schemas.microsoft.com/office/drawing/2014/main" id="{46261910-D92C-409E-BA3B-CC78BE078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2" name="Freeform 64">
            <a:extLst>
              <a:ext uri="{FF2B5EF4-FFF2-40B4-BE49-F238E27FC236}">
                <a16:creationId xmlns:a16="http://schemas.microsoft.com/office/drawing/2014/main" id="{EFB6511F-9347-455F-AA80-B48C53FFBCF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3" name="Line 65">
            <a:extLst>
              <a:ext uri="{FF2B5EF4-FFF2-40B4-BE49-F238E27FC236}">
                <a16:creationId xmlns:a16="http://schemas.microsoft.com/office/drawing/2014/main" id="{C91E292A-FD67-4665-AD7F-AA2B893A36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4" name="Text Box 66">
            <a:extLst>
              <a:ext uri="{FF2B5EF4-FFF2-40B4-BE49-F238E27FC236}">
                <a16:creationId xmlns:a16="http://schemas.microsoft.com/office/drawing/2014/main" id="{6D7492A7-5D69-462B-A652-BEBF3C9E8F4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2435" name="Line 67">
            <a:extLst>
              <a:ext uri="{FF2B5EF4-FFF2-40B4-BE49-F238E27FC236}">
                <a16:creationId xmlns:a16="http://schemas.microsoft.com/office/drawing/2014/main" id="{B9D10889-B4D1-4235-9DD6-8565E20150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6" name="Line 68">
            <a:extLst>
              <a:ext uri="{FF2B5EF4-FFF2-40B4-BE49-F238E27FC236}">
                <a16:creationId xmlns:a16="http://schemas.microsoft.com/office/drawing/2014/main" id="{2D7CB25D-D458-4204-A2DE-8C998A28C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7" name="Line 69">
            <a:extLst>
              <a:ext uri="{FF2B5EF4-FFF2-40B4-BE49-F238E27FC236}">
                <a16:creationId xmlns:a16="http://schemas.microsoft.com/office/drawing/2014/main" id="{2A175B9D-CD22-4D61-8184-8198B994E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8" name="Freeform 70">
            <a:extLst>
              <a:ext uri="{FF2B5EF4-FFF2-40B4-BE49-F238E27FC236}">
                <a16:creationId xmlns:a16="http://schemas.microsoft.com/office/drawing/2014/main" id="{CE542A60-876F-4CB8-A709-487DEC1CE4E8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39" name="Line 71">
            <a:extLst>
              <a:ext uri="{FF2B5EF4-FFF2-40B4-BE49-F238E27FC236}">
                <a16:creationId xmlns:a16="http://schemas.microsoft.com/office/drawing/2014/main" id="{2C0FDD94-D8C3-4593-8911-5B29267DEE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0" name="Freeform 72">
            <a:extLst>
              <a:ext uri="{FF2B5EF4-FFF2-40B4-BE49-F238E27FC236}">
                <a16:creationId xmlns:a16="http://schemas.microsoft.com/office/drawing/2014/main" id="{398FB821-E3C3-4298-A842-39CAFB3F3A02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1" name="Freeform 73">
            <a:extLst>
              <a:ext uri="{FF2B5EF4-FFF2-40B4-BE49-F238E27FC236}">
                <a16:creationId xmlns:a16="http://schemas.microsoft.com/office/drawing/2014/main" id="{55387A03-FF03-4299-84FC-BFE49215E42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2" name="Freeform 74">
            <a:extLst>
              <a:ext uri="{FF2B5EF4-FFF2-40B4-BE49-F238E27FC236}">
                <a16:creationId xmlns:a16="http://schemas.microsoft.com/office/drawing/2014/main" id="{920A3FFA-F019-402B-B6B4-D0BC9936B9B9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3" name="Freeform 75">
            <a:extLst>
              <a:ext uri="{FF2B5EF4-FFF2-40B4-BE49-F238E27FC236}">
                <a16:creationId xmlns:a16="http://schemas.microsoft.com/office/drawing/2014/main" id="{48F67757-D4D6-4485-BA3A-162F38F4D2D4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4" name="Freeform 76">
            <a:extLst>
              <a:ext uri="{FF2B5EF4-FFF2-40B4-BE49-F238E27FC236}">
                <a16:creationId xmlns:a16="http://schemas.microsoft.com/office/drawing/2014/main" id="{73F0A934-313D-44A1-A280-E9970593EDEE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5" name="Oval 77">
            <a:extLst>
              <a:ext uri="{FF2B5EF4-FFF2-40B4-BE49-F238E27FC236}">
                <a16:creationId xmlns:a16="http://schemas.microsoft.com/office/drawing/2014/main" id="{5F73BDD4-6A50-4318-8093-13727EF4B6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46" name="Line 78">
            <a:extLst>
              <a:ext uri="{FF2B5EF4-FFF2-40B4-BE49-F238E27FC236}">
                <a16:creationId xmlns:a16="http://schemas.microsoft.com/office/drawing/2014/main" id="{3AD31193-5BE3-4679-A93C-F54E7DBA7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7" name="Line 79">
            <a:extLst>
              <a:ext uri="{FF2B5EF4-FFF2-40B4-BE49-F238E27FC236}">
                <a16:creationId xmlns:a16="http://schemas.microsoft.com/office/drawing/2014/main" id="{CF8E399E-950D-406E-B6F7-BAB5CFF34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8" name="Freeform 80">
            <a:extLst>
              <a:ext uri="{FF2B5EF4-FFF2-40B4-BE49-F238E27FC236}">
                <a16:creationId xmlns:a16="http://schemas.microsoft.com/office/drawing/2014/main" id="{18CA237A-617A-4A1C-9F35-FBC5E7D785FD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49" name="Oval 81">
            <a:extLst>
              <a:ext uri="{FF2B5EF4-FFF2-40B4-BE49-F238E27FC236}">
                <a16:creationId xmlns:a16="http://schemas.microsoft.com/office/drawing/2014/main" id="{84602344-55DC-4958-B843-E4AB79F409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50" name="Line 82">
            <a:extLst>
              <a:ext uri="{FF2B5EF4-FFF2-40B4-BE49-F238E27FC236}">
                <a16:creationId xmlns:a16="http://schemas.microsoft.com/office/drawing/2014/main" id="{2FFB6B1D-B644-46CF-B834-4087F61D64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1" name="Oval 83">
            <a:extLst>
              <a:ext uri="{FF2B5EF4-FFF2-40B4-BE49-F238E27FC236}">
                <a16:creationId xmlns:a16="http://schemas.microsoft.com/office/drawing/2014/main" id="{DE6A51DF-8F34-44E7-BE46-0825496F4B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52" name="Freeform 84">
            <a:extLst>
              <a:ext uri="{FF2B5EF4-FFF2-40B4-BE49-F238E27FC236}">
                <a16:creationId xmlns:a16="http://schemas.microsoft.com/office/drawing/2014/main" id="{A9C59AC5-F6E1-4408-BFC4-5432B49972A3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3" name="Freeform 85">
            <a:extLst>
              <a:ext uri="{FF2B5EF4-FFF2-40B4-BE49-F238E27FC236}">
                <a16:creationId xmlns:a16="http://schemas.microsoft.com/office/drawing/2014/main" id="{24E26D23-876F-4A2A-BE00-0F8C4550A111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4" name="Oval 86">
            <a:extLst>
              <a:ext uri="{FF2B5EF4-FFF2-40B4-BE49-F238E27FC236}">
                <a16:creationId xmlns:a16="http://schemas.microsoft.com/office/drawing/2014/main" id="{4F4E543B-86D4-47FA-9A0C-51C77D85E3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55" name="Line 87">
            <a:extLst>
              <a:ext uri="{FF2B5EF4-FFF2-40B4-BE49-F238E27FC236}">
                <a16:creationId xmlns:a16="http://schemas.microsoft.com/office/drawing/2014/main" id="{28FF0C62-D4B4-4C9C-A944-599D074D09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6" name="Oval 88">
            <a:extLst>
              <a:ext uri="{FF2B5EF4-FFF2-40B4-BE49-F238E27FC236}">
                <a16:creationId xmlns:a16="http://schemas.microsoft.com/office/drawing/2014/main" id="{BC6647E7-72C6-4CA3-8C81-5D0A072FF3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57" name="Freeform 89">
            <a:extLst>
              <a:ext uri="{FF2B5EF4-FFF2-40B4-BE49-F238E27FC236}">
                <a16:creationId xmlns:a16="http://schemas.microsoft.com/office/drawing/2014/main" id="{8B413A1F-3E3C-492B-B346-E9CA9468D92D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8" name="Freeform 90">
            <a:extLst>
              <a:ext uri="{FF2B5EF4-FFF2-40B4-BE49-F238E27FC236}">
                <a16:creationId xmlns:a16="http://schemas.microsoft.com/office/drawing/2014/main" id="{35D55BEE-F845-417C-A9FA-50E571F12415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59" name="Line 91">
            <a:extLst>
              <a:ext uri="{FF2B5EF4-FFF2-40B4-BE49-F238E27FC236}">
                <a16:creationId xmlns:a16="http://schemas.microsoft.com/office/drawing/2014/main" id="{BA16D504-A71F-41B6-A732-9894C1D347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0" name="Oval 92">
            <a:extLst>
              <a:ext uri="{FF2B5EF4-FFF2-40B4-BE49-F238E27FC236}">
                <a16:creationId xmlns:a16="http://schemas.microsoft.com/office/drawing/2014/main" id="{AE9FBA42-8E7C-44DB-8604-93E30BB455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61" name="Freeform 93">
            <a:extLst>
              <a:ext uri="{FF2B5EF4-FFF2-40B4-BE49-F238E27FC236}">
                <a16:creationId xmlns:a16="http://schemas.microsoft.com/office/drawing/2014/main" id="{387B753C-9B69-46AD-A5BA-B1F3CD07DEBE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2" name="Freeform 94">
            <a:extLst>
              <a:ext uri="{FF2B5EF4-FFF2-40B4-BE49-F238E27FC236}">
                <a16:creationId xmlns:a16="http://schemas.microsoft.com/office/drawing/2014/main" id="{18508685-D33C-487C-BDC3-2EADF5AFD5A4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3" name="Freeform 95">
            <a:extLst>
              <a:ext uri="{FF2B5EF4-FFF2-40B4-BE49-F238E27FC236}">
                <a16:creationId xmlns:a16="http://schemas.microsoft.com/office/drawing/2014/main" id="{520F9B5E-A343-4CA0-82D8-DF5F2907C795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4" name="Line 96">
            <a:extLst>
              <a:ext uri="{FF2B5EF4-FFF2-40B4-BE49-F238E27FC236}">
                <a16:creationId xmlns:a16="http://schemas.microsoft.com/office/drawing/2014/main" id="{248F9CDA-02C4-4325-9D89-8128E04C0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5" name="Freeform 97">
            <a:extLst>
              <a:ext uri="{FF2B5EF4-FFF2-40B4-BE49-F238E27FC236}">
                <a16:creationId xmlns:a16="http://schemas.microsoft.com/office/drawing/2014/main" id="{A758F1EF-1307-44AD-A249-FA6CDDC5F4E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6" name="Freeform 98">
            <a:extLst>
              <a:ext uri="{FF2B5EF4-FFF2-40B4-BE49-F238E27FC236}">
                <a16:creationId xmlns:a16="http://schemas.microsoft.com/office/drawing/2014/main" id="{93953FD9-2C94-4F0A-91F7-5F404BBD86E9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7" name="Freeform 99">
            <a:extLst>
              <a:ext uri="{FF2B5EF4-FFF2-40B4-BE49-F238E27FC236}">
                <a16:creationId xmlns:a16="http://schemas.microsoft.com/office/drawing/2014/main" id="{48C411D3-F34B-44B6-8AC1-AEB2F2673F7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68" name="Oval 100">
            <a:extLst>
              <a:ext uri="{FF2B5EF4-FFF2-40B4-BE49-F238E27FC236}">
                <a16:creationId xmlns:a16="http://schemas.microsoft.com/office/drawing/2014/main" id="{0409FD6A-C24E-4397-B941-01455D2CFA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69" name="Oval 101">
            <a:extLst>
              <a:ext uri="{FF2B5EF4-FFF2-40B4-BE49-F238E27FC236}">
                <a16:creationId xmlns:a16="http://schemas.microsoft.com/office/drawing/2014/main" id="{7DE68D71-5B50-443F-8802-0096F04F01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70" name="Line 102">
            <a:extLst>
              <a:ext uri="{FF2B5EF4-FFF2-40B4-BE49-F238E27FC236}">
                <a16:creationId xmlns:a16="http://schemas.microsoft.com/office/drawing/2014/main" id="{9E6B5FB6-11BB-4015-BC93-AB51FD0126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1" name="Line 103">
            <a:extLst>
              <a:ext uri="{FF2B5EF4-FFF2-40B4-BE49-F238E27FC236}">
                <a16:creationId xmlns:a16="http://schemas.microsoft.com/office/drawing/2014/main" id="{B4EF344A-B799-4704-9247-404B8438F4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2" name="Line 104">
            <a:extLst>
              <a:ext uri="{FF2B5EF4-FFF2-40B4-BE49-F238E27FC236}">
                <a16:creationId xmlns:a16="http://schemas.microsoft.com/office/drawing/2014/main" id="{4DC229EE-3016-4B21-887C-42D75F7FD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3" name="Line 105">
            <a:extLst>
              <a:ext uri="{FF2B5EF4-FFF2-40B4-BE49-F238E27FC236}">
                <a16:creationId xmlns:a16="http://schemas.microsoft.com/office/drawing/2014/main" id="{263714EE-F031-4083-B6C3-88ACE9C69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4" name="Line 106">
            <a:extLst>
              <a:ext uri="{FF2B5EF4-FFF2-40B4-BE49-F238E27FC236}">
                <a16:creationId xmlns:a16="http://schemas.microsoft.com/office/drawing/2014/main" id="{99B186C3-11B0-49AF-A424-DCD9B0293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5" name="Line 107">
            <a:extLst>
              <a:ext uri="{FF2B5EF4-FFF2-40B4-BE49-F238E27FC236}">
                <a16:creationId xmlns:a16="http://schemas.microsoft.com/office/drawing/2014/main" id="{EA596391-91C1-4632-A836-05D8EC0B61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6" name="Line 108">
            <a:extLst>
              <a:ext uri="{FF2B5EF4-FFF2-40B4-BE49-F238E27FC236}">
                <a16:creationId xmlns:a16="http://schemas.microsoft.com/office/drawing/2014/main" id="{B56B7722-71CA-437D-8F19-8D70727F7B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7" name="Line 109">
            <a:extLst>
              <a:ext uri="{FF2B5EF4-FFF2-40B4-BE49-F238E27FC236}">
                <a16:creationId xmlns:a16="http://schemas.microsoft.com/office/drawing/2014/main" id="{5B89167A-DAA4-45B7-8F99-78E84D12DE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8" name="Line 110">
            <a:extLst>
              <a:ext uri="{FF2B5EF4-FFF2-40B4-BE49-F238E27FC236}">
                <a16:creationId xmlns:a16="http://schemas.microsoft.com/office/drawing/2014/main" id="{2AEDEE9A-365B-44F7-ABFF-D5E983AE4B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79" name="Line 111">
            <a:extLst>
              <a:ext uri="{FF2B5EF4-FFF2-40B4-BE49-F238E27FC236}">
                <a16:creationId xmlns:a16="http://schemas.microsoft.com/office/drawing/2014/main" id="{05FBCE64-FB32-40C2-9ED5-325389BF14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0" name="Oval 112">
            <a:extLst>
              <a:ext uri="{FF2B5EF4-FFF2-40B4-BE49-F238E27FC236}">
                <a16:creationId xmlns:a16="http://schemas.microsoft.com/office/drawing/2014/main" id="{9A36E372-5B35-4D14-9B49-7D4B16A038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81" name="Oval 113">
            <a:extLst>
              <a:ext uri="{FF2B5EF4-FFF2-40B4-BE49-F238E27FC236}">
                <a16:creationId xmlns:a16="http://schemas.microsoft.com/office/drawing/2014/main" id="{3C299359-58A2-43B5-A55E-FADF361A8B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482" name="Line 114">
            <a:extLst>
              <a:ext uri="{FF2B5EF4-FFF2-40B4-BE49-F238E27FC236}">
                <a16:creationId xmlns:a16="http://schemas.microsoft.com/office/drawing/2014/main" id="{92180B6E-E5D0-495B-9DC6-FFCE8D59B8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3" name="Line 115">
            <a:extLst>
              <a:ext uri="{FF2B5EF4-FFF2-40B4-BE49-F238E27FC236}">
                <a16:creationId xmlns:a16="http://schemas.microsoft.com/office/drawing/2014/main" id="{18BAFB5D-04E6-47A3-8350-9ACF9D5B45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4" name="Line 116">
            <a:extLst>
              <a:ext uri="{FF2B5EF4-FFF2-40B4-BE49-F238E27FC236}">
                <a16:creationId xmlns:a16="http://schemas.microsoft.com/office/drawing/2014/main" id="{4F23CF39-41D1-4397-B1F9-7E0A2F6E2D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5" name="Line 117">
            <a:extLst>
              <a:ext uri="{FF2B5EF4-FFF2-40B4-BE49-F238E27FC236}">
                <a16:creationId xmlns:a16="http://schemas.microsoft.com/office/drawing/2014/main" id="{C5E13D9A-6179-42C8-8DCE-9770872622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6" name="Line 118">
            <a:extLst>
              <a:ext uri="{FF2B5EF4-FFF2-40B4-BE49-F238E27FC236}">
                <a16:creationId xmlns:a16="http://schemas.microsoft.com/office/drawing/2014/main" id="{667276FB-3C1A-40D3-8EE5-9082F844F9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7" name="Line 119">
            <a:extLst>
              <a:ext uri="{FF2B5EF4-FFF2-40B4-BE49-F238E27FC236}">
                <a16:creationId xmlns:a16="http://schemas.microsoft.com/office/drawing/2014/main" id="{19D0C68E-CBBF-40FC-BF82-55C3465A51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8" name="Line 120">
            <a:extLst>
              <a:ext uri="{FF2B5EF4-FFF2-40B4-BE49-F238E27FC236}">
                <a16:creationId xmlns:a16="http://schemas.microsoft.com/office/drawing/2014/main" id="{012EBEA1-246F-4C98-9D1E-C8FDD4F80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89" name="Line 121">
            <a:extLst>
              <a:ext uri="{FF2B5EF4-FFF2-40B4-BE49-F238E27FC236}">
                <a16:creationId xmlns:a16="http://schemas.microsoft.com/office/drawing/2014/main" id="{3AF4C221-4580-4CD4-9BDE-1BFC7983CD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0" name="Line 122">
            <a:extLst>
              <a:ext uri="{FF2B5EF4-FFF2-40B4-BE49-F238E27FC236}">
                <a16:creationId xmlns:a16="http://schemas.microsoft.com/office/drawing/2014/main" id="{04253DB7-CC8A-476C-B1F9-8B72B8DFE4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1" name="Line 123">
            <a:extLst>
              <a:ext uri="{FF2B5EF4-FFF2-40B4-BE49-F238E27FC236}">
                <a16:creationId xmlns:a16="http://schemas.microsoft.com/office/drawing/2014/main" id="{545D449E-AE73-4D67-9763-50CF2EB3A5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2" name="Line 124">
            <a:extLst>
              <a:ext uri="{FF2B5EF4-FFF2-40B4-BE49-F238E27FC236}">
                <a16:creationId xmlns:a16="http://schemas.microsoft.com/office/drawing/2014/main" id="{6BB9A249-20F6-42D8-91B6-BAD6F1DA4F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3" name="Line 125">
            <a:extLst>
              <a:ext uri="{FF2B5EF4-FFF2-40B4-BE49-F238E27FC236}">
                <a16:creationId xmlns:a16="http://schemas.microsoft.com/office/drawing/2014/main" id="{FA0F261C-E4F7-43B3-988A-E19D6DFB37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4" name="Line 126">
            <a:extLst>
              <a:ext uri="{FF2B5EF4-FFF2-40B4-BE49-F238E27FC236}">
                <a16:creationId xmlns:a16="http://schemas.microsoft.com/office/drawing/2014/main" id="{3B185E42-6727-4899-A709-D6F43AF1EF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5" name="Line 127">
            <a:extLst>
              <a:ext uri="{FF2B5EF4-FFF2-40B4-BE49-F238E27FC236}">
                <a16:creationId xmlns:a16="http://schemas.microsoft.com/office/drawing/2014/main" id="{96D98484-3E5F-408A-AEE9-3F9099E7F9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6" name="Line 128">
            <a:extLst>
              <a:ext uri="{FF2B5EF4-FFF2-40B4-BE49-F238E27FC236}">
                <a16:creationId xmlns:a16="http://schemas.microsoft.com/office/drawing/2014/main" id="{BC21B132-9E4E-43D4-A81F-1C95F1499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7" name="Line 129">
            <a:extLst>
              <a:ext uri="{FF2B5EF4-FFF2-40B4-BE49-F238E27FC236}">
                <a16:creationId xmlns:a16="http://schemas.microsoft.com/office/drawing/2014/main" id="{F18EBF0E-D073-4DA3-9BA9-E7C805F5F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8" name="Line 130">
            <a:extLst>
              <a:ext uri="{FF2B5EF4-FFF2-40B4-BE49-F238E27FC236}">
                <a16:creationId xmlns:a16="http://schemas.microsoft.com/office/drawing/2014/main" id="{2D729D82-AA91-4A33-B5E5-C8ACB07D0E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499" name="Freeform 131">
            <a:extLst>
              <a:ext uri="{FF2B5EF4-FFF2-40B4-BE49-F238E27FC236}">
                <a16:creationId xmlns:a16="http://schemas.microsoft.com/office/drawing/2014/main" id="{CFAAF815-C203-4EFE-8B2F-769A9A0A1E34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0" name="Freeform 132">
            <a:extLst>
              <a:ext uri="{FF2B5EF4-FFF2-40B4-BE49-F238E27FC236}">
                <a16:creationId xmlns:a16="http://schemas.microsoft.com/office/drawing/2014/main" id="{632962A2-376B-4236-9697-48721F8FE422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1" name="Freeform 133">
            <a:extLst>
              <a:ext uri="{FF2B5EF4-FFF2-40B4-BE49-F238E27FC236}">
                <a16:creationId xmlns:a16="http://schemas.microsoft.com/office/drawing/2014/main" id="{3DD3A7E4-7F90-4AD5-93AF-DD46A181BDEE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2" name="Freeform 134">
            <a:extLst>
              <a:ext uri="{FF2B5EF4-FFF2-40B4-BE49-F238E27FC236}">
                <a16:creationId xmlns:a16="http://schemas.microsoft.com/office/drawing/2014/main" id="{A0F1632E-0095-41F5-AFE0-158DC7B05770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3" name="Oval 135">
            <a:extLst>
              <a:ext uri="{FF2B5EF4-FFF2-40B4-BE49-F238E27FC236}">
                <a16:creationId xmlns:a16="http://schemas.microsoft.com/office/drawing/2014/main" id="{D0C8DC06-6EAB-4016-A916-EB0E79F12B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04" name="Oval 136">
            <a:extLst>
              <a:ext uri="{FF2B5EF4-FFF2-40B4-BE49-F238E27FC236}">
                <a16:creationId xmlns:a16="http://schemas.microsoft.com/office/drawing/2014/main" id="{9E93629A-0A72-4B61-8A0A-404F9ACA02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05" name="Oval 137">
            <a:extLst>
              <a:ext uri="{FF2B5EF4-FFF2-40B4-BE49-F238E27FC236}">
                <a16:creationId xmlns:a16="http://schemas.microsoft.com/office/drawing/2014/main" id="{FF372F46-7C74-4159-B4D8-19EDA80969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06" name="Oval 138">
            <a:extLst>
              <a:ext uri="{FF2B5EF4-FFF2-40B4-BE49-F238E27FC236}">
                <a16:creationId xmlns:a16="http://schemas.microsoft.com/office/drawing/2014/main" id="{25B0ECF1-F56C-4946-908B-156A3C3D9A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07" name="Freeform 139">
            <a:extLst>
              <a:ext uri="{FF2B5EF4-FFF2-40B4-BE49-F238E27FC236}">
                <a16:creationId xmlns:a16="http://schemas.microsoft.com/office/drawing/2014/main" id="{7F8354EA-7B43-4B05-BD62-3ABE80AF58D9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8" name="Freeform 140">
            <a:extLst>
              <a:ext uri="{FF2B5EF4-FFF2-40B4-BE49-F238E27FC236}">
                <a16:creationId xmlns:a16="http://schemas.microsoft.com/office/drawing/2014/main" id="{B62C5575-A87D-4E64-B5F7-6E7DA8E9123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09" name="Freeform 141">
            <a:extLst>
              <a:ext uri="{FF2B5EF4-FFF2-40B4-BE49-F238E27FC236}">
                <a16:creationId xmlns:a16="http://schemas.microsoft.com/office/drawing/2014/main" id="{81CC70FC-C528-4219-A643-B3B514FC350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10" name="Freeform 142">
            <a:extLst>
              <a:ext uri="{FF2B5EF4-FFF2-40B4-BE49-F238E27FC236}">
                <a16:creationId xmlns:a16="http://schemas.microsoft.com/office/drawing/2014/main" id="{679B6201-1879-4D2B-939C-59B9BC441B94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11" name="Oval 143">
            <a:extLst>
              <a:ext uri="{FF2B5EF4-FFF2-40B4-BE49-F238E27FC236}">
                <a16:creationId xmlns:a16="http://schemas.microsoft.com/office/drawing/2014/main" id="{ECE87DFF-00E1-4692-B7F7-6738ABDAC1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2" name="Oval 144">
            <a:extLst>
              <a:ext uri="{FF2B5EF4-FFF2-40B4-BE49-F238E27FC236}">
                <a16:creationId xmlns:a16="http://schemas.microsoft.com/office/drawing/2014/main" id="{686953D4-59D2-4255-AC91-368088FF74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3" name="Oval 145">
            <a:extLst>
              <a:ext uri="{FF2B5EF4-FFF2-40B4-BE49-F238E27FC236}">
                <a16:creationId xmlns:a16="http://schemas.microsoft.com/office/drawing/2014/main" id="{2BCB47EA-DCE3-4E06-9A61-AB3C0BCA4A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4" name="Freeform 146">
            <a:extLst>
              <a:ext uri="{FF2B5EF4-FFF2-40B4-BE49-F238E27FC236}">
                <a16:creationId xmlns:a16="http://schemas.microsoft.com/office/drawing/2014/main" id="{652EB9DC-7E8F-43CE-ACF7-4808BA095D2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15" name="Oval 147">
            <a:extLst>
              <a:ext uri="{FF2B5EF4-FFF2-40B4-BE49-F238E27FC236}">
                <a16:creationId xmlns:a16="http://schemas.microsoft.com/office/drawing/2014/main" id="{9BA426B2-1270-4877-93ED-5A4DF9FDC7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6" name="Oval 148">
            <a:extLst>
              <a:ext uri="{FF2B5EF4-FFF2-40B4-BE49-F238E27FC236}">
                <a16:creationId xmlns:a16="http://schemas.microsoft.com/office/drawing/2014/main" id="{E250E487-7188-4787-8CCE-5FA0124049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7" name="Oval 149">
            <a:extLst>
              <a:ext uri="{FF2B5EF4-FFF2-40B4-BE49-F238E27FC236}">
                <a16:creationId xmlns:a16="http://schemas.microsoft.com/office/drawing/2014/main" id="{C644FF82-C5A1-4446-8886-C6818F6258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18" name="Line 150">
            <a:extLst>
              <a:ext uri="{FF2B5EF4-FFF2-40B4-BE49-F238E27FC236}">
                <a16:creationId xmlns:a16="http://schemas.microsoft.com/office/drawing/2014/main" id="{68DB1C86-DF20-4D9E-8EB9-D2E4EC604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19" name="Oval 151">
            <a:extLst>
              <a:ext uri="{FF2B5EF4-FFF2-40B4-BE49-F238E27FC236}">
                <a16:creationId xmlns:a16="http://schemas.microsoft.com/office/drawing/2014/main" id="{5D7B5F81-D0C4-47D8-8D03-C2D86F03B8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20" name="Oval 152">
            <a:extLst>
              <a:ext uri="{FF2B5EF4-FFF2-40B4-BE49-F238E27FC236}">
                <a16:creationId xmlns:a16="http://schemas.microsoft.com/office/drawing/2014/main" id="{7975302D-3579-4C23-B43F-6207C77B68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21" name="Oval 153">
            <a:extLst>
              <a:ext uri="{FF2B5EF4-FFF2-40B4-BE49-F238E27FC236}">
                <a16:creationId xmlns:a16="http://schemas.microsoft.com/office/drawing/2014/main" id="{A85B7EEC-6B69-4E8E-878D-07BF83EE90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22" name="Freeform 154">
            <a:extLst>
              <a:ext uri="{FF2B5EF4-FFF2-40B4-BE49-F238E27FC236}">
                <a16:creationId xmlns:a16="http://schemas.microsoft.com/office/drawing/2014/main" id="{90263152-F3A9-44EE-98A4-64549E30589C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3" name="Line 155">
            <a:extLst>
              <a:ext uri="{FF2B5EF4-FFF2-40B4-BE49-F238E27FC236}">
                <a16:creationId xmlns:a16="http://schemas.microsoft.com/office/drawing/2014/main" id="{60EC0183-5BDB-4972-9448-B97F6CDB34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4" name="Line 156">
            <a:extLst>
              <a:ext uri="{FF2B5EF4-FFF2-40B4-BE49-F238E27FC236}">
                <a16:creationId xmlns:a16="http://schemas.microsoft.com/office/drawing/2014/main" id="{0D0362EE-A478-430E-A813-08AE75B859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5" name="Line 157">
            <a:extLst>
              <a:ext uri="{FF2B5EF4-FFF2-40B4-BE49-F238E27FC236}">
                <a16:creationId xmlns:a16="http://schemas.microsoft.com/office/drawing/2014/main" id="{A7DA0B69-39FD-4DBF-876D-3CD205B10A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6" name="Freeform 158">
            <a:extLst>
              <a:ext uri="{FF2B5EF4-FFF2-40B4-BE49-F238E27FC236}">
                <a16:creationId xmlns:a16="http://schemas.microsoft.com/office/drawing/2014/main" id="{0069DEA0-3C62-465B-A9CB-16BD464AF42D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7" name="Freeform 159">
            <a:extLst>
              <a:ext uri="{FF2B5EF4-FFF2-40B4-BE49-F238E27FC236}">
                <a16:creationId xmlns:a16="http://schemas.microsoft.com/office/drawing/2014/main" id="{F24E10BB-4F69-4B81-872E-1F899B19EEB0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8" name="Line 160">
            <a:extLst>
              <a:ext uri="{FF2B5EF4-FFF2-40B4-BE49-F238E27FC236}">
                <a16:creationId xmlns:a16="http://schemas.microsoft.com/office/drawing/2014/main" id="{7B3AD0A4-3611-452B-BE2E-D7F938CF59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29" name="Line 161">
            <a:extLst>
              <a:ext uri="{FF2B5EF4-FFF2-40B4-BE49-F238E27FC236}">
                <a16:creationId xmlns:a16="http://schemas.microsoft.com/office/drawing/2014/main" id="{CE58395E-1F4D-4E9A-9B02-34295A36D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0" name="Line 162">
            <a:extLst>
              <a:ext uri="{FF2B5EF4-FFF2-40B4-BE49-F238E27FC236}">
                <a16:creationId xmlns:a16="http://schemas.microsoft.com/office/drawing/2014/main" id="{99A1F66F-13AC-4A00-B2BA-4AB5A56DD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1" name="Freeform 163">
            <a:extLst>
              <a:ext uri="{FF2B5EF4-FFF2-40B4-BE49-F238E27FC236}">
                <a16:creationId xmlns:a16="http://schemas.microsoft.com/office/drawing/2014/main" id="{AF4D72FD-9F6A-499B-AE15-F66396397F5A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2" name="Line 164">
            <a:extLst>
              <a:ext uri="{FF2B5EF4-FFF2-40B4-BE49-F238E27FC236}">
                <a16:creationId xmlns:a16="http://schemas.microsoft.com/office/drawing/2014/main" id="{3F4E1F1D-3B81-4891-9D3F-A0971D9BAC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3" name="Freeform 165">
            <a:extLst>
              <a:ext uri="{FF2B5EF4-FFF2-40B4-BE49-F238E27FC236}">
                <a16:creationId xmlns:a16="http://schemas.microsoft.com/office/drawing/2014/main" id="{A1D7B60C-7875-4157-9D62-1FEC97C2574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4" name="Freeform 166">
            <a:extLst>
              <a:ext uri="{FF2B5EF4-FFF2-40B4-BE49-F238E27FC236}">
                <a16:creationId xmlns:a16="http://schemas.microsoft.com/office/drawing/2014/main" id="{0D0B0473-C4F7-4EF6-B774-149E10F0F23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5" name="Freeform 167">
            <a:extLst>
              <a:ext uri="{FF2B5EF4-FFF2-40B4-BE49-F238E27FC236}">
                <a16:creationId xmlns:a16="http://schemas.microsoft.com/office/drawing/2014/main" id="{71282EA8-F545-41B0-A4D2-3517FD60FD7C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6" name="Freeform 168">
            <a:extLst>
              <a:ext uri="{FF2B5EF4-FFF2-40B4-BE49-F238E27FC236}">
                <a16:creationId xmlns:a16="http://schemas.microsoft.com/office/drawing/2014/main" id="{B3E56AA2-BCCF-42D0-BDED-3DE73C850DB8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37" name="Oval 169">
            <a:extLst>
              <a:ext uri="{FF2B5EF4-FFF2-40B4-BE49-F238E27FC236}">
                <a16:creationId xmlns:a16="http://schemas.microsoft.com/office/drawing/2014/main" id="{51440DD1-AB8D-41C1-BD64-EDE1B4296F0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38" name="Oval 170">
            <a:extLst>
              <a:ext uri="{FF2B5EF4-FFF2-40B4-BE49-F238E27FC236}">
                <a16:creationId xmlns:a16="http://schemas.microsoft.com/office/drawing/2014/main" id="{EC427A3F-5740-4FEA-86C3-E40837AFE3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39" name="Oval 171">
            <a:extLst>
              <a:ext uri="{FF2B5EF4-FFF2-40B4-BE49-F238E27FC236}">
                <a16:creationId xmlns:a16="http://schemas.microsoft.com/office/drawing/2014/main" id="{F04E053E-5C5F-421B-B8C8-7B00F606CC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0" name="Oval 172">
            <a:extLst>
              <a:ext uri="{FF2B5EF4-FFF2-40B4-BE49-F238E27FC236}">
                <a16:creationId xmlns:a16="http://schemas.microsoft.com/office/drawing/2014/main" id="{D53B2B77-200A-4C86-A77C-2B845542D3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1" name="Oval 173">
            <a:extLst>
              <a:ext uri="{FF2B5EF4-FFF2-40B4-BE49-F238E27FC236}">
                <a16:creationId xmlns:a16="http://schemas.microsoft.com/office/drawing/2014/main" id="{E8D47D1A-6D7C-4E0C-8AED-AC94713C26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2" name="Oval 174">
            <a:extLst>
              <a:ext uri="{FF2B5EF4-FFF2-40B4-BE49-F238E27FC236}">
                <a16:creationId xmlns:a16="http://schemas.microsoft.com/office/drawing/2014/main" id="{70438F78-6C65-42FA-BE9C-F9BABA282C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3" name="Oval 175">
            <a:extLst>
              <a:ext uri="{FF2B5EF4-FFF2-40B4-BE49-F238E27FC236}">
                <a16:creationId xmlns:a16="http://schemas.microsoft.com/office/drawing/2014/main" id="{27A93FDD-BA21-40BA-B18B-C82CA6C7F8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4" name="Oval 176">
            <a:extLst>
              <a:ext uri="{FF2B5EF4-FFF2-40B4-BE49-F238E27FC236}">
                <a16:creationId xmlns:a16="http://schemas.microsoft.com/office/drawing/2014/main" id="{A4853DA5-594B-498D-8B5B-72536FC5A0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5" name="Oval 177">
            <a:extLst>
              <a:ext uri="{FF2B5EF4-FFF2-40B4-BE49-F238E27FC236}">
                <a16:creationId xmlns:a16="http://schemas.microsoft.com/office/drawing/2014/main" id="{4591A6DD-2BA5-4975-BA6C-EDAC2CF91C5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6" name="Oval 178">
            <a:extLst>
              <a:ext uri="{FF2B5EF4-FFF2-40B4-BE49-F238E27FC236}">
                <a16:creationId xmlns:a16="http://schemas.microsoft.com/office/drawing/2014/main" id="{E9A37EF0-AF8C-45DA-A80A-DF652B7412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7" name="Oval 179">
            <a:extLst>
              <a:ext uri="{FF2B5EF4-FFF2-40B4-BE49-F238E27FC236}">
                <a16:creationId xmlns:a16="http://schemas.microsoft.com/office/drawing/2014/main" id="{42B48886-7E57-474C-9B06-A83C40B9C4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8" name="Oval 180">
            <a:extLst>
              <a:ext uri="{FF2B5EF4-FFF2-40B4-BE49-F238E27FC236}">
                <a16:creationId xmlns:a16="http://schemas.microsoft.com/office/drawing/2014/main" id="{5FFC0E36-BB2A-4AD6-8B49-3498161DB4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49" name="Oval 181">
            <a:extLst>
              <a:ext uri="{FF2B5EF4-FFF2-40B4-BE49-F238E27FC236}">
                <a16:creationId xmlns:a16="http://schemas.microsoft.com/office/drawing/2014/main" id="{8CC0ADA7-EB51-4F6B-9896-1339C56FCBC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50" name="Oval 182">
            <a:extLst>
              <a:ext uri="{FF2B5EF4-FFF2-40B4-BE49-F238E27FC236}">
                <a16:creationId xmlns:a16="http://schemas.microsoft.com/office/drawing/2014/main" id="{C656949D-4AEC-4081-AECF-ADB6FE1E86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51" name="Oval 183">
            <a:extLst>
              <a:ext uri="{FF2B5EF4-FFF2-40B4-BE49-F238E27FC236}">
                <a16:creationId xmlns:a16="http://schemas.microsoft.com/office/drawing/2014/main" id="{25FFAD15-A5BF-402A-992D-43DC54344F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52" name="Oval 184">
            <a:extLst>
              <a:ext uri="{FF2B5EF4-FFF2-40B4-BE49-F238E27FC236}">
                <a16:creationId xmlns:a16="http://schemas.microsoft.com/office/drawing/2014/main" id="{D54805B9-6FEF-4C48-90FB-504C78D7EE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53" name="Freeform 185">
            <a:extLst>
              <a:ext uri="{FF2B5EF4-FFF2-40B4-BE49-F238E27FC236}">
                <a16:creationId xmlns:a16="http://schemas.microsoft.com/office/drawing/2014/main" id="{53EC3E04-A333-4ABF-9937-D862786390E8}"/>
              </a:ext>
            </a:extLst>
          </p:cNvPr>
          <p:cNvSpPr>
            <a:spLocks/>
          </p:cNvSpPr>
          <p:nvPr/>
        </p:nvSpPr>
        <p:spPr bwMode="auto">
          <a:xfrm>
            <a:off x="6534150" y="3860800"/>
            <a:ext cx="114300" cy="368300"/>
          </a:xfrm>
          <a:custGeom>
            <a:avLst/>
            <a:gdLst>
              <a:gd name="T0" fmla="*/ 72 w 72"/>
              <a:gd name="T1" fmla="*/ 0 h 232"/>
              <a:gd name="T2" fmla="*/ 0 w 72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2" h="232">
                <a:moveTo>
                  <a:pt x="72" y="0"/>
                </a:moveTo>
                <a:lnTo>
                  <a:pt x="0" y="232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2554" name="Text Box 186">
            <a:extLst>
              <a:ext uri="{FF2B5EF4-FFF2-40B4-BE49-F238E27FC236}">
                <a16:creationId xmlns:a16="http://schemas.microsoft.com/office/drawing/2014/main" id="{0F672507-EC51-4383-8106-C7F4E07CDC1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2555" name="Freeform 187">
            <a:extLst>
              <a:ext uri="{FF2B5EF4-FFF2-40B4-BE49-F238E27FC236}">
                <a16:creationId xmlns:a16="http://schemas.microsoft.com/office/drawing/2014/main" id="{4FD812A9-8862-43E4-915F-13792D933D3A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56" name="Freeform 188">
            <a:extLst>
              <a:ext uri="{FF2B5EF4-FFF2-40B4-BE49-F238E27FC236}">
                <a16:creationId xmlns:a16="http://schemas.microsoft.com/office/drawing/2014/main" id="{45F5E107-03BB-4EF9-B8DB-8E5CC95E99B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57" name="Freeform 189">
            <a:extLst>
              <a:ext uri="{FF2B5EF4-FFF2-40B4-BE49-F238E27FC236}">
                <a16:creationId xmlns:a16="http://schemas.microsoft.com/office/drawing/2014/main" id="{3B81E20B-E93D-4924-B718-EBCED5693D32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58" name="Freeform 190">
            <a:extLst>
              <a:ext uri="{FF2B5EF4-FFF2-40B4-BE49-F238E27FC236}">
                <a16:creationId xmlns:a16="http://schemas.microsoft.com/office/drawing/2014/main" id="{D2460E22-4EE1-451A-86AE-E1FBDF1B02FB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59" name="Freeform 191">
            <a:extLst>
              <a:ext uri="{FF2B5EF4-FFF2-40B4-BE49-F238E27FC236}">
                <a16:creationId xmlns:a16="http://schemas.microsoft.com/office/drawing/2014/main" id="{EBA82555-5B91-4D85-9D55-C706429C2FF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0" name="Freeform 192">
            <a:extLst>
              <a:ext uri="{FF2B5EF4-FFF2-40B4-BE49-F238E27FC236}">
                <a16:creationId xmlns:a16="http://schemas.microsoft.com/office/drawing/2014/main" id="{58A31BA9-B5E0-41C5-9033-DFF7D278EA6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1" name="Freeform 193">
            <a:extLst>
              <a:ext uri="{FF2B5EF4-FFF2-40B4-BE49-F238E27FC236}">
                <a16:creationId xmlns:a16="http://schemas.microsoft.com/office/drawing/2014/main" id="{B6D91F69-B48A-4FBD-9D42-AF2890A92F8B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2" name="Freeform 194">
            <a:extLst>
              <a:ext uri="{FF2B5EF4-FFF2-40B4-BE49-F238E27FC236}">
                <a16:creationId xmlns:a16="http://schemas.microsoft.com/office/drawing/2014/main" id="{811CC003-B671-4AF1-8C38-9DE56E247801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3" name="Freeform 195">
            <a:extLst>
              <a:ext uri="{FF2B5EF4-FFF2-40B4-BE49-F238E27FC236}">
                <a16:creationId xmlns:a16="http://schemas.microsoft.com/office/drawing/2014/main" id="{144BDE9D-2875-4619-823B-687A6DF740C7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5" name="Oval 197">
            <a:extLst>
              <a:ext uri="{FF2B5EF4-FFF2-40B4-BE49-F238E27FC236}">
                <a16:creationId xmlns:a16="http://schemas.microsoft.com/office/drawing/2014/main" id="{0EF514F9-3C42-47C9-BEB0-AE46914B3B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66" name="Text Box 198">
            <a:extLst>
              <a:ext uri="{FF2B5EF4-FFF2-40B4-BE49-F238E27FC236}">
                <a16:creationId xmlns:a16="http://schemas.microsoft.com/office/drawing/2014/main" id="{D9020589-56A7-487E-99F2-5B32B1239B8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2567" name="Line 199">
            <a:extLst>
              <a:ext uri="{FF2B5EF4-FFF2-40B4-BE49-F238E27FC236}">
                <a16:creationId xmlns:a16="http://schemas.microsoft.com/office/drawing/2014/main" id="{CD95A636-B702-4E1C-9B58-35CE4A703A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8" name="Oval 200">
            <a:extLst>
              <a:ext uri="{FF2B5EF4-FFF2-40B4-BE49-F238E27FC236}">
                <a16:creationId xmlns:a16="http://schemas.microsoft.com/office/drawing/2014/main" id="{DE85B6D7-A796-4E03-8879-FCA87EDAE5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69" name="Oval 201">
            <a:extLst>
              <a:ext uri="{FF2B5EF4-FFF2-40B4-BE49-F238E27FC236}">
                <a16:creationId xmlns:a16="http://schemas.microsoft.com/office/drawing/2014/main" id="{C25C7414-009F-45D7-BDE5-CF13692B2F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70" name="Text Box 202">
            <a:extLst>
              <a:ext uri="{FF2B5EF4-FFF2-40B4-BE49-F238E27FC236}">
                <a16:creationId xmlns:a16="http://schemas.microsoft.com/office/drawing/2014/main" id="{154646E1-6874-4D69-89A8-91D640C2792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2571" name="Line 203">
            <a:extLst>
              <a:ext uri="{FF2B5EF4-FFF2-40B4-BE49-F238E27FC236}">
                <a16:creationId xmlns:a16="http://schemas.microsoft.com/office/drawing/2014/main" id="{E3D7A360-382F-4C76-B898-E50F94C2F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72" name="Text Box 204">
            <a:extLst>
              <a:ext uri="{FF2B5EF4-FFF2-40B4-BE49-F238E27FC236}">
                <a16:creationId xmlns:a16="http://schemas.microsoft.com/office/drawing/2014/main" id="{E5505DB0-A8FE-4181-802B-73FD66D46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2573" name="Text Box 205">
            <a:extLst>
              <a:ext uri="{FF2B5EF4-FFF2-40B4-BE49-F238E27FC236}">
                <a16:creationId xmlns:a16="http://schemas.microsoft.com/office/drawing/2014/main" id="{1ECE49F6-DD2C-4379-944E-9E87AEAC4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2574" name="Text Box 206">
            <a:extLst>
              <a:ext uri="{FF2B5EF4-FFF2-40B4-BE49-F238E27FC236}">
                <a16:creationId xmlns:a16="http://schemas.microsoft.com/office/drawing/2014/main" id="{C8D3542A-E1A2-4678-98C0-5EA833061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2575" name="Text Box 207">
            <a:extLst>
              <a:ext uri="{FF2B5EF4-FFF2-40B4-BE49-F238E27FC236}">
                <a16:creationId xmlns:a16="http://schemas.microsoft.com/office/drawing/2014/main" id="{54564EB9-4D6F-4C16-A07F-39B08A5F5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2576" name="Text Box 208">
            <a:extLst>
              <a:ext uri="{FF2B5EF4-FFF2-40B4-BE49-F238E27FC236}">
                <a16:creationId xmlns:a16="http://schemas.microsoft.com/office/drawing/2014/main" id="{FF95244B-6D7A-424C-89D9-5D60D70C2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2578" name="Text Box 210">
            <a:extLst>
              <a:ext uri="{FF2B5EF4-FFF2-40B4-BE49-F238E27FC236}">
                <a16:creationId xmlns:a16="http://schemas.microsoft.com/office/drawing/2014/main" id="{98F9435D-9E24-426D-8785-EBEB38BCA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2580" name="Text Box 212">
            <a:extLst>
              <a:ext uri="{FF2B5EF4-FFF2-40B4-BE49-F238E27FC236}">
                <a16:creationId xmlns:a16="http://schemas.microsoft.com/office/drawing/2014/main" id="{F7517B75-98FD-41E6-B191-A752D624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2581" name="Text Box 213">
            <a:extLst>
              <a:ext uri="{FF2B5EF4-FFF2-40B4-BE49-F238E27FC236}">
                <a16:creationId xmlns:a16="http://schemas.microsoft.com/office/drawing/2014/main" id="{065C9D77-0DE9-490E-A358-7D4618CF2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2582" name="Text Box 214">
            <a:extLst>
              <a:ext uri="{FF2B5EF4-FFF2-40B4-BE49-F238E27FC236}">
                <a16:creationId xmlns:a16="http://schemas.microsoft.com/office/drawing/2014/main" id="{128AD02B-5C7E-42A0-A365-8D39B558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2583" name="Text Box 215">
            <a:extLst>
              <a:ext uri="{FF2B5EF4-FFF2-40B4-BE49-F238E27FC236}">
                <a16:creationId xmlns:a16="http://schemas.microsoft.com/office/drawing/2014/main" id="{3095133F-12FF-4EC6-8144-AB61315CD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2585" name="Text Box 217">
            <a:extLst>
              <a:ext uri="{FF2B5EF4-FFF2-40B4-BE49-F238E27FC236}">
                <a16:creationId xmlns:a16="http://schemas.microsoft.com/office/drawing/2014/main" id="{9C9B4AE3-B2D9-49CB-B23E-48146F336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2586" name="Text Box 218">
            <a:extLst>
              <a:ext uri="{FF2B5EF4-FFF2-40B4-BE49-F238E27FC236}">
                <a16:creationId xmlns:a16="http://schemas.microsoft.com/office/drawing/2014/main" id="{37B880CE-2841-44E9-BB62-22B19891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3842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</a:t>
            </a:r>
          </a:p>
        </p:txBody>
      </p:sp>
      <p:sp>
        <p:nvSpPr>
          <p:cNvPr id="1082588" name="Freeform 220">
            <a:extLst>
              <a:ext uri="{FF2B5EF4-FFF2-40B4-BE49-F238E27FC236}">
                <a16:creationId xmlns:a16="http://schemas.microsoft.com/office/drawing/2014/main" id="{AC962BB0-B254-4BE5-8973-4096664C6282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2564" name="Oval 196">
            <a:extLst>
              <a:ext uri="{FF2B5EF4-FFF2-40B4-BE49-F238E27FC236}">
                <a16:creationId xmlns:a16="http://schemas.microsoft.com/office/drawing/2014/main" id="{354170A9-F11D-479B-A1DE-87E581EDE1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2589" name="Freeform 221">
            <a:extLst>
              <a:ext uri="{FF2B5EF4-FFF2-40B4-BE49-F238E27FC236}">
                <a16:creationId xmlns:a16="http://schemas.microsoft.com/office/drawing/2014/main" id="{2872AA65-872F-4A32-93D9-00D12FBD2AED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2590" name="Text Box 222">
            <a:extLst>
              <a:ext uri="{FF2B5EF4-FFF2-40B4-BE49-F238E27FC236}">
                <a16:creationId xmlns:a16="http://schemas.microsoft.com/office/drawing/2014/main" id="{7D95908B-1E49-4670-9EDB-5B9F9FEE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2591" name="Freeform 223">
            <a:extLst>
              <a:ext uri="{FF2B5EF4-FFF2-40B4-BE49-F238E27FC236}">
                <a16:creationId xmlns:a16="http://schemas.microsoft.com/office/drawing/2014/main" id="{49DB6AC4-669B-438A-9F48-ADFFF6EADEDB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42B1-6EFF-459A-A5D9-587AAD05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1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Freeform 2">
            <a:extLst>
              <a:ext uri="{FF2B5EF4-FFF2-40B4-BE49-F238E27FC236}">
                <a16:creationId xmlns:a16="http://schemas.microsoft.com/office/drawing/2014/main" id="{05110F6D-05A8-44D4-9140-76B0B3F8F0A8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3395" name="Line 3">
            <a:extLst>
              <a:ext uri="{FF2B5EF4-FFF2-40B4-BE49-F238E27FC236}">
                <a16:creationId xmlns:a16="http://schemas.microsoft.com/office/drawing/2014/main" id="{E3876C0F-23D9-41B0-BC78-0E55CC277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396" name="Freeform 4">
            <a:extLst>
              <a:ext uri="{FF2B5EF4-FFF2-40B4-BE49-F238E27FC236}">
                <a16:creationId xmlns:a16="http://schemas.microsoft.com/office/drawing/2014/main" id="{148FEA87-92DA-4975-A0D9-A4B3D8820F34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397" name="Freeform 5">
            <a:extLst>
              <a:ext uri="{FF2B5EF4-FFF2-40B4-BE49-F238E27FC236}">
                <a16:creationId xmlns:a16="http://schemas.microsoft.com/office/drawing/2014/main" id="{9B7E1F6E-AFF0-4ACD-9EFF-FA37F8D91A22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399" name="Freeform 7">
            <a:extLst>
              <a:ext uri="{FF2B5EF4-FFF2-40B4-BE49-F238E27FC236}">
                <a16:creationId xmlns:a16="http://schemas.microsoft.com/office/drawing/2014/main" id="{67361FDD-D715-413B-990A-606A41F12E7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984 w 3552"/>
              <a:gd name="T25" fmla="*/ 1618 h 3174"/>
              <a:gd name="T26" fmla="*/ 1852 w 3552"/>
              <a:gd name="T27" fmla="*/ 1234 h 3174"/>
              <a:gd name="T28" fmla="*/ 1288 w 3552"/>
              <a:gd name="T29" fmla="*/ 1034 h 3174"/>
              <a:gd name="T30" fmla="*/ 804 w 3552"/>
              <a:gd name="T31" fmla="*/ 968 h 3174"/>
              <a:gd name="T32" fmla="*/ 402 w 3552"/>
              <a:gd name="T33" fmla="*/ 1302 h 3174"/>
              <a:gd name="T34" fmla="*/ 348 w 3552"/>
              <a:gd name="T35" fmla="*/ 1680 h 3174"/>
              <a:gd name="T36" fmla="*/ 270 w 3552"/>
              <a:gd name="T37" fmla="*/ 2070 h 3174"/>
              <a:gd name="T38" fmla="*/ 402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984" y="1618"/>
                </a:ln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0" name="Freeform 8">
            <a:extLst>
              <a:ext uri="{FF2B5EF4-FFF2-40B4-BE49-F238E27FC236}">
                <a16:creationId xmlns:a16="http://schemas.microsoft.com/office/drawing/2014/main" id="{6933CE86-EA30-4BDA-9F04-85A89AE9E1B3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1" name="Freeform 9">
            <a:extLst>
              <a:ext uri="{FF2B5EF4-FFF2-40B4-BE49-F238E27FC236}">
                <a16:creationId xmlns:a16="http://schemas.microsoft.com/office/drawing/2014/main" id="{D8E8E3C9-42E9-42F3-ADE6-2AA2963BA6FC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2" name="Line 10">
            <a:extLst>
              <a:ext uri="{FF2B5EF4-FFF2-40B4-BE49-F238E27FC236}">
                <a16:creationId xmlns:a16="http://schemas.microsoft.com/office/drawing/2014/main" id="{0C7C9F5C-24E4-4260-AEB1-C6A1C1498C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3" name="Freeform 11">
            <a:extLst>
              <a:ext uri="{FF2B5EF4-FFF2-40B4-BE49-F238E27FC236}">
                <a16:creationId xmlns:a16="http://schemas.microsoft.com/office/drawing/2014/main" id="{7ADC85A2-E28E-4C69-BBC6-24D704779318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4" name="Freeform 12">
            <a:extLst>
              <a:ext uri="{FF2B5EF4-FFF2-40B4-BE49-F238E27FC236}">
                <a16:creationId xmlns:a16="http://schemas.microsoft.com/office/drawing/2014/main" id="{8EB72E3F-5CBA-4E18-BFEA-AB9391B725A8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5" name="Freeform 13">
            <a:extLst>
              <a:ext uri="{FF2B5EF4-FFF2-40B4-BE49-F238E27FC236}">
                <a16:creationId xmlns:a16="http://schemas.microsoft.com/office/drawing/2014/main" id="{E8EEEE00-5C27-4FBD-A1B7-97EAB117DBA2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7" name="Line 15">
            <a:extLst>
              <a:ext uri="{FF2B5EF4-FFF2-40B4-BE49-F238E27FC236}">
                <a16:creationId xmlns:a16="http://schemas.microsoft.com/office/drawing/2014/main" id="{FD3287AC-6379-48AF-91F3-1049562B4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8" name="Freeform 16">
            <a:extLst>
              <a:ext uri="{FF2B5EF4-FFF2-40B4-BE49-F238E27FC236}">
                <a16:creationId xmlns:a16="http://schemas.microsoft.com/office/drawing/2014/main" id="{33BB5FC6-5420-4861-9537-80E3571FAC10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09" name="Freeform 17">
            <a:extLst>
              <a:ext uri="{FF2B5EF4-FFF2-40B4-BE49-F238E27FC236}">
                <a16:creationId xmlns:a16="http://schemas.microsoft.com/office/drawing/2014/main" id="{C1968521-C440-4048-85CC-522B2D414F32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0" name="Line 18">
            <a:extLst>
              <a:ext uri="{FF2B5EF4-FFF2-40B4-BE49-F238E27FC236}">
                <a16:creationId xmlns:a16="http://schemas.microsoft.com/office/drawing/2014/main" id="{19CFFBF6-CB21-441F-84A0-EF7601FFB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1" name="Line 19">
            <a:extLst>
              <a:ext uri="{FF2B5EF4-FFF2-40B4-BE49-F238E27FC236}">
                <a16:creationId xmlns:a16="http://schemas.microsoft.com/office/drawing/2014/main" id="{21365945-00FA-4128-BFA3-C7AAFB0B7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2" name="Line 20">
            <a:extLst>
              <a:ext uri="{FF2B5EF4-FFF2-40B4-BE49-F238E27FC236}">
                <a16:creationId xmlns:a16="http://schemas.microsoft.com/office/drawing/2014/main" id="{0CBEDD33-CEFD-4176-8391-E9977D2EF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3" name="Line 21">
            <a:extLst>
              <a:ext uri="{FF2B5EF4-FFF2-40B4-BE49-F238E27FC236}">
                <a16:creationId xmlns:a16="http://schemas.microsoft.com/office/drawing/2014/main" id="{A9C9A189-4CEB-4DB0-AE85-2897886C5C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4" name="Line 22">
            <a:extLst>
              <a:ext uri="{FF2B5EF4-FFF2-40B4-BE49-F238E27FC236}">
                <a16:creationId xmlns:a16="http://schemas.microsoft.com/office/drawing/2014/main" id="{04EAF1F0-35CF-4C4C-901B-E0ED28113A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5" name="Freeform 23">
            <a:extLst>
              <a:ext uri="{FF2B5EF4-FFF2-40B4-BE49-F238E27FC236}">
                <a16:creationId xmlns:a16="http://schemas.microsoft.com/office/drawing/2014/main" id="{64E4CBC7-D3BF-41F6-ACCF-C74C4F445305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6" name="Line 24">
            <a:extLst>
              <a:ext uri="{FF2B5EF4-FFF2-40B4-BE49-F238E27FC236}">
                <a16:creationId xmlns:a16="http://schemas.microsoft.com/office/drawing/2014/main" id="{8CA3D09C-381C-48F4-B7BE-E805A0E9C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7" name="Line 25">
            <a:extLst>
              <a:ext uri="{FF2B5EF4-FFF2-40B4-BE49-F238E27FC236}">
                <a16:creationId xmlns:a16="http://schemas.microsoft.com/office/drawing/2014/main" id="{2762F2B8-6381-411A-883C-39BE8A1C6F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8" name="Line 26">
            <a:extLst>
              <a:ext uri="{FF2B5EF4-FFF2-40B4-BE49-F238E27FC236}">
                <a16:creationId xmlns:a16="http://schemas.microsoft.com/office/drawing/2014/main" id="{1A05075C-BA01-4F1D-B254-554C115E96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19" name="Line 27">
            <a:extLst>
              <a:ext uri="{FF2B5EF4-FFF2-40B4-BE49-F238E27FC236}">
                <a16:creationId xmlns:a16="http://schemas.microsoft.com/office/drawing/2014/main" id="{0EFDF827-2A11-40BD-9B2E-51FCB812FD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0" name="Freeform 28">
            <a:extLst>
              <a:ext uri="{FF2B5EF4-FFF2-40B4-BE49-F238E27FC236}">
                <a16:creationId xmlns:a16="http://schemas.microsoft.com/office/drawing/2014/main" id="{CB062A52-B5A0-4D7E-9273-E5DE592D4ED4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1" name="Line 29">
            <a:extLst>
              <a:ext uri="{FF2B5EF4-FFF2-40B4-BE49-F238E27FC236}">
                <a16:creationId xmlns:a16="http://schemas.microsoft.com/office/drawing/2014/main" id="{5264AFBA-CD3C-4BF8-B85A-1B2834AE2D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2" name="Freeform 30">
            <a:extLst>
              <a:ext uri="{FF2B5EF4-FFF2-40B4-BE49-F238E27FC236}">
                <a16:creationId xmlns:a16="http://schemas.microsoft.com/office/drawing/2014/main" id="{C91641E2-5D42-4807-A129-0772938CB464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3" name="Line 31">
            <a:extLst>
              <a:ext uri="{FF2B5EF4-FFF2-40B4-BE49-F238E27FC236}">
                <a16:creationId xmlns:a16="http://schemas.microsoft.com/office/drawing/2014/main" id="{69B1EF79-68DE-4DE9-8E9A-6C8D8FFBD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4" name="Line 32">
            <a:extLst>
              <a:ext uri="{FF2B5EF4-FFF2-40B4-BE49-F238E27FC236}">
                <a16:creationId xmlns:a16="http://schemas.microsoft.com/office/drawing/2014/main" id="{C8703B33-4D6D-4FC8-96A9-6B6EA4625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5" name="Freeform 33">
            <a:extLst>
              <a:ext uri="{FF2B5EF4-FFF2-40B4-BE49-F238E27FC236}">
                <a16:creationId xmlns:a16="http://schemas.microsoft.com/office/drawing/2014/main" id="{27E4531A-97F3-424A-921D-219DC62ABFE8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6" name="Line 34">
            <a:extLst>
              <a:ext uri="{FF2B5EF4-FFF2-40B4-BE49-F238E27FC236}">
                <a16:creationId xmlns:a16="http://schemas.microsoft.com/office/drawing/2014/main" id="{A467F471-179B-49DE-AE33-ED7FC2498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7" name="Freeform 35">
            <a:extLst>
              <a:ext uri="{FF2B5EF4-FFF2-40B4-BE49-F238E27FC236}">
                <a16:creationId xmlns:a16="http://schemas.microsoft.com/office/drawing/2014/main" id="{B8E2ADF1-B187-4652-9624-3BEC3CF9D02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8" name="Line 36">
            <a:extLst>
              <a:ext uri="{FF2B5EF4-FFF2-40B4-BE49-F238E27FC236}">
                <a16:creationId xmlns:a16="http://schemas.microsoft.com/office/drawing/2014/main" id="{488B5BE4-480C-40AA-A097-16E0F69E53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29" name="Line 37">
            <a:extLst>
              <a:ext uri="{FF2B5EF4-FFF2-40B4-BE49-F238E27FC236}">
                <a16:creationId xmlns:a16="http://schemas.microsoft.com/office/drawing/2014/main" id="{18911BCC-27A4-475C-9C75-A876E4E003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0" name="Line 38">
            <a:extLst>
              <a:ext uri="{FF2B5EF4-FFF2-40B4-BE49-F238E27FC236}">
                <a16:creationId xmlns:a16="http://schemas.microsoft.com/office/drawing/2014/main" id="{1939674A-1510-4574-A9EC-C0E2F0EE6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1" name="Line 39">
            <a:extLst>
              <a:ext uri="{FF2B5EF4-FFF2-40B4-BE49-F238E27FC236}">
                <a16:creationId xmlns:a16="http://schemas.microsoft.com/office/drawing/2014/main" id="{EB280B64-993C-4157-9E57-63B4867D8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2" name="Line 40">
            <a:extLst>
              <a:ext uri="{FF2B5EF4-FFF2-40B4-BE49-F238E27FC236}">
                <a16:creationId xmlns:a16="http://schemas.microsoft.com/office/drawing/2014/main" id="{6A1F45BB-51F4-431E-AB13-6696D925FA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3" name="Freeform 41">
            <a:extLst>
              <a:ext uri="{FF2B5EF4-FFF2-40B4-BE49-F238E27FC236}">
                <a16:creationId xmlns:a16="http://schemas.microsoft.com/office/drawing/2014/main" id="{6D3B2E49-8F86-4C13-B6B4-7BFF890C52D0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4" name="Line 42">
            <a:extLst>
              <a:ext uri="{FF2B5EF4-FFF2-40B4-BE49-F238E27FC236}">
                <a16:creationId xmlns:a16="http://schemas.microsoft.com/office/drawing/2014/main" id="{A1064616-5F4E-4F61-8E54-8669F63477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5" name="Freeform 43">
            <a:extLst>
              <a:ext uri="{FF2B5EF4-FFF2-40B4-BE49-F238E27FC236}">
                <a16:creationId xmlns:a16="http://schemas.microsoft.com/office/drawing/2014/main" id="{75FC0121-CBB2-4732-AA2A-42F192D3A869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6" name="Line 44">
            <a:extLst>
              <a:ext uri="{FF2B5EF4-FFF2-40B4-BE49-F238E27FC236}">
                <a16:creationId xmlns:a16="http://schemas.microsoft.com/office/drawing/2014/main" id="{F1442BC6-9237-4913-9E53-8869DEA004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7" name="Line 45">
            <a:extLst>
              <a:ext uri="{FF2B5EF4-FFF2-40B4-BE49-F238E27FC236}">
                <a16:creationId xmlns:a16="http://schemas.microsoft.com/office/drawing/2014/main" id="{053683B6-3C84-478A-8943-276521B78E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8" name="Line 46">
            <a:extLst>
              <a:ext uri="{FF2B5EF4-FFF2-40B4-BE49-F238E27FC236}">
                <a16:creationId xmlns:a16="http://schemas.microsoft.com/office/drawing/2014/main" id="{D18849E8-9ACC-48C9-BC78-71A526599B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39" name="Line 47">
            <a:extLst>
              <a:ext uri="{FF2B5EF4-FFF2-40B4-BE49-F238E27FC236}">
                <a16:creationId xmlns:a16="http://schemas.microsoft.com/office/drawing/2014/main" id="{8B96042A-AD62-4EF7-B900-171AE6DB22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0" name="Line 48">
            <a:extLst>
              <a:ext uri="{FF2B5EF4-FFF2-40B4-BE49-F238E27FC236}">
                <a16:creationId xmlns:a16="http://schemas.microsoft.com/office/drawing/2014/main" id="{5A6E1D0F-21E6-48ED-9B98-57D31D7004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1" name="Line 49">
            <a:extLst>
              <a:ext uri="{FF2B5EF4-FFF2-40B4-BE49-F238E27FC236}">
                <a16:creationId xmlns:a16="http://schemas.microsoft.com/office/drawing/2014/main" id="{B125DCFA-8973-4D2A-8CD5-7DFABFC9C2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2" name="Line 50">
            <a:extLst>
              <a:ext uri="{FF2B5EF4-FFF2-40B4-BE49-F238E27FC236}">
                <a16:creationId xmlns:a16="http://schemas.microsoft.com/office/drawing/2014/main" id="{08364E26-BE6E-44DD-BE45-33ADCDBD32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3" name="Line 51">
            <a:extLst>
              <a:ext uri="{FF2B5EF4-FFF2-40B4-BE49-F238E27FC236}">
                <a16:creationId xmlns:a16="http://schemas.microsoft.com/office/drawing/2014/main" id="{36096446-65EC-4A6B-9151-E7C932969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4" name="Freeform 52">
            <a:extLst>
              <a:ext uri="{FF2B5EF4-FFF2-40B4-BE49-F238E27FC236}">
                <a16:creationId xmlns:a16="http://schemas.microsoft.com/office/drawing/2014/main" id="{7BC4D7D2-8CED-4E34-9080-C9AC700CD9C3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5" name="Freeform 53">
            <a:extLst>
              <a:ext uri="{FF2B5EF4-FFF2-40B4-BE49-F238E27FC236}">
                <a16:creationId xmlns:a16="http://schemas.microsoft.com/office/drawing/2014/main" id="{85BE4EC2-497D-450F-B836-A86ACD0C585B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6" name="Line 54">
            <a:extLst>
              <a:ext uri="{FF2B5EF4-FFF2-40B4-BE49-F238E27FC236}">
                <a16:creationId xmlns:a16="http://schemas.microsoft.com/office/drawing/2014/main" id="{0AA3A358-272A-4DA5-A521-F92374550B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7" name="Freeform 55">
            <a:extLst>
              <a:ext uri="{FF2B5EF4-FFF2-40B4-BE49-F238E27FC236}">
                <a16:creationId xmlns:a16="http://schemas.microsoft.com/office/drawing/2014/main" id="{AA18BE3D-0A27-475C-8F4E-B3FDD1F7EBE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8" name="Freeform 56">
            <a:extLst>
              <a:ext uri="{FF2B5EF4-FFF2-40B4-BE49-F238E27FC236}">
                <a16:creationId xmlns:a16="http://schemas.microsoft.com/office/drawing/2014/main" id="{614F3CC9-800F-474D-B705-FEF462B67C5F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49" name="Line 57">
            <a:extLst>
              <a:ext uri="{FF2B5EF4-FFF2-40B4-BE49-F238E27FC236}">
                <a16:creationId xmlns:a16="http://schemas.microsoft.com/office/drawing/2014/main" id="{8B7F1DA0-53F4-40EE-ACEA-4B909EEB4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0" name="Freeform 58">
            <a:extLst>
              <a:ext uri="{FF2B5EF4-FFF2-40B4-BE49-F238E27FC236}">
                <a16:creationId xmlns:a16="http://schemas.microsoft.com/office/drawing/2014/main" id="{DD162EDA-168A-4D17-B0C5-DF7F627B97FF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1" name="Line 59">
            <a:extLst>
              <a:ext uri="{FF2B5EF4-FFF2-40B4-BE49-F238E27FC236}">
                <a16:creationId xmlns:a16="http://schemas.microsoft.com/office/drawing/2014/main" id="{3CC81DE9-D8A0-4B03-9012-F2EA3E0FD6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2" name="Freeform 60">
            <a:extLst>
              <a:ext uri="{FF2B5EF4-FFF2-40B4-BE49-F238E27FC236}">
                <a16:creationId xmlns:a16="http://schemas.microsoft.com/office/drawing/2014/main" id="{71821BF0-3A29-4ED1-BDAF-AC69DA289AB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3" name="Oval 61">
            <a:extLst>
              <a:ext uri="{FF2B5EF4-FFF2-40B4-BE49-F238E27FC236}">
                <a16:creationId xmlns:a16="http://schemas.microsoft.com/office/drawing/2014/main" id="{BD148309-00DA-48C7-AD6F-D081B0F55B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54" name="Line 62">
            <a:extLst>
              <a:ext uri="{FF2B5EF4-FFF2-40B4-BE49-F238E27FC236}">
                <a16:creationId xmlns:a16="http://schemas.microsoft.com/office/drawing/2014/main" id="{97C6CA2D-C0F7-4448-AEF2-604D9FB70C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5" name="Line 63">
            <a:extLst>
              <a:ext uri="{FF2B5EF4-FFF2-40B4-BE49-F238E27FC236}">
                <a16:creationId xmlns:a16="http://schemas.microsoft.com/office/drawing/2014/main" id="{40AC1DA6-FC4E-43F1-B472-5E3864420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6" name="Freeform 64">
            <a:extLst>
              <a:ext uri="{FF2B5EF4-FFF2-40B4-BE49-F238E27FC236}">
                <a16:creationId xmlns:a16="http://schemas.microsoft.com/office/drawing/2014/main" id="{CCB33101-9BEB-442D-9124-053E966220B2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7" name="Line 65">
            <a:extLst>
              <a:ext uri="{FF2B5EF4-FFF2-40B4-BE49-F238E27FC236}">
                <a16:creationId xmlns:a16="http://schemas.microsoft.com/office/drawing/2014/main" id="{F8D42367-20E4-486B-B6B9-64F5B1CF24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58" name="Text Box 66">
            <a:extLst>
              <a:ext uri="{FF2B5EF4-FFF2-40B4-BE49-F238E27FC236}">
                <a16:creationId xmlns:a16="http://schemas.microsoft.com/office/drawing/2014/main" id="{ACB762E0-CD62-4F97-8E17-A4DB620AE786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3459" name="Line 67">
            <a:extLst>
              <a:ext uri="{FF2B5EF4-FFF2-40B4-BE49-F238E27FC236}">
                <a16:creationId xmlns:a16="http://schemas.microsoft.com/office/drawing/2014/main" id="{A55BD19D-86B6-4AA5-9D71-FBACBF38C7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0" name="Line 68">
            <a:extLst>
              <a:ext uri="{FF2B5EF4-FFF2-40B4-BE49-F238E27FC236}">
                <a16:creationId xmlns:a16="http://schemas.microsoft.com/office/drawing/2014/main" id="{EE167061-7B8A-4649-8BB9-DA0F1422D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1" name="Line 69">
            <a:extLst>
              <a:ext uri="{FF2B5EF4-FFF2-40B4-BE49-F238E27FC236}">
                <a16:creationId xmlns:a16="http://schemas.microsoft.com/office/drawing/2014/main" id="{CB92C08C-D840-46D8-ABCA-ABF2ACBF8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2" name="Freeform 70">
            <a:extLst>
              <a:ext uri="{FF2B5EF4-FFF2-40B4-BE49-F238E27FC236}">
                <a16:creationId xmlns:a16="http://schemas.microsoft.com/office/drawing/2014/main" id="{AD3DD62D-3CFB-4571-A474-37A4B0DF9A6C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3" name="Line 71">
            <a:extLst>
              <a:ext uri="{FF2B5EF4-FFF2-40B4-BE49-F238E27FC236}">
                <a16:creationId xmlns:a16="http://schemas.microsoft.com/office/drawing/2014/main" id="{FC3A45F3-D348-46FB-8BD8-0AC9A1CA48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4" name="Freeform 72">
            <a:extLst>
              <a:ext uri="{FF2B5EF4-FFF2-40B4-BE49-F238E27FC236}">
                <a16:creationId xmlns:a16="http://schemas.microsoft.com/office/drawing/2014/main" id="{74311E96-C604-438B-8522-098210DFC40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5" name="Freeform 73">
            <a:extLst>
              <a:ext uri="{FF2B5EF4-FFF2-40B4-BE49-F238E27FC236}">
                <a16:creationId xmlns:a16="http://schemas.microsoft.com/office/drawing/2014/main" id="{1BDCDD91-B657-45C0-AF2A-B324872BAEF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6" name="Freeform 74">
            <a:extLst>
              <a:ext uri="{FF2B5EF4-FFF2-40B4-BE49-F238E27FC236}">
                <a16:creationId xmlns:a16="http://schemas.microsoft.com/office/drawing/2014/main" id="{2CB78EAF-7516-4CA4-B305-7F86912E3C97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7" name="Freeform 75">
            <a:extLst>
              <a:ext uri="{FF2B5EF4-FFF2-40B4-BE49-F238E27FC236}">
                <a16:creationId xmlns:a16="http://schemas.microsoft.com/office/drawing/2014/main" id="{14DC3831-1324-4FA9-B6FE-9B7F0E105706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8" name="Freeform 76">
            <a:extLst>
              <a:ext uri="{FF2B5EF4-FFF2-40B4-BE49-F238E27FC236}">
                <a16:creationId xmlns:a16="http://schemas.microsoft.com/office/drawing/2014/main" id="{A0627224-A76C-4F29-BD56-B02AF4873D0E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69" name="Oval 77">
            <a:extLst>
              <a:ext uri="{FF2B5EF4-FFF2-40B4-BE49-F238E27FC236}">
                <a16:creationId xmlns:a16="http://schemas.microsoft.com/office/drawing/2014/main" id="{2246AB41-20C5-4BE3-AA6A-C204255C3D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70" name="Line 78">
            <a:extLst>
              <a:ext uri="{FF2B5EF4-FFF2-40B4-BE49-F238E27FC236}">
                <a16:creationId xmlns:a16="http://schemas.microsoft.com/office/drawing/2014/main" id="{36993CB5-36AC-4402-862D-6F0DA61B09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1" name="Line 79">
            <a:extLst>
              <a:ext uri="{FF2B5EF4-FFF2-40B4-BE49-F238E27FC236}">
                <a16:creationId xmlns:a16="http://schemas.microsoft.com/office/drawing/2014/main" id="{CB77EE0F-6EFC-4B89-B674-BA0BC2358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2" name="Freeform 80">
            <a:extLst>
              <a:ext uri="{FF2B5EF4-FFF2-40B4-BE49-F238E27FC236}">
                <a16:creationId xmlns:a16="http://schemas.microsoft.com/office/drawing/2014/main" id="{55DBDF27-BB4E-4F52-9B76-EB3B52AEF75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3" name="Oval 81">
            <a:extLst>
              <a:ext uri="{FF2B5EF4-FFF2-40B4-BE49-F238E27FC236}">
                <a16:creationId xmlns:a16="http://schemas.microsoft.com/office/drawing/2014/main" id="{66FFD0F3-8213-48B6-83F2-6221485EC6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74" name="Line 82">
            <a:extLst>
              <a:ext uri="{FF2B5EF4-FFF2-40B4-BE49-F238E27FC236}">
                <a16:creationId xmlns:a16="http://schemas.microsoft.com/office/drawing/2014/main" id="{3109D35B-C070-4455-8C46-63FB43F4C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5" name="Oval 83">
            <a:extLst>
              <a:ext uri="{FF2B5EF4-FFF2-40B4-BE49-F238E27FC236}">
                <a16:creationId xmlns:a16="http://schemas.microsoft.com/office/drawing/2014/main" id="{5C1CF24A-F939-4212-89D0-F4390A1BDC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76" name="Freeform 84">
            <a:extLst>
              <a:ext uri="{FF2B5EF4-FFF2-40B4-BE49-F238E27FC236}">
                <a16:creationId xmlns:a16="http://schemas.microsoft.com/office/drawing/2014/main" id="{EA4319A7-66BB-4656-A7EA-DDC613232FC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7" name="Freeform 85">
            <a:extLst>
              <a:ext uri="{FF2B5EF4-FFF2-40B4-BE49-F238E27FC236}">
                <a16:creationId xmlns:a16="http://schemas.microsoft.com/office/drawing/2014/main" id="{C2B2E7B7-54F9-4257-89FF-1C6DBD8819C9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78" name="Oval 86">
            <a:extLst>
              <a:ext uri="{FF2B5EF4-FFF2-40B4-BE49-F238E27FC236}">
                <a16:creationId xmlns:a16="http://schemas.microsoft.com/office/drawing/2014/main" id="{8EE5CA80-E71A-417A-BB8D-7B695B0AC2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79" name="Line 87">
            <a:extLst>
              <a:ext uri="{FF2B5EF4-FFF2-40B4-BE49-F238E27FC236}">
                <a16:creationId xmlns:a16="http://schemas.microsoft.com/office/drawing/2014/main" id="{36EC107E-3200-455C-A602-2048562BDD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0" name="Oval 88">
            <a:extLst>
              <a:ext uri="{FF2B5EF4-FFF2-40B4-BE49-F238E27FC236}">
                <a16:creationId xmlns:a16="http://schemas.microsoft.com/office/drawing/2014/main" id="{98816CAC-202A-4DF8-AA7C-61DF278A60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81" name="Freeform 89">
            <a:extLst>
              <a:ext uri="{FF2B5EF4-FFF2-40B4-BE49-F238E27FC236}">
                <a16:creationId xmlns:a16="http://schemas.microsoft.com/office/drawing/2014/main" id="{E40EC3D3-EC39-4312-88AA-5A349AAB05C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2" name="Freeform 90">
            <a:extLst>
              <a:ext uri="{FF2B5EF4-FFF2-40B4-BE49-F238E27FC236}">
                <a16:creationId xmlns:a16="http://schemas.microsoft.com/office/drawing/2014/main" id="{6FE33CD6-BFEB-4F9F-9D75-1459970DC77A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3" name="Line 91">
            <a:extLst>
              <a:ext uri="{FF2B5EF4-FFF2-40B4-BE49-F238E27FC236}">
                <a16:creationId xmlns:a16="http://schemas.microsoft.com/office/drawing/2014/main" id="{CEE37428-57EE-4660-B7CF-E19651627A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4" name="Oval 92">
            <a:extLst>
              <a:ext uri="{FF2B5EF4-FFF2-40B4-BE49-F238E27FC236}">
                <a16:creationId xmlns:a16="http://schemas.microsoft.com/office/drawing/2014/main" id="{7D41AE53-5865-415F-9574-C3BC10CD73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85" name="Freeform 93">
            <a:extLst>
              <a:ext uri="{FF2B5EF4-FFF2-40B4-BE49-F238E27FC236}">
                <a16:creationId xmlns:a16="http://schemas.microsoft.com/office/drawing/2014/main" id="{1F7E8188-69C1-4564-AA34-71EE5A622D2B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6" name="Freeform 94">
            <a:extLst>
              <a:ext uri="{FF2B5EF4-FFF2-40B4-BE49-F238E27FC236}">
                <a16:creationId xmlns:a16="http://schemas.microsoft.com/office/drawing/2014/main" id="{64E91A12-9F37-42DE-933B-BED08D408ACF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7" name="Freeform 95">
            <a:extLst>
              <a:ext uri="{FF2B5EF4-FFF2-40B4-BE49-F238E27FC236}">
                <a16:creationId xmlns:a16="http://schemas.microsoft.com/office/drawing/2014/main" id="{146E7010-AD41-4AB6-82E8-59503A9CD1A4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8" name="Line 96">
            <a:extLst>
              <a:ext uri="{FF2B5EF4-FFF2-40B4-BE49-F238E27FC236}">
                <a16:creationId xmlns:a16="http://schemas.microsoft.com/office/drawing/2014/main" id="{4CA82E7B-EACB-40D8-944F-6E6975849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89" name="Freeform 97">
            <a:extLst>
              <a:ext uri="{FF2B5EF4-FFF2-40B4-BE49-F238E27FC236}">
                <a16:creationId xmlns:a16="http://schemas.microsoft.com/office/drawing/2014/main" id="{981BFAA7-BA35-4453-B82B-A4FEF225C77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0" name="Freeform 98">
            <a:extLst>
              <a:ext uri="{FF2B5EF4-FFF2-40B4-BE49-F238E27FC236}">
                <a16:creationId xmlns:a16="http://schemas.microsoft.com/office/drawing/2014/main" id="{D45935A1-6221-4534-9C1C-F6ECB2978B19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1" name="Freeform 99">
            <a:extLst>
              <a:ext uri="{FF2B5EF4-FFF2-40B4-BE49-F238E27FC236}">
                <a16:creationId xmlns:a16="http://schemas.microsoft.com/office/drawing/2014/main" id="{D5A9439E-1C73-4B31-8A71-6842E9519FF9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2" name="Oval 100">
            <a:extLst>
              <a:ext uri="{FF2B5EF4-FFF2-40B4-BE49-F238E27FC236}">
                <a16:creationId xmlns:a16="http://schemas.microsoft.com/office/drawing/2014/main" id="{28268A1D-12E1-4E53-B3E7-CE64B8991E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93" name="Oval 101">
            <a:extLst>
              <a:ext uri="{FF2B5EF4-FFF2-40B4-BE49-F238E27FC236}">
                <a16:creationId xmlns:a16="http://schemas.microsoft.com/office/drawing/2014/main" id="{668E5430-9DA5-4D3C-93B1-8CF8C138D3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494" name="Line 102">
            <a:extLst>
              <a:ext uri="{FF2B5EF4-FFF2-40B4-BE49-F238E27FC236}">
                <a16:creationId xmlns:a16="http://schemas.microsoft.com/office/drawing/2014/main" id="{79E6C359-1756-42BD-AB1D-C0B983F807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5" name="Line 103">
            <a:extLst>
              <a:ext uri="{FF2B5EF4-FFF2-40B4-BE49-F238E27FC236}">
                <a16:creationId xmlns:a16="http://schemas.microsoft.com/office/drawing/2014/main" id="{59E75681-1C70-4EC7-A511-720AABFBF1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6" name="Line 104">
            <a:extLst>
              <a:ext uri="{FF2B5EF4-FFF2-40B4-BE49-F238E27FC236}">
                <a16:creationId xmlns:a16="http://schemas.microsoft.com/office/drawing/2014/main" id="{9045C8FB-DDF4-4651-AAE3-0A06D1683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7" name="Line 105">
            <a:extLst>
              <a:ext uri="{FF2B5EF4-FFF2-40B4-BE49-F238E27FC236}">
                <a16:creationId xmlns:a16="http://schemas.microsoft.com/office/drawing/2014/main" id="{BBE25B46-F9B4-418D-B4CB-C3D19C158C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8" name="Line 106">
            <a:extLst>
              <a:ext uri="{FF2B5EF4-FFF2-40B4-BE49-F238E27FC236}">
                <a16:creationId xmlns:a16="http://schemas.microsoft.com/office/drawing/2014/main" id="{22D7E5A5-DEBA-414C-881D-9D50C3979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499" name="Line 107">
            <a:extLst>
              <a:ext uri="{FF2B5EF4-FFF2-40B4-BE49-F238E27FC236}">
                <a16:creationId xmlns:a16="http://schemas.microsoft.com/office/drawing/2014/main" id="{97BD80C3-7615-461C-BB60-06BAFAA0A4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0" name="Line 108">
            <a:extLst>
              <a:ext uri="{FF2B5EF4-FFF2-40B4-BE49-F238E27FC236}">
                <a16:creationId xmlns:a16="http://schemas.microsoft.com/office/drawing/2014/main" id="{578AC812-7E96-404D-8EF9-66723C67B0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1" name="Line 109">
            <a:extLst>
              <a:ext uri="{FF2B5EF4-FFF2-40B4-BE49-F238E27FC236}">
                <a16:creationId xmlns:a16="http://schemas.microsoft.com/office/drawing/2014/main" id="{5F2DB623-CCF3-4A78-A9A8-D87A9BC78E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2" name="Line 110">
            <a:extLst>
              <a:ext uri="{FF2B5EF4-FFF2-40B4-BE49-F238E27FC236}">
                <a16:creationId xmlns:a16="http://schemas.microsoft.com/office/drawing/2014/main" id="{3F9D7292-3BB9-4A9A-B0A6-D66D2DDF4D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3" name="Line 111">
            <a:extLst>
              <a:ext uri="{FF2B5EF4-FFF2-40B4-BE49-F238E27FC236}">
                <a16:creationId xmlns:a16="http://schemas.microsoft.com/office/drawing/2014/main" id="{CED45D7B-7CC0-44A9-93C7-300AA457F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4" name="Oval 112">
            <a:extLst>
              <a:ext uri="{FF2B5EF4-FFF2-40B4-BE49-F238E27FC236}">
                <a16:creationId xmlns:a16="http://schemas.microsoft.com/office/drawing/2014/main" id="{DF91131D-FAF3-4EB2-AA56-7F3953DCEA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05" name="Oval 113">
            <a:extLst>
              <a:ext uri="{FF2B5EF4-FFF2-40B4-BE49-F238E27FC236}">
                <a16:creationId xmlns:a16="http://schemas.microsoft.com/office/drawing/2014/main" id="{49BE97A2-D54D-4522-BA22-72FDCF78F2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06" name="Line 114">
            <a:extLst>
              <a:ext uri="{FF2B5EF4-FFF2-40B4-BE49-F238E27FC236}">
                <a16:creationId xmlns:a16="http://schemas.microsoft.com/office/drawing/2014/main" id="{A23437EF-2B7E-493C-9B2C-7031F0F56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7" name="Line 115">
            <a:extLst>
              <a:ext uri="{FF2B5EF4-FFF2-40B4-BE49-F238E27FC236}">
                <a16:creationId xmlns:a16="http://schemas.microsoft.com/office/drawing/2014/main" id="{7926B095-F48A-4FD5-B147-62C3D6C5A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8" name="Line 116">
            <a:extLst>
              <a:ext uri="{FF2B5EF4-FFF2-40B4-BE49-F238E27FC236}">
                <a16:creationId xmlns:a16="http://schemas.microsoft.com/office/drawing/2014/main" id="{E8B164C2-A970-4460-8EEF-1686A602D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09" name="Line 117">
            <a:extLst>
              <a:ext uri="{FF2B5EF4-FFF2-40B4-BE49-F238E27FC236}">
                <a16:creationId xmlns:a16="http://schemas.microsoft.com/office/drawing/2014/main" id="{C7F7A2A2-B91B-42BF-A0B4-AF0C0E1985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0" name="Line 118">
            <a:extLst>
              <a:ext uri="{FF2B5EF4-FFF2-40B4-BE49-F238E27FC236}">
                <a16:creationId xmlns:a16="http://schemas.microsoft.com/office/drawing/2014/main" id="{5CAA3CEE-2897-4B34-BA58-3FE6E72FAC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1" name="Line 119">
            <a:extLst>
              <a:ext uri="{FF2B5EF4-FFF2-40B4-BE49-F238E27FC236}">
                <a16:creationId xmlns:a16="http://schemas.microsoft.com/office/drawing/2014/main" id="{E75CD93B-D326-4810-B801-DF8011CA23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2" name="Line 120">
            <a:extLst>
              <a:ext uri="{FF2B5EF4-FFF2-40B4-BE49-F238E27FC236}">
                <a16:creationId xmlns:a16="http://schemas.microsoft.com/office/drawing/2014/main" id="{9B5F063E-F516-429F-B7E8-04F943D7C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3" name="Line 121">
            <a:extLst>
              <a:ext uri="{FF2B5EF4-FFF2-40B4-BE49-F238E27FC236}">
                <a16:creationId xmlns:a16="http://schemas.microsoft.com/office/drawing/2014/main" id="{A60B6351-5D87-45B2-B22B-2FA4146DB9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4" name="Line 122">
            <a:extLst>
              <a:ext uri="{FF2B5EF4-FFF2-40B4-BE49-F238E27FC236}">
                <a16:creationId xmlns:a16="http://schemas.microsoft.com/office/drawing/2014/main" id="{4080AAF9-1ADD-4119-8831-30E0EE5E4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5" name="Line 123">
            <a:extLst>
              <a:ext uri="{FF2B5EF4-FFF2-40B4-BE49-F238E27FC236}">
                <a16:creationId xmlns:a16="http://schemas.microsoft.com/office/drawing/2014/main" id="{BD1E4835-1FF0-4116-BA01-E744BA671B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6" name="Line 124">
            <a:extLst>
              <a:ext uri="{FF2B5EF4-FFF2-40B4-BE49-F238E27FC236}">
                <a16:creationId xmlns:a16="http://schemas.microsoft.com/office/drawing/2014/main" id="{2998C48A-B3F2-42FF-AD7F-BE8F5347AD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7" name="Line 125">
            <a:extLst>
              <a:ext uri="{FF2B5EF4-FFF2-40B4-BE49-F238E27FC236}">
                <a16:creationId xmlns:a16="http://schemas.microsoft.com/office/drawing/2014/main" id="{43F9866E-73F8-4064-AABA-CD351E41D3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8" name="Line 126">
            <a:extLst>
              <a:ext uri="{FF2B5EF4-FFF2-40B4-BE49-F238E27FC236}">
                <a16:creationId xmlns:a16="http://schemas.microsoft.com/office/drawing/2014/main" id="{0F2AA718-5B0A-4A17-B8E9-E4DF249FF3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19" name="Line 127">
            <a:extLst>
              <a:ext uri="{FF2B5EF4-FFF2-40B4-BE49-F238E27FC236}">
                <a16:creationId xmlns:a16="http://schemas.microsoft.com/office/drawing/2014/main" id="{5B894230-BE5E-4D8C-8557-6ACEE07D9D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0" name="Line 128">
            <a:extLst>
              <a:ext uri="{FF2B5EF4-FFF2-40B4-BE49-F238E27FC236}">
                <a16:creationId xmlns:a16="http://schemas.microsoft.com/office/drawing/2014/main" id="{C1FC8DC6-D1BB-4AE1-9328-F30D90EC5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1" name="Line 129">
            <a:extLst>
              <a:ext uri="{FF2B5EF4-FFF2-40B4-BE49-F238E27FC236}">
                <a16:creationId xmlns:a16="http://schemas.microsoft.com/office/drawing/2014/main" id="{126C38FE-B892-4147-AE78-813415543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2" name="Line 130">
            <a:extLst>
              <a:ext uri="{FF2B5EF4-FFF2-40B4-BE49-F238E27FC236}">
                <a16:creationId xmlns:a16="http://schemas.microsoft.com/office/drawing/2014/main" id="{2334D9C7-0311-444A-A959-91A8C16CDB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3" name="Freeform 131">
            <a:extLst>
              <a:ext uri="{FF2B5EF4-FFF2-40B4-BE49-F238E27FC236}">
                <a16:creationId xmlns:a16="http://schemas.microsoft.com/office/drawing/2014/main" id="{0D4C4773-1F1D-4545-BA9A-2369EC33746F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4" name="Freeform 132">
            <a:extLst>
              <a:ext uri="{FF2B5EF4-FFF2-40B4-BE49-F238E27FC236}">
                <a16:creationId xmlns:a16="http://schemas.microsoft.com/office/drawing/2014/main" id="{B2435CBF-6596-41F1-9CEA-B71336527C13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5" name="Freeform 133">
            <a:extLst>
              <a:ext uri="{FF2B5EF4-FFF2-40B4-BE49-F238E27FC236}">
                <a16:creationId xmlns:a16="http://schemas.microsoft.com/office/drawing/2014/main" id="{3B5407AC-C0B8-44CD-9657-A16C44BE8A20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6" name="Freeform 134">
            <a:extLst>
              <a:ext uri="{FF2B5EF4-FFF2-40B4-BE49-F238E27FC236}">
                <a16:creationId xmlns:a16="http://schemas.microsoft.com/office/drawing/2014/main" id="{D3F5F425-BEAB-4AB6-898D-BCC324E312F8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27" name="Oval 135">
            <a:extLst>
              <a:ext uri="{FF2B5EF4-FFF2-40B4-BE49-F238E27FC236}">
                <a16:creationId xmlns:a16="http://schemas.microsoft.com/office/drawing/2014/main" id="{8CDB17C9-94E9-4789-9A3E-8B635A535F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28" name="Oval 136">
            <a:extLst>
              <a:ext uri="{FF2B5EF4-FFF2-40B4-BE49-F238E27FC236}">
                <a16:creationId xmlns:a16="http://schemas.microsoft.com/office/drawing/2014/main" id="{948821A8-232A-4F41-90D1-ACDAFC86FA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29" name="Oval 137">
            <a:extLst>
              <a:ext uri="{FF2B5EF4-FFF2-40B4-BE49-F238E27FC236}">
                <a16:creationId xmlns:a16="http://schemas.microsoft.com/office/drawing/2014/main" id="{239D7469-B5E5-4029-8BE0-85E6F7519A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30" name="Oval 138">
            <a:extLst>
              <a:ext uri="{FF2B5EF4-FFF2-40B4-BE49-F238E27FC236}">
                <a16:creationId xmlns:a16="http://schemas.microsoft.com/office/drawing/2014/main" id="{EC7038F1-73A4-46BB-8078-5931C64E5F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31" name="Freeform 139">
            <a:extLst>
              <a:ext uri="{FF2B5EF4-FFF2-40B4-BE49-F238E27FC236}">
                <a16:creationId xmlns:a16="http://schemas.microsoft.com/office/drawing/2014/main" id="{C66D4743-EDE2-4CB4-B8EF-E3608302D0AE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32" name="Freeform 140">
            <a:extLst>
              <a:ext uri="{FF2B5EF4-FFF2-40B4-BE49-F238E27FC236}">
                <a16:creationId xmlns:a16="http://schemas.microsoft.com/office/drawing/2014/main" id="{F0976E4C-63F0-43D4-9BE8-EC596A82E90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33" name="Freeform 141">
            <a:extLst>
              <a:ext uri="{FF2B5EF4-FFF2-40B4-BE49-F238E27FC236}">
                <a16:creationId xmlns:a16="http://schemas.microsoft.com/office/drawing/2014/main" id="{14092E7C-0CB0-421E-BFBD-8605B7778FA6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34" name="Freeform 142">
            <a:extLst>
              <a:ext uri="{FF2B5EF4-FFF2-40B4-BE49-F238E27FC236}">
                <a16:creationId xmlns:a16="http://schemas.microsoft.com/office/drawing/2014/main" id="{026DDF4A-C611-4A57-AF18-F160E1AAB813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35" name="Oval 143">
            <a:extLst>
              <a:ext uri="{FF2B5EF4-FFF2-40B4-BE49-F238E27FC236}">
                <a16:creationId xmlns:a16="http://schemas.microsoft.com/office/drawing/2014/main" id="{7D812974-D143-4BB2-A0EC-D6E0BA714B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36" name="Oval 144">
            <a:extLst>
              <a:ext uri="{FF2B5EF4-FFF2-40B4-BE49-F238E27FC236}">
                <a16:creationId xmlns:a16="http://schemas.microsoft.com/office/drawing/2014/main" id="{8CF273D4-25FD-4C6C-B749-1160D8C300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37" name="Oval 145">
            <a:extLst>
              <a:ext uri="{FF2B5EF4-FFF2-40B4-BE49-F238E27FC236}">
                <a16:creationId xmlns:a16="http://schemas.microsoft.com/office/drawing/2014/main" id="{E6D1D6B8-DCD4-4467-83F1-4EBAD1DD37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38" name="Freeform 146">
            <a:extLst>
              <a:ext uri="{FF2B5EF4-FFF2-40B4-BE49-F238E27FC236}">
                <a16:creationId xmlns:a16="http://schemas.microsoft.com/office/drawing/2014/main" id="{DBC4CF7B-9192-4F1B-AFFB-3E8F3512D6C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39" name="Oval 147">
            <a:extLst>
              <a:ext uri="{FF2B5EF4-FFF2-40B4-BE49-F238E27FC236}">
                <a16:creationId xmlns:a16="http://schemas.microsoft.com/office/drawing/2014/main" id="{F31EC034-0C9B-4C2A-9DD5-451EF09408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0" name="Oval 148">
            <a:extLst>
              <a:ext uri="{FF2B5EF4-FFF2-40B4-BE49-F238E27FC236}">
                <a16:creationId xmlns:a16="http://schemas.microsoft.com/office/drawing/2014/main" id="{23BE9799-8967-483A-8D21-AE778502C1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1" name="Oval 149">
            <a:extLst>
              <a:ext uri="{FF2B5EF4-FFF2-40B4-BE49-F238E27FC236}">
                <a16:creationId xmlns:a16="http://schemas.microsoft.com/office/drawing/2014/main" id="{9C1A244A-B2F3-477B-8526-1BE36CCC05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2" name="Line 150">
            <a:extLst>
              <a:ext uri="{FF2B5EF4-FFF2-40B4-BE49-F238E27FC236}">
                <a16:creationId xmlns:a16="http://schemas.microsoft.com/office/drawing/2014/main" id="{0BCA6B6D-3322-4D8A-ACAB-B509BB738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43" name="Oval 151">
            <a:extLst>
              <a:ext uri="{FF2B5EF4-FFF2-40B4-BE49-F238E27FC236}">
                <a16:creationId xmlns:a16="http://schemas.microsoft.com/office/drawing/2014/main" id="{385680B4-F608-4F65-AAC6-61A12BAA4A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4" name="Oval 152">
            <a:extLst>
              <a:ext uri="{FF2B5EF4-FFF2-40B4-BE49-F238E27FC236}">
                <a16:creationId xmlns:a16="http://schemas.microsoft.com/office/drawing/2014/main" id="{120328EB-B9E4-479F-99AA-F8D258172E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5" name="Oval 153">
            <a:extLst>
              <a:ext uri="{FF2B5EF4-FFF2-40B4-BE49-F238E27FC236}">
                <a16:creationId xmlns:a16="http://schemas.microsoft.com/office/drawing/2014/main" id="{EE9F296F-D95C-4EC6-995A-C817FB2ECD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46" name="Freeform 154">
            <a:extLst>
              <a:ext uri="{FF2B5EF4-FFF2-40B4-BE49-F238E27FC236}">
                <a16:creationId xmlns:a16="http://schemas.microsoft.com/office/drawing/2014/main" id="{FBB1EA0B-8A65-400F-8E4F-CEBA65DA6A62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47" name="Line 155">
            <a:extLst>
              <a:ext uri="{FF2B5EF4-FFF2-40B4-BE49-F238E27FC236}">
                <a16:creationId xmlns:a16="http://schemas.microsoft.com/office/drawing/2014/main" id="{99ED9143-BF39-4467-AAAA-C47136FDF4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48" name="Line 156">
            <a:extLst>
              <a:ext uri="{FF2B5EF4-FFF2-40B4-BE49-F238E27FC236}">
                <a16:creationId xmlns:a16="http://schemas.microsoft.com/office/drawing/2014/main" id="{4A50E0FC-9C9D-40DA-8CCF-505A81688E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49" name="Line 157">
            <a:extLst>
              <a:ext uri="{FF2B5EF4-FFF2-40B4-BE49-F238E27FC236}">
                <a16:creationId xmlns:a16="http://schemas.microsoft.com/office/drawing/2014/main" id="{87D20EF5-D3C7-4F68-88A4-B952C61127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0" name="Freeform 158">
            <a:extLst>
              <a:ext uri="{FF2B5EF4-FFF2-40B4-BE49-F238E27FC236}">
                <a16:creationId xmlns:a16="http://schemas.microsoft.com/office/drawing/2014/main" id="{BE147365-A9D2-45DB-AA0E-CD8D159F0421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1" name="Freeform 159">
            <a:extLst>
              <a:ext uri="{FF2B5EF4-FFF2-40B4-BE49-F238E27FC236}">
                <a16:creationId xmlns:a16="http://schemas.microsoft.com/office/drawing/2014/main" id="{CF6F2AFA-DDEB-4548-8104-56B3DB4E6D70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2" name="Line 160">
            <a:extLst>
              <a:ext uri="{FF2B5EF4-FFF2-40B4-BE49-F238E27FC236}">
                <a16:creationId xmlns:a16="http://schemas.microsoft.com/office/drawing/2014/main" id="{EF4CC1D6-CD82-4FEB-AA03-1A74E809E8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3" name="Line 161">
            <a:extLst>
              <a:ext uri="{FF2B5EF4-FFF2-40B4-BE49-F238E27FC236}">
                <a16:creationId xmlns:a16="http://schemas.microsoft.com/office/drawing/2014/main" id="{F4A541DB-91D4-4B82-95D6-B9B48D40B9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4" name="Line 162">
            <a:extLst>
              <a:ext uri="{FF2B5EF4-FFF2-40B4-BE49-F238E27FC236}">
                <a16:creationId xmlns:a16="http://schemas.microsoft.com/office/drawing/2014/main" id="{C66B9C15-C62D-4485-B63F-382F6AA1F0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5" name="Freeform 163">
            <a:extLst>
              <a:ext uri="{FF2B5EF4-FFF2-40B4-BE49-F238E27FC236}">
                <a16:creationId xmlns:a16="http://schemas.microsoft.com/office/drawing/2014/main" id="{5A4D00BA-DE93-4BB5-A194-DDFE6293A4ED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6" name="Line 164">
            <a:extLst>
              <a:ext uri="{FF2B5EF4-FFF2-40B4-BE49-F238E27FC236}">
                <a16:creationId xmlns:a16="http://schemas.microsoft.com/office/drawing/2014/main" id="{66A05005-C48A-4CE4-99D4-A73CD70134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7" name="Freeform 165">
            <a:extLst>
              <a:ext uri="{FF2B5EF4-FFF2-40B4-BE49-F238E27FC236}">
                <a16:creationId xmlns:a16="http://schemas.microsoft.com/office/drawing/2014/main" id="{A5F0E889-683B-43C3-B466-F7829648B499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8" name="Freeform 166">
            <a:extLst>
              <a:ext uri="{FF2B5EF4-FFF2-40B4-BE49-F238E27FC236}">
                <a16:creationId xmlns:a16="http://schemas.microsoft.com/office/drawing/2014/main" id="{69BDD70F-9DA7-4E97-B309-4A2C23ADFB56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59" name="Freeform 167">
            <a:extLst>
              <a:ext uri="{FF2B5EF4-FFF2-40B4-BE49-F238E27FC236}">
                <a16:creationId xmlns:a16="http://schemas.microsoft.com/office/drawing/2014/main" id="{EE1180F1-AB5A-49E1-9394-01B08F3B31C2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60" name="Freeform 168">
            <a:extLst>
              <a:ext uri="{FF2B5EF4-FFF2-40B4-BE49-F238E27FC236}">
                <a16:creationId xmlns:a16="http://schemas.microsoft.com/office/drawing/2014/main" id="{EAB69966-9533-4741-992F-EEE7AF2B0A79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61" name="Oval 169">
            <a:extLst>
              <a:ext uri="{FF2B5EF4-FFF2-40B4-BE49-F238E27FC236}">
                <a16:creationId xmlns:a16="http://schemas.microsoft.com/office/drawing/2014/main" id="{A6EB4CE5-C562-4E08-9BB6-C30584953B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2" name="Oval 170">
            <a:extLst>
              <a:ext uri="{FF2B5EF4-FFF2-40B4-BE49-F238E27FC236}">
                <a16:creationId xmlns:a16="http://schemas.microsoft.com/office/drawing/2014/main" id="{F29FE601-5CDC-482D-B823-B484FAA52D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3" name="Oval 171">
            <a:extLst>
              <a:ext uri="{FF2B5EF4-FFF2-40B4-BE49-F238E27FC236}">
                <a16:creationId xmlns:a16="http://schemas.microsoft.com/office/drawing/2014/main" id="{ED5B2C86-1971-4D26-AC2C-F9525039AE3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4" name="Oval 172">
            <a:extLst>
              <a:ext uri="{FF2B5EF4-FFF2-40B4-BE49-F238E27FC236}">
                <a16:creationId xmlns:a16="http://schemas.microsoft.com/office/drawing/2014/main" id="{6F1BC210-02C1-453C-A0A8-29B9F4294E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5" name="Oval 173">
            <a:extLst>
              <a:ext uri="{FF2B5EF4-FFF2-40B4-BE49-F238E27FC236}">
                <a16:creationId xmlns:a16="http://schemas.microsoft.com/office/drawing/2014/main" id="{930DEA1F-45EF-45D3-86FD-CC20935F46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6" name="Oval 174">
            <a:extLst>
              <a:ext uri="{FF2B5EF4-FFF2-40B4-BE49-F238E27FC236}">
                <a16:creationId xmlns:a16="http://schemas.microsoft.com/office/drawing/2014/main" id="{5EABD6DF-2547-4811-BCE0-DBD3A2D375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7" name="Oval 175">
            <a:extLst>
              <a:ext uri="{FF2B5EF4-FFF2-40B4-BE49-F238E27FC236}">
                <a16:creationId xmlns:a16="http://schemas.microsoft.com/office/drawing/2014/main" id="{A0078742-69CF-45E5-B5F5-7808521AD5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8" name="Oval 176">
            <a:extLst>
              <a:ext uri="{FF2B5EF4-FFF2-40B4-BE49-F238E27FC236}">
                <a16:creationId xmlns:a16="http://schemas.microsoft.com/office/drawing/2014/main" id="{74092604-1E02-40BD-BABD-10262FF686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69" name="Oval 177">
            <a:extLst>
              <a:ext uri="{FF2B5EF4-FFF2-40B4-BE49-F238E27FC236}">
                <a16:creationId xmlns:a16="http://schemas.microsoft.com/office/drawing/2014/main" id="{77A8F8D9-646C-4B72-8172-E4C16AD469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0" name="Oval 178">
            <a:extLst>
              <a:ext uri="{FF2B5EF4-FFF2-40B4-BE49-F238E27FC236}">
                <a16:creationId xmlns:a16="http://schemas.microsoft.com/office/drawing/2014/main" id="{AA5146F1-DCED-4B5C-AC17-E208C6C25D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1" name="Oval 179">
            <a:extLst>
              <a:ext uri="{FF2B5EF4-FFF2-40B4-BE49-F238E27FC236}">
                <a16:creationId xmlns:a16="http://schemas.microsoft.com/office/drawing/2014/main" id="{35F05D82-DFB0-45A1-AAA4-744713BF4E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2" name="Oval 180">
            <a:extLst>
              <a:ext uri="{FF2B5EF4-FFF2-40B4-BE49-F238E27FC236}">
                <a16:creationId xmlns:a16="http://schemas.microsoft.com/office/drawing/2014/main" id="{5C0309B7-AB38-4C17-ABFD-B6449098A0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3" name="Oval 181">
            <a:extLst>
              <a:ext uri="{FF2B5EF4-FFF2-40B4-BE49-F238E27FC236}">
                <a16:creationId xmlns:a16="http://schemas.microsoft.com/office/drawing/2014/main" id="{8E9ADD31-4F1F-405F-ADBD-95E13CA924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4" name="Oval 182">
            <a:extLst>
              <a:ext uri="{FF2B5EF4-FFF2-40B4-BE49-F238E27FC236}">
                <a16:creationId xmlns:a16="http://schemas.microsoft.com/office/drawing/2014/main" id="{D562C2A9-4F93-48F2-89CB-A72ED70416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5" name="Oval 183">
            <a:extLst>
              <a:ext uri="{FF2B5EF4-FFF2-40B4-BE49-F238E27FC236}">
                <a16:creationId xmlns:a16="http://schemas.microsoft.com/office/drawing/2014/main" id="{13867A55-AF3E-4437-9978-2136685BA8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6" name="Oval 184">
            <a:extLst>
              <a:ext uri="{FF2B5EF4-FFF2-40B4-BE49-F238E27FC236}">
                <a16:creationId xmlns:a16="http://schemas.microsoft.com/office/drawing/2014/main" id="{8357BA2D-5633-4226-9A25-08B889E686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77" name="Freeform 185">
            <a:extLst>
              <a:ext uri="{FF2B5EF4-FFF2-40B4-BE49-F238E27FC236}">
                <a16:creationId xmlns:a16="http://schemas.microsoft.com/office/drawing/2014/main" id="{FE70B962-FA27-489D-B535-49FB3DB9674A}"/>
              </a:ext>
            </a:extLst>
          </p:cNvPr>
          <p:cNvSpPr>
            <a:spLocks/>
          </p:cNvSpPr>
          <p:nvPr/>
        </p:nvSpPr>
        <p:spPr bwMode="auto">
          <a:xfrm>
            <a:off x="6534150" y="4292600"/>
            <a:ext cx="298450" cy="146050"/>
          </a:xfrm>
          <a:custGeom>
            <a:avLst/>
            <a:gdLst>
              <a:gd name="T0" fmla="*/ 188 w 188"/>
              <a:gd name="T1" fmla="*/ 0 h 92"/>
              <a:gd name="T2" fmla="*/ 0 w 188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92">
                <a:moveTo>
                  <a:pt x="188" y="0"/>
                </a:moveTo>
                <a:lnTo>
                  <a:pt x="0" y="92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3578" name="Text Box 186">
            <a:extLst>
              <a:ext uri="{FF2B5EF4-FFF2-40B4-BE49-F238E27FC236}">
                <a16:creationId xmlns:a16="http://schemas.microsoft.com/office/drawing/2014/main" id="{7406E2C2-4DFB-4A0B-8A19-570637F006D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3579" name="Freeform 187">
            <a:extLst>
              <a:ext uri="{FF2B5EF4-FFF2-40B4-BE49-F238E27FC236}">
                <a16:creationId xmlns:a16="http://schemas.microsoft.com/office/drawing/2014/main" id="{84CBAFE6-6253-45FB-806B-032BE19C1A8E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0" name="Freeform 188">
            <a:extLst>
              <a:ext uri="{FF2B5EF4-FFF2-40B4-BE49-F238E27FC236}">
                <a16:creationId xmlns:a16="http://schemas.microsoft.com/office/drawing/2014/main" id="{F514C1F9-5BF3-4EB3-AB5A-6C8F9D571FA1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1" name="Freeform 189">
            <a:extLst>
              <a:ext uri="{FF2B5EF4-FFF2-40B4-BE49-F238E27FC236}">
                <a16:creationId xmlns:a16="http://schemas.microsoft.com/office/drawing/2014/main" id="{C03FBAEA-1E19-4A68-B4D5-49A06366035B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2" name="Freeform 190">
            <a:extLst>
              <a:ext uri="{FF2B5EF4-FFF2-40B4-BE49-F238E27FC236}">
                <a16:creationId xmlns:a16="http://schemas.microsoft.com/office/drawing/2014/main" id="{21D91ACD-A62A-406C-ABBA-F2893ED388F4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3" name="Freeform 191">
            <a:extLst>
              <a:ext uri="{FF2B5EF4-FFF2-40B4-BE49-F238E27FC236}">
                <a16:creationId xmlns:a16="http://schemas.microsoft.com/office/drawing/2014/main" id="{D22136BC-1FF7-4DAF-8004-1AC941EC979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4" name="Freeform 192">
            <a:extLst>
              <a:ext uri="{FF2B5EF4-FFF2-40B4-BE49-F238E27FC236}">
                <a16:creationId xmlns:a16="http://schemas.microsoft.com/office/drawing/2014/main" id="{458A8984-285B-4979-B72E-9CD004436599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5" name="Freeform 193">
            <a:extLst>
              <a:ext uri="{FF2B5EF4-FFF2-40B4-BE49-F238E27FC236}">
                <a16:creationId xmlns:a16="http://schemas.microsoft.com/office/drawing/2014/main" id="{E585B5BF-4A00-4E63-AEB0-3534170C2482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6" name="Freeform 194">
            <a:extLst>
              <a:ext uri="{FF2B5EF4-FFF2-40B4-BE49-F238E27FC236}">
                <a16:creationId xmlns:a16="http://schemas.microsoft.com/office/drawing/2014/main" id="{65AD4FD4-B30D-4139-8D40-4C493F4DC37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7" name="Freeform 195">
            <a:extLst>
              <a:ext uri="{FF2B5EF4-FFF2-40B4-BE49-F238E27FC236}">
                <a16:creationId xmlns:a16="http://schemas.microsoft.com/office/drawing/2014/main" id="{D0543FAB-23AD-4402-9795-B96E7833771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9" name="Oval 197">
            <a:extLst>
              <a:ext uri="{FF2B5EF4-FFF2-40B4-BE49-F238E27FC236}">
                <a16:creationId xmlns:a16="http://schemas.microsoft.com/office/drawing/2014/main" id="{73BEC3D9-F788-45AC-B557-993E053EBE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90" name="Text Box 198">
            <a:extLst>
              <a:ext uri="{FF2B5EF4-FFF2-40B4-BE49-F238E27FC236}">
                <a16:creationId xmlns:a16="http://schemas.microsoft.com/office/drawing/2014/main" id="{D9922E14-CEA5-4D7A-8124-031F906E82C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3591" name="Line 199">
            <a:extLst>
              <a:ext uri="{FF2B5EF4-FFF2-40B4-BE49-F238E27FC236}">
                <a16:creationId xmlns:a16="http://schemas.microsoft.com/office/drawing/2014/main" id="{D52A7982-D82C-4FB7-B023-B25A07C624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92" name="Oval 200">
            <a:extLst>
              <a:ext uri="{FF2B5EF4-FFF2-40B4-BE49-F238E27FC236}">
                <a16:creationId xmlns:a16="http://schemas.microsoft.com/office/drawing/2014/main" id="{EFB943DE-8078-4D7A-8FE4-CD46E9B5A7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93" name="Oval 201">
            <a:extLst>
              <a:ext uri="{FF2B5EF4-FFF2-40B4-BE49-F238E27FC236}">
                <a16:creationId xmlns:a16="http://schemas.microsoft.com/office/drawing/2014/main" id="{E6319B27-5044-442F-9F96-6B34C9E5E5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594" name="Text Box 202">
            <a:extLst>
              <a:ext uri="{FF2B5EF4-FFF2-40B4-BE49-F238E27FC236}">
                <a16:creationId xmlns:a16="http://schemas.microsoft.com/office/drawing/2014/main" id="{CCBBD583-3796-468C-BCD5-C01271035FB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3595" name="Line 203">
            <a:extLst>
              <a:ext uri="{FF2B5EF4-FFF2-40B4-BE49-F238E27FC236}">
                <a16:creationId xmlns:a16="http://schemas.microsoft.com/office/drawing/2014/main" id="{A587B00F-371B-4EE4-BBCE-8CE1E610E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96" name="Text Box 204">
            <a:extLst>
              <a:ext uri="{FF2B5EF4-FFF2-40B4-BE49-F238E27FC236}">
                <a16:creationId xmlns:a16="http://schemas.microsoft.com/office/drawing/2014/main" id="{0175F56C-B672-4B68-A396-63823049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597" name="Text Box 205">
            <a:extLst>
              <a:ext uri="{FF2B5EF4-FFF2-40B4-BE49-F238E27FC236}">
                <a16:creationId xmlns:a16="http://schemas.microsoft.com/office/drawing/2014/main" id="{45C6AAAD-6751-4CBB-9720-6B7A20B4D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598" name="Text Box 206">
            <a:extLst>
              <a:ext uri="{FF2B5EF4-FFF2-40B4-BE49-F238E27FC236}">
                <a16:creationId xmlns:a16="http://schemas.microsoft.com/office/drawing/2014/main" id="{07499A35-F9E2-4F46-B253-61C6E272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3599" name="Text Box 207">
            <a:extLst>
              <a:ext uri="{FF2B5EF4-FFF2-40B4-BE49-F238E27FC236}">
                <a16:creationId xmlns:a16="http://schemas.microsoft.com/office/drawing/2014/main" id="{A0EE7FD3-9DFE-40F7-A8B3-6D6A84C88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600" name="Text Box 208">
            <a:extLst>
              <a:ext uri="{FF2B5EF4-FFF2-40B4-BE49-F238E27FC236}">
                <a16:creationId xmlns:a16="http://schemas.microsoft.com/office/drawing/2014/main" id="{67A1931B-6129-49B1-9534-D4D9BE369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3602" name="Text Box 210">
            <a:extLst>
              <a:ext uri="{FF2B5EF4-FFF2-40B4-BE49-F238E27FC236}">
                <a16:creationId xmlns:a16="http://schemas.microsoft.com/office/drawing/2014/main" id="{84C599F1-17EB-4764-A0CE-48CBDF6C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3604" name="Text Box 212">
            <a:extLst>
              <a:ext uri="{FF2B5EF4-FFF2-40B4-BE49-F238E27FC236}">
                <a16:creationId xmlns:a16="http://schemas.microsoft.com/office/drawing/2014/main" id="{A7AFF14E-2214-417D-A2AC-AC643130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3605" name="Text Box 213">
            <a:extLst>
              <a:ext uri="{FF2B5EF4-FFF2-40B4-BE49-F238E27FC236}">
                <a16:creationId xmlns:a16="http://schemas.microsoft.com/office/drawing/2014/main" id="{276376FD-6316-4C75-8D5C-8B5C1CA61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606" name="Text Box 214">
            <a:extLst>
              <a:ext uri="{FF2B5EF4-FFF2-40B4-BE49-F238E27FC236}">
                <a16:creationId xmlns:a16="http://schemas.microsoft.com/office/drawing/2014/main" id="{DF4662A7-AE35-41E5-8546-41D30E14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3607" name="Text Box 215">
            <a:extLst>
              <a:ext uri="{FF2B5EF4-FFF2-40B4-BE49-F238E27FC236}">
                <a16:creationId xmlns:a16="http://schemas.microsoft.com/office/drawing/2014/main" id="{4D7755D0-52F3-43A5-93E8-33C43EB54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608" name="Text Box 216">
            <a:extLst>
              <a:ext uri="{FF2B5EF4-FFF2-40B4-BE49-F238E27FC236}">
                <a16:creationId xmlns:a16="http://schemas.microsoft.com/office/drawing/2014/main" id="{5DB760AA-4DBF-46A0-91F1-A1621604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3609" name="Text Box 217">
            <a:extLst>
              <a:ext uri="{FF2B5EF4-FFF2-40B4-BE49-F238E27FC236}">
                <a16:creationId xmlns:a16="http://schemas.microsoft.com/office/drawing/2014/main" id="{9A065C36-ED2C-42E6-A9BA-6B20031C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3610" name="Text Box 218">
            <a:extLst>
              <a:ext uri="{FF2B5EF4-FFF2-40B4-BE49-F238E27FC236}">
                <a16:creationId xmlns:a16="http://schemas.microsoft.com/office/drawing/2014/main" id="{1F04678D-096C-4A7E-9C59-E57D780AE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6824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</a:t>
            </a:r>
          </a:p>
        </p:txBody>
      </p:sp>
      <p:sp>
        <p:nvSpPr>
          <p:cNvPr id="1083611" name="Freeform 219">
            <a:extLst>
              <a:ext uri="{FF2B5EF4-FFF2-40B4-BE49-F238E27FC236}">
                <a16:creationId xmlns:a16="http://schemas.microsoft.com/office/drawing/2014/main" id="{707CC361-C029-47F8-BE2F-E53A93CD7C3B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588" name="Oval 196">
            <a:extLst>
              <a:ext uri="{FF2B5EF4-FFF2-40B4-BE49-F238E27FC236}">
                <a16:creationId xmlns:a16="http://schemas.microsoft.com/office/drawing/2014/main" id="{EA2E7BBF-966B-4D0A-8E60-ABCDDC48FA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3612" name="Freeform 220">
            <a:extLst>
              <a:ext uri="{FF2B5EF4-FFF2-40B4-BE49-F238E27FC236}">
                <a16:creationId xmlns:a16="http://schemas.microsoft.com/office/drawing/2014/main" id="{BBFD1F89-88A9-43BF-AFB8-884FD08DB8BC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3613" name="Text Box 221">
            <a:extLst>
              <a:ext uri="{FF2B5EF4-FFF2-40B4-BE49-F238E27FC236}">
                <a16:creationId xmlns:a16="http://schemas.microsoft.com/office/drawing/2014/main" id="{7283215D-F229-429E-A214-BC197413C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3614" name="Freeform 222">
            <a:extLst>
              <a:ext uri="{FF2B5EF4-FFF2-40B4-BE49-F238E27FC236}">
                <a16:creationId xmlns:a16="http://schemas.microsoft.com/office/drawing/2014/main" id="{4D913968-1D1B-4B5C-A72F-72352643195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890507-05DA-4254-89AB-72EC08D8D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1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Freeform 2">
            <a:extLst>
              <a:ext uri="{FF2B5EF4-FFF2-40B4-BE49-F238E27FC236}">
                <a16:creationId xmlns:a16="http://schemas.microsoft.com/office/drawing/2014/main" id="{DE0EE174-1EAB-48AA-9AD0-A1A77CDCD758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4419" name="Line 3">
            <a:extLst>
              <a:ext uri="{FF2B5EF4-FFF2-40B4-BE49-F238E27FC236}">
                <a16:creationId xmlns:a16="http://schemas.microsoft.com/office/drawing/2014/main" id="{8C8905A3-D0D3-476C-82F5-07A8FBCFF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0" name="Freeform 4">
            <a:extLst>
              <a:ext uri="{FF2B5EF4-FFF2-40B4-BE49-F238E27FC236}">
                <a16:creationId xmlns:a16="http://schemas.microsoft.com/office/drawing/2014/main" id="{EDD5F9F3-1201-4FA8-B9EA-77F7EFD16417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1" name="Freeform 5">
            <a:extLst>
              <a:ext uri="{FF2B5EF4-FFF2-40B4-BE49-F238E27FC236}">
                <a16:creationId xmlns:a16="http://schemas.microsoft.com/office/drawing/2014/main" id="{130ED40C-4797-4163-BE29-85B7F9D073A2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3" name="Freeform 7">
            <a:extLst>
              <a:ext uri="{FF2B5EF4-FFF2-40B4-BE49-F238E27FC236}">
                <a16:creationId xmlns:a16="http://schemas.microsoft.com/office/drawing/2014/main" id="{E82B1445-D55B-455D-AE3C-10AC84754DB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4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984 w 3552"/>
              <a:gd name="T23" fmla="*/ 1618 h 3174"/>
              <a:gd name="T24" fmla="*/ 1852 w 3552"/>
              <a:gd name="T25" fmla="*/ 1234 h 3174"/>
              <a:gd name="T26" fmla="*/ 1288 w 3552"/>
              <a:gd name="T27" fmla="*/ 1034 h 3174"/>
              <a:gd name="T28" fmla="*/ 804 w 3552"/>
              <a:gd name="T29" fmla="*/ 968 h 3174"/>
              <a:gd name="T30" fmla="*/ 402 w 3552"/>
              <a:gd name="T31" fmla="*/ 1302 h 3174"/>
              <a:gd name="T32" fmla="*/ 348 w 3552"/>
              <a:gd name="T33" fmla="*/ 1680 h 3174"/>
              <a:gd name="T34" fmla="*/ 270 w 3552"/>
              <a:gd name="T35" fmla="*/ 2070 h 3174"/>
              <a:gd name="T36" fmla="*/ 402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984" y="1618"/>
                </a:ln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4" name="Freeform 8">
            <a:extLst>
              <a:ext uri="{FF2B5EF4-FFF2-40B4-BE49-F238E27FC236}">
                <a16:creationId xmlns:a16="http://schemas.microsoft.com/office/drawing/2014/main" id="{FFBE449D-6242-417D-B1A4-50C8C2850ED3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5" name="Freeform 9">
            <a:extLst>
              <a:ext uri="{FF2B5EF4-FFF2-40B4-BE49-F238E27FC236}">
                <a16:creationId xmlns:a16="http://schemas.microsoft.com/office/drawing/2014/main" id="{57E3B58B-36CE-434D-BA9D-1ACCB96F47F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6" name="Line 10">
            <a:extLst>
              <a:ext uri="{FF2B5EF4-FFF2-40B4-BE49-F238E27FC236}">
                <a16:creationId xmlns:a16="http://schemas.microsoft.com/office/drawing/2014/main" id="{F2AFA668-8EB2-4E02-BE35-8BBFE71C56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7" name="Freeform 11">
            <a:extLst>
              <a:ext uri="{FF2B5EF4-FFF2-40B4-BE49-F238E27FC236}">
                <a16:creationId xmlns:a16="http://schemas.microsoft.com/office/drawing/2014/main" id="{F84CB03D-4AE6-4F36-83F0-3C724A163ED3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8" name="Freeform 12">
            <a:extLst>
              <a:ext uri="{FF2B5EF4-FFF2-40B4-BE49-F238E27FC236}">
                <a16:creationId xmlns:a16="http://schemas.microsoft.com/office/drawing/2014/main" id="{D6F39252-1108-40EB-ABCE-B32AA188C194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9" name="Freeform 13">
            <a:extLst>
              <a:ext uri="{FF2B5EF4-FFF2-40B4-BE49-F238E27FC236}">
                <a16:creationId xmlns:a16="http://schemas.microsoft.com/office/drawing/2014/main" id="{5CE5B54A-C0C4-4508-A5CC-62CD184061B2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1" name="Line 15">
            <a:extLst>
              <a:ext uri="{FF2B5EF4-FFF2-40B4-BE49-F238E27FC236}">
                <a16:creationId xmlns:a16="http://schemas.microsoft.com/office/drawing/2014/main" id="{A212BCE5-281D-44BD-948C-157D5266B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2" name="Freeform 16">
            <a:extLst>
              <a:ext uri="{FF2B5EF4-FFF2-40B4-BE49-F238E27FC236}">
                <a16:creationId xmlns:a16="http://schemas.microsoft.com/office/drawing/2014/main" id="{9C04044C-B05E-48EA-9BD2-FABB638E1F96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3" name="Freeform 17">
            <a:extLst>
              <a:ext uri="{FF2B5EF4-FFF2-40B4-BE49-F238E27FC236}">
                <a16:creationId xmlns:a16="http://schemas.microsoft.com/office/drawing/2014/main" id="{58486472-5DE8-4359-B0CB-E5FE0F0E2E3A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4" name="Line 18">
            <a:extLst>
              <a:ext uri="{FF2B5EF4-FFF2-40B4-BE49-F238E27FC236}">
                <a16:creationId xmlns:a16="http://schemas.microsoft.com/office/drawing/2014/main" id="{799D38FB-8830-4A73-946B-65F0E181E0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5" name="Line 19">
            <a:extLst>
              <a:ext uri="{FF2B5EF4-FFF2-40B4-BE49-F238E27FC236}">
                <a16:creationId xmlns:a16="http://schemas.microsoft.com/office/drawing/2014/main" id="{160C0411-69BD-4BCF-AF87-AEF668DCE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6" name="Line 20">
            <a:extLst>
              <a:ext uri="{FF2B5EF4-FFF2-40B4-BE49-F238E27FC236}">
                <a16:creationId xmlns:a16="http://schemas.microsoft.com/office/drawing/2014/main" id="{EB9AD281-E0DF-4DC7-8ACA-1013B0FA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7" name="Line 21">
            <a:extLst>
              <a:ext uri="{FF2B5EF4-FFF2-40B4-BE49-F238E27FC236}">
                <a16:creationId xmlns:a16="http://schemas.microsoft.com/office/drawing/2014/main" id="{A1FC72A5-116D-4375-A143-24A55B7AE3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8" name="Line 22">
            <a:extLst>
              <a:ext uri="{FF2B5EF4-FFF2-40B4-BE49-F238E27FC236}">
                <a16:creationId xmlns:a16="http://schemas.microsoft.com/office/drawing/2014/main" id="{ED507796-1943-4F3F-A6BD-2DCE3C0CB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39" name="Freeform 23">
            <a:extLst>
              <a:ext uri="{FF2B5EF4-FFF2-40B4-BE49-F238E27FC236}">
                <a16:creationId xmlns:a16="http://schemas.microsoft.com/office/drawing/2014/main" id="{04B9C8AA-5E22-4DCE-B6C6-A49399088D2B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0" name="Line 24">
            <a:extLst>
              <a:ext uri="{FF2B5EF4-FFF2-40B4-BE49-F238E27FC236}">
                <a16:creationId xmlns:a16="http://schemas.microsoft.com/office/drawing/2014/main" id="{9B90E045-328C-48E4-BD1F-2F1CCE947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1" name="Line 25">
            <a:extLst>
              <a:ext uri="{FF2B5EF4-FFF2-40B4-BE49-F238E27FC236}">
                <a16:creationId xmlns:a16="http://schemas.microsoft.com/office/drawing/2014/main" id="{1CBEE6A9-AF16-406B-B958-7DB11EDB8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2" name="Line 26">
            <a:extLst>
              <a:ext uri="{FF2B5EF4-FFF2-40B4-BE49-F238E27FC236}">
                <a16:creationId xmlns:a16="http://schemas.microsoft.com/office/drawing/2014/main" id="{0B1B3D80-99EC-40BE-9E4C-7C3C29384D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3" name="Line 27">
            <a:extLst>
              <a:ext uri="{FF2B5EF4-FFF2-40B4-BE49-F238E27FC236}">
                <a16:creationId xmlns:a16="http://schemas.microsoft.com/office/drawing/2014/main" id="{B86B6AA9-2BC6-44C2-AB3B-90FF525587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4" name="Freeform 28">
            <a:extLst>
              <a:ext uri="{FF2B5EF4-FFF2-40B4-BE49-F238E27FC236}">
                <a16:creationId xmlns:a16="http://schemas.microsoft.com/office/drawing/2014/main" id="{C19E25D4-E827-4125-9F74-D27D206AA4A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5" name="Line 29">
            <a:extLst>
              <a:ext uri="{FF2B5EF4-FFF2-40B4-BE49-F238E27FC236}">
                <a16:creationId xmlns:a16="http://schemas.microsoft.com/office/drawing/2014/main" id="{B139FA5B-2C22-45D3-BEB3-6582C1D455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6" name="Freeform 30">
            <a:extLst>
              <a:ext uri="{FF2B5EF4-FFF2-40B4-BE49-F238E27FC236}">
                <a16:creationId xmlns:a16="http://schemas.microsoft.com/office/drawing/2014/main" id="{C4B16C50-4D26-41C3-B820-A44D4B0B521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7" name="Line 31">
            <a:extLst>
              <a:ext uri="{FF2B5EF4-FFF2-40B4-BE49-F238E27FC236}">
                <a16:creationId xmlns:a16="http://schemas.microsoft.com/office/drawing/2014/main" id="{3565CC24-3381-4B97-A748-F5C113443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8" name="Line 32">
            <a:extLst>
              <a:ext uri="{FF2B5EF4-FFF2-40B4-BE49-F238E27FC236}">
                <a16:creationId xmlns:a16="http://schemas.microsoft.com/office/drawing/2014/main" id="{90D5EF99-B863-4937-962E-8ABBB75D8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49" name="Freeform 33">
            <a:extLst>
              <a:ext uri="{FF2B5EF4-FFF2-40B4-BE49-F238E27FC236}">
                <a16:creationId xmlns:a16="http://schemas.microsoft.com/office/drawing/2014/main" id="{E34A3667-2AC7-4A27-ADBE-3CDF02BC0B37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0" name="Line 34">
            <a:extLst>
              <a:ext uri="{FF2B5EF4-FFF2-40B4-BE49-F238E27FC236}">
                <a16:creationId xmlns:a16="http://schemas.microsoft.com/office/drawing/2014/main" id="{685F1427-893E-4444-916C-A37E61211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1" name="Freeform 35">
            <a:extLst>
              <a:ext uri="{FF2B5EF4-FFF2-40B4-BE49-F238E27FC236}">
                <a16:creationId xmlns:a16="http://schemas.microsoft.com/office/drawing/2014/main" id="{87521A49-07E3-48B6-9590-AA360F38444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2" name="Line 36">
            <a:extLst>
              <a:ext uri="{FF2B5EF4-FFF2-40B4-BE49-F238E27FC236}">
                <a16:creationId xmlns:a16="http://schemas.microsoft.com/office/drawing/2014/main" id="{8E4A1A94-AC48-4A0C-9605-C919285A9A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3" name="Line 37">
            <a:extLst>
              <a:ext uri="{FF2B5EF4-FFF2-40B4-BE49-F238E27FC236}">
                <a16:creationId xmlns:a16="http://schemas.microsoft.com/office/drawing/2014/main" id="{28346C17-FE41-4992-B433-C590B03BC7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4" name="Line 38">
            <a:extLst>
              <a:ext uri="{FF2B5EF4-FFF2-40B4-BE49-F238E27FC236}">
                <a16:creationId xmlns:a16="http://schemas.microsoft.com/office/drawing/2014/main" id="{4EBDD6F2-2CF7-451E-AE7D-BB4E37A34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5" name="Line 39">
            <a:extLst>
              <a:ext uri="{FF2B5EF4-FFF2-40B4-BE49-F238E27FC236}">
                <a16:creationId xmlns:a16="http://schemas.microsoft.com/office/drawing/2014/main" id="{41C8D43A-0F86-4CB0-B48E-9F708B616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6" name="Line 40">
            <a:extLst>
              <a:ext uri="{FF2B5EF4-FFF2-40B4-BE49-F238E27FC236}">
                <a16:creationId xmlns:a16="http://schemas.microsoft.com/office/drawing/2014/main" id="{46E60944-B76E-49A1-9A4D-34E4DAC5C8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7" name="Freeform 41">
            <a:extLst>
              <a:ext uri="{FF2B5EF4-FFF2-40B4-BE49-F238E27FC236}">
                <a16:creationId xmlns:a16="http://schemas.microsoft.com/office/drawing/2014/main" id="{5148186D-A6A3-42F2-A0B4-2C25B861E767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8" name="Line 42">
            <a:extLst>
              <a:ext uri="{FF2B5EF4-FFF2-40B4-BE49-F238E27FC236}">
                <a16:creationId xmlns:a16="http://schemas.microsoft.com/office/drawing/2014/main" id="{B47B2EF1-90ED-4BD9-BBC6-24E5304EA9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59" name="Freeform 43">
            <a:extLst>
              <a:ext uri="{FF2B5EF4-FFF2-40B4-BE49-F238E27FC236}">
                <a16:creationId xmlns:a16="http://schemas.microsoft.com/office/drawing/2014/main" id="{B4004873-1A74-4C65-9825-1835ACA4BD0D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0" name="Line 44">
            <a:extLst>
              <a:ext uri="{FF2B5EF4-FFF2-40B4-BE49-F238E27FC236}">
                <a16:creationId xmlns:a16="http://schemas.microsoft.com/office/drawing/2014/main" id="{FB9AD25F-2831-47FB-970D-E49FD8FF01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1" name="Line 45">
            <a:extLst>
              <a:ext uri="{FF2B5EF4-FFF2-40B4-BE49-F238E27FC236}">
                <a16:creationId xmlns:a16="http://schemas.microsoft.com/office/drawing/2014/main" id="{0AE9B969-FF62-4AB7-BCC7-A287AA8693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2" name="Line 46">
            <a:extLst>
              <a:ext uri="{FF2B5EF4-FFF2-40B4-BE49-F238E27FC236}">
                <a16:creationId xmlns:a16="http://schemas.microsoft.com/office/drawing/2014/main" id="{DBA2DA11-C35F-456B-8D99-B3E27009FE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3" name="Line 47">
            <a:extLst>
              <a:ext uri="{FF2B5EF4-FFF2-40B4-BE49-F238E27FC236}">
                <a16:creationId xmlns:a16="http://schemas.microsoft.com/office/drawing/2014/main" id="{EC9391A7-4451-40B4-A1C4-DF4F5D1BD4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4" name="Line 48">
            <a:extLst>
              <a:ext uri="{FF2B5EF4-FFF2-40B4-BE49-F238E27FC236}">
                <a16:creationId xmlns:a16="http://schemas.microsoft.com/office/drawing/2014/main" id="{0537F39E-58B4-45E2-8869-21D299D713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5" name="Line 49">
            <a:extLst>
              <a:ext uri="{FF2B5EF4-FFF2-40B4-BE49-F238E27FC236}">
                <a16:creationId xmlns:a16="http://schemas.microsoft.com/office/drawing/2014/main" id="{2E37C4B2-06ED-43BF-B667-62128BCB0E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6" name="Line 50">
            <a:extLst>
              <a:ext uri="{FF2B5EF4-FFF2-40B4-BE49-F238E27FC236}">
                <a16:creationId xmlns:a16="http://schemas.microsoft.com/office/drawing/2014/main" id="{DC075027-7407-4AA5-B03F-4584182A16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7" name="Line 51">
            <a:extLst>
              <a:ext uri="{FF2B5EF4-FFF2-40B4-BE49-F238E27FC236}">
                <a16:creationId xmlns:a16="http://schemas.microsoft.com/office/drawing/2014/main" id="{61888A04-514A-408B-8150-CF2E78AC4B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8" name="Freeform 52">
            <a:extLst>
              <a:ext uri="{FF2B5EF4-FFF2-40B4-BE49-F238E27FC236}">
                <a16:creationId xmlns:a16="http://schemas.microsoft.com/office/drawing/2014/main" id="{8D8A7237-594B-4529-BB08-3143D6A251B2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69" name="Freeform 53">
            <a:extLst>
              <a:ext uri="{FF2B5EF4-FFF2-40B4-BE49-F238E27FC236}">
                <a16:creationId xmlns:a16="http://schemas.microsoft.com/office/drawing/2014/main" id="{EFAC1C3E-7A36-4B3C-921D-9F4C15C59F47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0" name="Line 54">
            <a:extLst>
              <a:ext uri="{FF2B5EF4-FFF2-40B4-BE49-F238E27FC236}">
                <a16:creationId xmlns:a16="http://schemas.microsoft.com/office/drawing/2014/main" id="{00470076-C32F-4636-88CD-36B4B4F6F5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1" name="Freeform 55">
            <a:extLst>
              <a:ext uri="{FF2B5EF4-FFF2-40B4-BE49-F238E27FC236}">
                <a16:creationId xmlns:a16="http://schemas.microsoft.com/office/drawing/2014/main" id="{861AD854-0D7E-4E6A-BC43-B7DB862F870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2" name="Freeform 56">
            <a:extLst>
              <a:ext uri="{FF2B5EF4-FFF2-40B4-BE49-F238E27FC236}">
                <a16:creationId xmlns:a16="http://schemas.microsoft.com/office/drawing/2014/main" id="{3305ED56-AFFE-4C03-9C17-995D2638B350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3" name="Line 57">
            <a:extLst>
              <a:ext uri="{FF2B5EF4-FFF2-40B4-BE49-F238E27FC236}">
                <a16:creationId xmlns:a16="http://schemas.microsoft.com/office/drawing/2014/main" id="{769FC747-D880-4D93-95FD-220A3C58A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4" name="Freeform 58">
            <a:extLst>
              <a:ext uri="{FF2B5EF4-FFF2-40B4-BE49-F238E27FC236}">
                <a16:creationId xmlns:a16="http://schemas.microsoft.com/office/drawing/2014/main" id="{2E7AA7E6-0DC4-4AAA-9098-FF72DC425A39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5" name="Line 59">
            <a:extLst>
              <a:ext uri="{FF2B5EF4-FFF2-40B4-BE49-F238E27FC236}">
                <a16:creationId xmlns:a16="http://schemas.microsoft.com/office/drawing/2014/main" id="{70772323-34B5-4E55-85CD-15890F032D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6" name="Freeform 60">
            <a:extLst>
              <a:ext uri="{FF2B5EF4-FFF2-40B4-BE49-F238E27FC236}">
                <a16:creationId xmlns:a16="http://schemas.microsoft.com/office/drawing/2014/main" id="{DD8F3A41-B87A-4EDC-AE91-6E4599F97FA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7" name="Oval 61">
            <a:extLst>
              <a:ext uri="{FF2B5EF4-FFF2-40B4-BE49-F238E27FC236}">
                <a16:creationId xmlns:a16="http://schemas.microsoft.com/office/drawing/2014/main" id="{E4BA0755-6C60-4939-B107-82884E67D6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478" name="Line 62">
            <a:extLst>
              <a:ext uri="{FF2B5EF4-FFF2-40B4-BE49-F238E27FC236}">
                <a16:creationId xmlns:a16="http://schemas.microsoft.com/office/drawing/2014/main" id="{3B1A74D4-667B-4F92-863C-65DB2A880F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79" name="Line 63">
            <a:extLst>
              <a:ext uri="{FF2B5EF4-FFF2-40B4-BE49-F238E27FC236}">
                <a16:creationId xmlns:a16="http://schemas.microsoft.com/office/drawing/2014/main" id="{DF03B578-BC9D-4F44-9389-6716FCBB0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0" name="Freeform 64">
            <a:extLst>
              <a:ext uri="{FF2B5EF4-FFF2-40B4-BE49-F238E27FC236}">
                <a16:creationId xmlns:a16="http://schemas.microsoft.com/office/drawing/2014/main" id="{A7563A97-5E5C-481F-A219-68581BC0E004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1" name="Line 65">
            <a:extLst>
              <a:ext uri="{FF2B5EF4-FFF2-40B4-BE49-F238E27FC236}">
                <a16:creationId xmlns:a16="http://schemas.microsoft.com/office/drawing/2014/main" id="{4B3D998D-C905-4BE4-B476-BF5D179E70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2" name="Text Box 66">
            <a:extLst>
              <a:ext uri="{FF2B5EF4-FFF2-40B4-BE49-F238E27FC236}">
                <a16:creationId xmlns:a16="http://schemas.microsoft.com/office/drawing/2014/main" id="{C6AE8C57-31AF-4B9D-855B-A060899D6D8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4483" name="Line 67">
            <a:extLst>
              <a:ext uri="{FF2B5EF4-FFF2-40B4-BE49-F238E27FC236}">
                <a16:creationId xmlns:a16="http://schemas.microsoft.com/office/drawing/2014/main" id="{F1F51168-1AB6-469D-BC14-FBBA7BFA1F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4" name="Line 68">
            <a:extLst>
              <a:ext uri="{FF2B5EF4-FFF2-40B4-BE49-F238E27FC236}">
                <a16:creationId xmlns:a16="http://schemas.microsoft.com/office/drawing/2014/main" id="{282C426F-AF28-4161-99B6-AC8667CCD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5" name="Line 69">
            <a:extLst>
              <a:ext uri="{FF2B5EF4-FFF2-40B4-BE49-F238E27FC236}">
                <a16:creationId xmlns:a16="http://schemas.microsoft.com/office/drawing/2014/main" id="{C8F9B166-8FCE-49A7-9A86-28EA51B4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6" name="Freeform 70">
            <a:extLst>
              <a:ext uri="{FF2B5EF4-FFF2-40B4-BE49-F238E27FC236}">
                <a16:creationId xmlns:a16="http://schemas.microsoft.com/office/drawing/2014/main" id="{4447BCD3-D2DB-4505-A47A-39784E4327D4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7" name="Line 71">
            <a:extLst>
              <a:ext uri="{FF2B5EF4-FFF2-40B4-BE49-F238E27FC236}">
                <a16:creationId xmlns:a16="http://schemas.microsoft.com/office/drawing/2014/main" id="{9EE05C74-AAC2-48D0-83E1-4A13FAB598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8" name="Freeform 72">
            <a:extLst>
              <a:ext uri="{FF2B5EF4-FFF2-40B4-BE49-F238E27FC236}">
                <a16:creationId xmlns:a16="http://schemas.microsoft.com/office/drawing/2014/main" id="{EA41C645-BB54-4A42-93D8-5AF3225A1B0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89" name="Freeform 73">
            <a:extLst>
              <a:ext uri="{FF2B5EF4-FFF2-40B4-BE49-F238E27FC236}">
                <a16:creationId xmlns:a16="http://schemas.microsoft.com/office/drawing/2014/main" id="{3EEA9733-DE43-4262-9431-E7FF11837E0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0" name="Freeform 74">
            <a:extLst>
              <a:ext uri="{FF2B5EF4-FFF2-40B4-BE49-F238E27FC236}">
                <a16:creationId xmlns:a16="http://schemas.microsoft.com/office/drawing/2014/main" id="{56456AAF-BF65-4FBD-9271-291F5C4E4F7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1" name="Freeform 75">
            <a:extLst>
              <a:ext uri="{FF2B5EF4-FFF2-40B4-BE49-F238E27FC236}">
                <a16:creationId xmlns:a16="http://schemas.microsoft.com/office/drawing/2014/main" id="{8398AA2A-74F2-49FF-9E8B-0FA99EF3AA3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2" name="Freeform 76">
            <a:extLst>
              <a:ext uri="{FF2B5EF4-FFF2-40B4-BE49-F238E27FC236}">
                <a16:creationId xmlns:a16="http://schemas.microsoft.com/office/drawing/2014/main" id="{8923CEB7-78F0-400D-95E8-94FA13A06DFD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3" name="Oval 77">
            <a:extLst>
              <a:ext uri="{FF2B5EF4-FFF2-40B4-BE49-F238E27FC236}">
                <a16:creationId xmlns:a16="http://schemas.microsoft.com/office/drawing/2014/main" id="{D3C75A2E-263C-43C6-9770-83D7582CF0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494" name="Line 78">
            <a:extLst>
              <a:ext uri="{FF2B5EF4-FFF2-40B4-BE49-F238E27FC236}">
                <a16:creationId xmlns:a16="http://schemas.microsoft.com/office/drawing/2014/main" id="{390DC92F-F78A-4A26-9F65-A70F098139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5" name="Line 79">
            <a:extLst>
              <a:ext uri="{FF2B5EF4-FFF2-40B4-BE49-F238E27FC236}">
                <a16:creationId xmlns:a16="http://schemas.microsoft.com/office/drawing/2014/main" id="{B3C35364-507C-4A46-81E7-25F65073A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6" name="Freeform 80">
            <a:extLst>
              <a:ext uri="{FF2B5EF4-FFF2-40B4-BE49-F238E27FC236}">
                <a16:creationId xmlns:a16="http://schemas.microsoft.com/office/drawing/2014/main" id="{123C01C4-3CEC-4773-A83A-BC9CEAED9F7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7" name="Oval 81">
            <a:extLst>
              <a:ext uri="{FF2B5EF4-FFF2-40B4-BE49-F238E27FC236}">
                <a16:creationId xmlns:a16="http://schemas.microsoft.com/office/drawing/2014/main" id="{6141C0CA-6B19-4E76-B62B-BBA4984AC5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498" name="Line 82">
            <a:extLst>
              <a:ext uri="{FF2B5EF4-FFF2-40B4-BE49-F238E27FC236}">
                <a16:creationId xmlns:a16="http://schemas.microsoft.com/office/drawing/2014/main" id="{7AFC9156-B85B-4E6B-BD95-9C7BA5FCC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99" name="Oval 83">
            <a:extLst>
              <a:ext uri="{FF2B5EF4-FFF2-40B4-BE49-F238E27FC236}">
                <a16:creationId xmlns:a16="http://schemas.microsoft.com/office/drawing/2014/main" id="{9AD6905F-6BFC-4A7F-9C4B-EC93143E54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00" name="Freeform 84">
            <a:extLst>
              <a:ext uri="{FF2B5EF4-FFF2-40B4-BE49-F238E27FC236}">
                <a16:creationId xmlns:a16="http://schemas.microsoft.com/office/drawing/2014/main" id="{EBBDAE85-5E7D-4989-B4CA-59ADA87398EA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1" name="Freeform 85">
            <a:extLst>
              <a:ext uri="{FF2B5EF4-FFF2-40B4-BE49-F238E27FC236}">
                <a16:creationId xmlns:a16="http://schemas.microsoft.com/office/drawing/2014/main" id="{B3E7F4AF-2DBF-4EF3-AE35-B336DD12837A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2" name="Oval 86">
            <a:extLst>
              <a:ext uri="{FF2B5EF4-FFF2-40B4-BE49-F238E27FC236}">
                <a16:creationId xmlns:a16="http://schemas.microsoft.com/office/drawing/2014/main" id="{A4F30DC7-397E-4DA5-90D2-B97A0E8AC6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03" name="Line 87">
            <a:extLst>
              <a:ext uri="{FF2B5EF4-FFF2-40B4-BE49-F238E27FC236}">
                <a16:creationId xmlns:a16="http://schemas.microsoft.com/office/drawing/2014/main" id="{7F939858-0C07-47B4-83CA-764CE52193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4" name="Oval 88">
            <a:extLst>
              <a:ext uri="{FF2B5EF4-FFF2-40B4-BE49-F238E27FC236}">
                <a16:creationId xmlns:a16="http://schemas.microsoft.com/office/drawing/2014/main" id="{D72CB480-B4A9-4121-944C-2C68C037DE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05" name="Freeform 89">
            <a:extLst>
              <a:ext uri="{FF2B5EF4-FFF2-40B4-BE49-F238E27FC236}">
                <a16:creationId xmlns:a16="http://schemas.microsoft.com/office/drawing/2014/main" id="{DFC5E0BB-D1FE-42BE-A9AD-FF3C6BD8B03E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6" name="Freeform 90">
            <a:extLst>
              <a:ext uri="{FF2B5EF4-FFF2-40B4-BE49-F238E27FC236}">
                <a16:creationId xmlns:a16="http://schemas.microsoft.com/office/drawing/2014/main" id="{1F9BF7B8-F96D-4D46-915D-69F33BAC0D65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7" name="Line 91">
            <a:extLst>
              <a:ext uri="{FF2B5EF4-FFF2-40B4-BE49-F238E27FC236}">
                <a16:creationId xmlns:a16="http://schemas.microsoft.com/office/drawing/2014/main" id="{F4F6348F-66E5-4A28-A1AA-635DC0DE7F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08" name="Oval 92">
            <a:extLst>
              <a:ext uri="{FF2B5EF4-FFF2-40B4-BE49-F238E27FC236}">
                <a16:creationId xmlns:a16="http://schemas.microsoft.com/office/drawing/2014/main" id="{CD088779-15FB-4A42-9E70-F0F33AB2BDE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09" name="Freeform 93">
            <a:extLst>
              <a:ext uri="{FF2B5EF4-FFF2-40B4-BE49-F238E27FC236}">
                <a16:creationId xmlns:a16="http://schemas.microsoft.com/office/drawing/2014/main" id="{A75BB861-AEE9-49D1-A30C-B642C415D24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0" name="Freeform 94">
            <a:extLst>
              <a:ext uri="{FF2B5EF4-FFF2-40B4-BE49-F238E27FC236}">
                <a16:creationId xmlns:a16="http://schemas.microsoft.com/office/drawing/2014/main" id="{6D5AF073-7D33-4701-A50A-96061494DB04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1" name="Freeform 95">
            <a:extLst>
              <a:ext uri="{FF2B5EF4-FFF2-40B4-BE49-F238E27FC236}">
                <a16:creationId xmlns:a16="http://schemas.microsoft.com/office/drawing/2014/main" id="{6B051EE1-10E6-4922-A6DA-6A997E47AE0C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2" name="Line 96">
            <a:extLst>
              <a:ext uri="{FF2B5EF4-FFF2-40B4-BE49-F238E27FC236}">
                <a16:creationId xmlns:a16="http://schemas.microsoft.com/office/drawing/2014/main" id="{865FBC94-7608-49F9-9759-D55F524A6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3" name="Freeform 97">
            <a:extLst>
              <a:ext uri="{FF2B5EF4-FFF2-40B4-BE49-F238E27FC236}">
                <a16:creationId xmlns:a16="http://schemas.microsoft.com/office/drawing/2014/main" id="{8B3B7B50-12BD-43C1-9BE2-4E81A306441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4" name="Freeform 98">
            <a:extLst>
              <a:ext uri="{FF2B5EF4-FFF2-40B4-BE49-F238E27FC236}">
                <a16:creationId xmlns:a16="http://schemas.microsoft.com/office/drawing/2014/main" id="{D8DABC8A-15D6-44BE-9267-F76ACA9C025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5" name="Freeform 99">
            <a:extLst>
              <a:ext uri="{FF2B5EF4-FFF2-40B4-BE49-F238E27FC236}">
                <a16:creationId xmlns:a16="http://schemas.microsoft.com/office/drawing/2014/main" id="{4AEC8FFD-03B2-468D-B8A9-11002C7A4EEF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6" name="Oval 100">
            <a:extLst>
              <a:ext uri="{FF2B5EF4-FFF2-40B4-BE49-F238E27FC236}">
                <a16:creationId xmlns:a16="http://schemas.microsoft.com/office/drawing/2014/main" id="{DED788F3-2BAB-4FA7-950F-7BA703639D7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17" name="Oval 101">
            <a:extLst>
              <a:ext uri="{FF2B5EF4-FFF2-40B4-BE49-F238E27FC236}">
                <a16:creationId xmlns:a16="http://schemas.microsoft.com/office/drawing/2014/main" id="{6EB7CEFD-E97C-49DC-8CED-95CB757531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18" name="Line 102">
            <a:extLst>
              <a:ext uri="{FF2B5EF4-FFF2-40B4-BE49-F238E27FC236}">
                <a16:creationId xmlns:a16="http://schemas.microsoft.com/office/drawing/2014/main" id="{0A5F2D54-AF1F-4C41-9744-356A4794AD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19" name="Line 103">
            <a:extLst>
              <a:ext uri="{FF2B5EF4-FFF2-40B4-BE49-F238E27FC236}">
                <a16:creationId xmlns:a16="http://schemas.microsoft.com/office/drawing/2014/main" id="{DB8434E4-71EC-4B09-8987-6ECA85C57E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0" name="Line 104">
            <a:extLst>
              <a:ext uri="{FF2B5EF4-FFF2-40B4-BE49-F238E27FC236}">
                <a16:creationId xmlns:a16="http://schemas.microsoft.com/office/drawing/2014/main" id="{8457D3F9-732F-4CAD-8366-56469A15B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1" name="Line 105">
            <a:extLst>
              <a:ext uri="{FF2B5EF4-FFF2-40B4-BE49-F238E27FC236}">
                <a16:creationId xmlns:a16="http://schemas.microsoft.com/office/drawing/2014/main" id="{1889345E-1585-4EC4-8283-89622841D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2" name="Line 106">
            <a:extLst>
              <a:ext uri="{FF2B5EF4-FFF2-40B4-BE49-F238E27FC236}">
                <a16:creationId xmlns:a16="http://schemas.microsoft.com/office/drawing/2014/main" id="{4D840DCF-A1D5-4B09-BD20-88774BC84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3" name="Line 107">
            <a:extLst>
              <a:ext uri="{FF2B5EF4-FFF2-40B4-BE49-F238E27FC236}">
                <a16:creationId xmlns:a16="http://schemas.microsoft.com/office/drawing/2014/main" id="{8D24D672-9C41-4F7C-ADF2-21B30BE771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4" name="Line 108">
            <a:extLst>
              <a:ext uri="{FF2B5EF4-FFF2-40B4-BE49-F238E27FC236}">
                <a16:creationId xmlns:a16="http://schemas.microsoft.com/office/drawing/2014/main" id="{CCEBAF3A-9214-482A-A42E-E716846904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5" name="Line 109">
            <a:extLst>
              <a:ext uri="{FF2B5EF4-FFF2-40B4-BE49-F238E27FC236}">
                <a16:creationId xmlns:a16="http://schemas.microsoft.com/office/drawing/2014/main" id="{FCB1CB63-4BBB-44BD-9E36-BBAD747688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6" name="Line 110">
            <a:extLst>
              <a:ext uri="{FF2B5EF4-FFF2-40B4-BE49-F238E27FC236}">
                <a16:creationId xmlns:a16="http://schemas.microsoft.com/office/drawing/2014/main" id="{AB6847C1-B531-43D5-B9A9-9F502F2061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7" name="Line 111">
            <a:extLst>
              <a:ext uri="{FF2B5EF4-FFF2-40B4-BE49-F238E27FC236}">
                <a16:creationId xmlns:a16="http://schemas.microsoft.com/office/drawing/2014/main" id="{1EF72495-9142-4B07-803B-192391633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28" name="Oval 112">
            <a:extLst>
              <a:ext uri="{FF2B5EF4-FFF2-40B4-BE49-F238E27FC236}">
                <a16:creationId xmlns:a16="http://schemas.microsoft.com/office/drawing/2014/main" id="{DA3B067F-A8A3-4DC5-B7D1-DB53B4669E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29" name="Oval 113">
            <a:extLst>
              <a:ext uri="{FF2B5EF4-FFF2-40B4-BE49-F238E27FC236}">
                <a16:creationId xmlns:a16="http://schemas.microsoft.com/office/drawing/2014/main" id="{3F47652D-60E1-423E-AD64-4B63846BD5E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30" name="Line 114">
            <a:extLst>
              <a:ext uri="{FF2B5EF4-FFF2-40B4-BE49-F238E27FC236}">
                <a16:creationId xmlns:a16="http://schemas.microsoft.com/office/drawing/2014/main" id="{81923CA2-8AA9-4F4A-BACE-AD1EC624D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1" name="Line 115">
            <a:extLst>
              <a:ext uri="{FF2B5EF4-FFF2-40B4-BE49-F238E27FC236}">
                <a16:creationId xmlns:a16="http://schemas.microsoft.com/office/drawing/2014/main" id="{EE92055C-BA7A-4EEA-A79C-B8B0C4BDA5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2" name="Line 116">
            <a:extLst>
              <a:ext uri="{FF2B5EF4-FFF2-40B4-BE49-F238E27FC236}">
                <a16:creationId xmlns:a16="http://schemas.microsoft.com/office/drawing/2014/main" id="{C6A8AD8C-3E9C-4942-95C6-4F92D2190B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3" name="Line 117">
            <a:extLst>
              <a:ext uri="{FF2B5EF4-FFF2-40B4-BE49-F238E27FC236}">
                <a16:creationId xmlns:a16="http://schemas.microsoft.com/office/drawing/2014/main" id="{4CA0A9B2-4147-4D16-B17B-3A5D997804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4" name="Line 118">
            <a:extLst>
              <a:ext uri="{FF2B5EF4-FFF2-40B4-BE49-F238E27FC236}">
                <a16:creationId xmlns:a16="http://schemas.microsoft.com/office/drawing/2014/main" id="{F0E8F5E7-C78F-4ED6-92D2-FFEE649DAB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5" name="Line 119">
            <a:extLst>
              <a:ext uri="{FF2B5EF4-FFF2-40B4-BE49-F238E27FC236}">
                <a16:creationId xmlns:a16="http://schemas.microsoft.com/office/drawing/2014/main" id="{95E2C329-E607-4C9D-8896-1BF8028B2E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6" name="Line 120">
            <a:extLst>
              <a:ext uri="{FF2B5EF4-FFF2-40B4-BE49-F238E27FC236}">
                <a16:creationId xmlns:a16="http://schemas.microsoft.com/office/drawing/2014/main" id="{7DA9A8C2-A304-4972-9EF6-75DC578B4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7" name="Line 121">
            <a:extLst>
              <a:ext uri="{FF2B5EF4-FFF2-40B4-BE49-F238E27FC236}">
                <a16:creationId xmlns:a16="http://schemas.microsoft.com/office/drawing/2014/main" id="{A82267D0-F570-4A2D-89D0-0C6B34B7D9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8" name="Line 122">
            <a:extLst>
              <a:ext uri="{FF2B5EF4-FFF2-40B4-BE49-F238E27FC236}">
                <a16:creationId xmlns:a16="http://schemas.microsoft.com/office/drawing/2014/main" id="{C6F9AA73-7B8C-4D07-A36D-9886E85A1D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39" name="Line 123">
            <a:extLst>
              <a:ext uri="{FF2B5EF4-FFF2-40B4-BE49-F238E27FC236}">
                <a16:creationId xmlns:a16="http://schemas.microsoft.com/office/drawing/2014/main" id="{39A02E85-BE72-4F9E-8E10-79C507CA22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0" name="Line 124">
            <a:extLst>
              <a:ext uri="{FF2B5EF4-FFF2-40B4-BE49-F238E27FC236}">
                <a16:creationId xmlns:a16="http://schemas.microsoft.com/office/drawing/2014/main" id="{BBFC4E5F-F3B7-4AFC-887E-A47923A1DD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1" name="Line 125">
            <a:extLst>
              <a:ext uri="{FF2B5EF4-FFF2-40B4-BE49-F238E27FC236}">
                <a16:creationId xmlns:a16="http://schemas.microsoft.com/office/drawing/2014/main" id="{41C3CD04-43D7-4CA2-80B1-566BBF515D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2" name="Line 126">
            <a:extLst>
              <a:ext uri="{FF2B5EF4-FFF2-40B4-BE49-F238E27FC236}">
                <a16:creationId xmlns:a16="http://schemas.microsoft.com/office/drawing/2014/main" id="{42C298A4-945E-4038-B47B-D5B6E4EECA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3" name="Line 127">
            <a:extLst>
              <a:ext uri="{FF2B5EF4-FFF2-40B4-BE49-F238E27FC236}">
                <a16:creationId xmlns:a16="http://schemas.microsoft.com/office/drawing/2014/main" id="{E4C75BED-5A53-4270-9C2E-C2D89BD3C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4" name="Line 128">
            <a:extLst>
              <a:ext uri="{FF2B5EF4-FFF2-40B4-BE49-F238E27FC236}">
                <a16:creationId xmlns:a16="http://schemas.microsoft.com/office/drawing/2014/main" id="{54CA8465-B501-44C0-A9B5-B58E7C302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5" name="Line 129">
            <a:extLst>
              <a:ext uri="{FF2B5EF4-FFF2-40B4-BE49-F238E27FC236}">
                <a16:creationId xmlns:a16="http://schemas.microsoft.com/office/drawing/2014/main" id="{F65CFD3A-952B-423C-AD4A-7AA8D52EE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6" name="Line 130">
            <a:extLst>
              <a:ext uri="{FF2B5EF4-FFF2-40B4-BE49-F238E27FC236}">
                <a16:creationId xmlns:a16="http://schemas.microsoft.com/office/drawing/2014/main" id="{57FE1AD7-62D7-4DC0-B312-861B79F44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7" name="Freeform 131">
            <a:extLst>
              <a:ext uri="{FF2B5EF4-FFF2-40B4-BE49-F238E27FC236}">
                <a16:creationId xmlns:a16="http://schemas.microsoft.com/office/drawing/2014/main" id="{BACA38B8-388B-42A3-9CAA-0BEB059EB5E7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8" name="Freeform 132">
            <a:extLst>
              <a:ext uri="{FF2B5EF4-FFF2-40B4-BE49-F238E27FC236}">
                <a16:creationId xmlns:a16="http://schemas.microsoft.com/office/drawing/2014/main" id="{50C41757-8E69-4ADA-8383-FC3F9237A7F6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49" name="Freeform 133">
            <a:extLst>
              <a:ext uri="{FF2B5EF4-FFF2-40B4-BE49-F238E27FC236}">
                <a16:creationId xmlns:a16="http://schemas.microsoft.com/office/drawing/2014/main" id="{27125D6B-07D7-490D-8299-E8D7E4772D2A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0" name="Freeform 134">
            <a:extLst>
              <a:ext uri="{FF2B5EF4-FFF2-40B4-BE49-F238E27FC236}">
                <a16:creationId xmlns:a16="http://schemas.microsoft.com/office/drawing/2014/main" id="{DC85B8B9-5A77-468B-AB81-D20A931180D0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1" name="Oval 135">
            <a:extLst>
              <a:ext uri="{FF2B5EF4-FFF2-40B4-BE49-F238E27FC236}">
                <a16:creationId xmlns:a16="http://schemas.microsoft.com/office/drawing/2014/main" id="{6ACA6BFC-F43B-4A9A-8C9D-B44A3CDE76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52" name="Oval 136">
            <a:extLst>
              <a:ext uri="{FF2B5EF4-FFF2-40B4-BE49-F238E27FC236}">
                <a16:creationId xmlns:a16="http://schemas.microsoft.com/office/drawing/2014/main" id="{53955093-9DC1-45D3-A75E-D9FD7104A1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53" name="Oval 137">
            <a:extLst>
              <a:ext uri="{FF2B5EF4-FFF2-40B4-BE49-F238E27FC236}">
                <a16:creationId xmlns:a16="http://schemas.microsoft.com/office/drawing/2014/main" id="{DB7DF247-299F-489E-B386-5CCABB7337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54" name="Oval 138">
            <a:extLst>
              <a:ext uri="{FF2B5EF4-FFF2-40B4-BE49-F238E27FC236}">
                <a16:creationId xmlns:a16="http://schemas.microsoft.com/office/drawing/2014/main" id="{0AFE5E9F-FBAF-4F8F-929F-CC96A719D9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55" name="Freeform 139">
            <a:extLst>
              <a:ext uri="{FF2B5EF4-FFF2-40B4-BE49-F238E27FC236}">
                <a16:creationId xmlns:a16="http://schemas.microsoft.com/office/drawing/2014/main" id="{A9F5E763-0EF2-4B8C-ADCC-64428CC815DA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6" name="Freeform 140">
            <a:extLst>
              <a:ext uri="{FF2B5EF4-FFF2-40B4-BE49-F238E27FC236}">
                <a16:creationId xmlns:a16="http://schemas.microsoft.com/office/drawing/2014/main" id="{4C15261B-1D01-4E76-B6AF-2595A95AEA87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7" name="Freeform 141">
            <a:extLst>
              <a:ext uri="{FF2B5EF4-FFF2-40B4-BE49-F238E27FC236}">
                <a16:creationId xmlns:a16="http://schemas.microsoft.com/office/drawing/2014/main" id="{BDF634C9-852D-4FBB-B625-A4F8E6D229A2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8" name="Freeform 142">
            <a:extLst>
              <a:ext uri="{FF2B5EF4-FFF2-40B4-BE49-F238E27FC236}">
                <a16:creationId xmlns:a16="http://schemas.microsoft.com/office/drawing/2014/main" id="{48D2992F-64CA-445E-BD7E-BDBDAC23872B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59" name="Oval 143">
            <a:extLst>
              <a:ext uri="{FF2B5EF4-FFF2-40B4-BE49-F238E27FC236}">
                <a16:creationId xmlns:a16="http://schemas.microsoft.com/office/drawing/2014/main" id="{E465B02C-2635-4924-98DC-E0F2434266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0" name="Oval 144">
            <a:extLst>
              <a:ext uri="{FF2B5EF4-FFF2-40B4-BE49-F238E27FC236}">
                <a16:creationId xmlns:a16="http://schemas.microsoft.com/office/drawing/2014/main" id="{0CA1C5DA-34C3-43A2-BC7C-12F97D47E8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1" name="Oval 145">
            <a:extLst>
              <a:ext uri="{FF2B5EF4-FFF2-40B4-BE49-F238E27FC236}">
                <a16:creationId xmlns:a16="http://schemas.microsoft.com/office/drawing/2014/main" id="{E0487F11-6561-4D7E-AB11-6AD55C96C5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2" name="Freeform 146">
            <a:extLst>
              <a:ext uri="{FF2B5EF4-FFF2-40B4-BE49-F238E27FC236}">
                <a16:creationId xmlns:a16="http://schemas.microsoft.com/office/drawing/2014/main" id="{D471F8A0-EC57-42C1-932B-CA7AF9DDB7F9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63" name="Oval 147">
            <a:extLst>
              <a:ext uri="{FF2B5EF4-FFF2-40B4-BE49-F238E27FC236}">
                <a16:creationId xmlns:a16="http://schemas.microsoft.com/office/drawing/2014/main" id="{E8130CC4-0149-49B5-97B0-72126AE69F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4" name="Oval 148">
            <a:extLst>
              <a:ext uri="{FF2B5EF4-FFF2-40B4-BE49-F238E27FC236}">
                <a16:creationId xmlns:a16="http://schemas.microsoft.com/office/drawing/2014/main" id="{7229F70F-8043-4E48-84D4-77AC60D8C2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5" name="Oval 149">
            <a:extLst>
              <a:ext uri="{FF2B5EF4-FFF2-40B4-BE49-F238E27FC236}">
                <a16:creationId xmlns:a16="http://schemas.microsoft.com/office/drawing/2014/main" id="{43D1FAE1-E7BE-45DD-886A-5855BC9CDF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6" name="Line 150">
            <a:extLst>
              <a:ext uri="{FF2B5EF4-FFF2-40B4-BE49-F238E27FC236}">
                <a16:creationId xmlns:a16="http://schemas.microsoft.com/office/drawing/2014/main" id="{193A6B60-C34B-4728-BE11-88FEBAEBCC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67" name="Oval 151">
            <a:extLst>
              <a:ext uri="{FF2B5EF4-FFF2-40B4-BE49-F238E27FC236}">
                <a16:creationId xmlns:a16="http://schemas.microsoft.com/office/drawing/2014/main" id="{F29C3486-CD04-4903-8304-12E324AFC0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8" name="Oval 152">
            <a:extLst>
              <a:ext uri="{FF2B5EF4-FFF2-40B4-BE49-F238E27FC236}">
                <a16:creationId xmlns:a16="http://schemas.microsoft.com/office/drawing/2014/main" id="{2153EDCE-23CF-4445-81BC-9BB1BC3246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69" name="Oval 153">
            <a:extLst>
              <a:ext uri="{FF2B5EF4-FFF2-40B4-BE49-F238E27FC236}">
                <a16:creationId xmlns:a16="http://schemas.microsoft.com/office/drawing/2014/main" id="{5B5A9FF3-6A12-4C85-9C72-CA85793DEC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70" name="Freeform 154">
            <a:extLst>
              <a:ext uri="{FF2B5EF4-FFF2-40B4-BE49-F238E27FC236}">
                <a16:creationId xmlns:a16="http://schemas.microsoft.com/office/drawing/2014/main" id="{70707FF3-E012-46BF-B92D-91642151886D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1" name="Line 155">
            <a:extLst>
              <a:ext uri="{FF2B5EF4-FFF2-40B4-BE49-F238E27FC236}">
                <a16:creationId xmlns:a16="http://schemas.microsoft.com/office/drawing/2014/main" id="{20B3A686-516A-4367-B31A-3340651D5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2" name="Line 156">
            <a:extLst>
              <a:ext uri="{FF2B5EF4-FFF2-40B4-BE49-F238E27FC236}">
                <a16:creationId xmlns:a16="http://schemas.microsoft.com/office/drawing/2014/main" id="{CE1B58ED-87A1-42A7-96B3-7336E19214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3" name="Line 157">
            <a:extLst>
              <a:ext uri="{FF2B5EF4-FFF2-40B4-BE49-F238E27FC236}">
                <a16:creationId xmlns:a16="http://schemas.microsoft.com/office/drawing/2014/main" id="{CA3131B0-DE77-4B89-AD60-BE7A7D9904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4" name="Freeform 158">
            <a:extLst>
              <a:ext uri="{FF2B5EF4-FFF2-40B4-BE49-F238E27FC236}">
                <a16:creationId xmlns:a16="http://schemas.microsoft.com/office/drawing/2014/main" id="{A6CB83ED-F114-4238-99B3-0098DEC1C4B4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5" name="Freeform 159">
            <a:extLst>
              <a:ext uri="{FF2B5EF4-FFF2-40B4-BE49-F238E27FC236}">
                <a16:creationId xmlns:a16="http://schemas.microsoft.com/office/drawing/2014/main" id="{279A1A87-B08B-495A-809E-D7E0D7E83175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6" name="Line 160">
            <a:extLst>
              <a:ext uri="{FF2B5EF4-FFF2-40B4-BE49-F238E27FC236}">
                <a16:creationId xmlns:a16="http://schemas.microsoft.com/office/drawing/2014/main" id="{44729AD9-FA86-4B84-918C-79AF76782A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7" name="Line 161">
            <a:extLst>
              <a:ext uri="{FF2B5EF4-FFF2-40B4-BE49-F238E27FC236}">
                <a16:creationId xmlns:a16="http://schemas.microsoft.com/office/drawing/2014/main" id="{1929FCD5-D666-4D1A-8287-4B63F8FBB1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8" name="Line 162">
            <a:extLst>
              <a:ext uri="{FF2B5EF4-FFF2-40B4-BE49-F238E27FC236}">
                <a16:creationId xmlns:a16="http://schemas.microsoft.com/office/drawing/2014/main" id="{0BABB4D1-5913-47CB-A248-C21314EDA5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79" name="Freeform 163">
            <a:extLst>
              <a:ext uri="{FF2B5EF4-FFF2-40B4-BE49-F238E27FC236}">
                <a16:creationId xmlns:a16="http://schemas.microsoft.com/office/drawing/2014/main" id="{931768F1-AC0D-470D-9BA4-46ED96C3B3E5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0" name="Line 164">
            <a:extLst>
              <a:ext uri="{FF2B5EF4-FFF2-40B4-BE49-F238E27FC236}">
                <a16:creationId xmlns:a16="http://schemas.microsoft.com/office/drawing/2014/main" id="{614B9315-52C2-489E-A284-FD7CC8A237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1" name="Freeform 165">
            <a:extLst>
              <a:ext uri="{FF2B5EF4-FFF2-40B4-BE49-F238E27FC236}">
                <a16:creationId xmlns:a16="http://schemas.microsoft.com/office/drawing/2014/main" id="{8DC56E2D-BD21-40BE-B4B4-92ED1E073752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2" name="Freeform 166">
            <a:extLst>
              <a:ext uri="{FF2B5EF4-FFF2-40B4-BE49-F238E27FC236}">
                <a16:creationId xmlns:a16="http://schemas.microsoft.com/office/drawing/2014/main" id="{71C2E1B7-E6FF-485E-AFDF-E3FAF0CEEFE0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3" name="Freeform 167">
            <a:extLst>
              <a:ext uri="{FF2B5EF4-FFF2-40B4-BE49-F238E27FC236}">
                <a16:creationId xmlns:a16="http://schemas.microsoft.com/office/drawing/2014/main" id="{2C6D5E54-4840-401B-9EBB-E53FD4807958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4" name="Freeform 168">
            <a:extLst>
              <a:ext uri="{FF2B5EF4-FFF2-40B4-BE49-F238E27FC236}">
                <a16:creationId xmlns:a16="http://schemas.microsoft.com/office/drawing/2014/main" id="{BBC61813-1C94-4B00-860A-AC4317F0996B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585" name="Oval 169">
            <a:extLst>
              <a:ext uri="{FF2B5EF4-FFF2-40B4-BE49-F238E27FC236}">
                <a16:creationId xmlns:a16="http://schemas.microsoft.com/office/drawing/2014/main" id="{F85423DE-7CC7-4BA3-A354-28B18D75AC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86" name="Oval 170">
            <a:extLst>
              <a:ext uri="{FF2B5EF4-FFF2-40B4-BE49-F238E27FC236}">
                <a16:creationId xmlns:a16="http://schemas.microsoft.com/office/drawing/2014/main" id="{160761DD-8564-438D-9DA3-DAAB801866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87" name="Oval 171">
            <a:extLst>
              <a:ext uri="{FF2B5EF4-FFF2-40B4-BE49-F238E27FC236}">
                <a16:creationId xmlns:a16="http://schemas.microsoft.com/office/drawing/2014/main" id="{634D5DBA-ECF5-4B20-BF6B-51D51812B3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88" name="Oval 172">
            <a:extLst>
              <a:ext uri="{FF2B5EF4-FFF2-40B4-BE49-F238E27FC236}">
                <a16:creationId xmlns:a16="http://schemas.microsoft.com/office/drawing/2014/main" id="{776FE973-0228-4F77-BA5A-81FDE323FC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89" name="Oval 173">
            <a:extLst>
              <a:ext uri="{FF2B5EF4-FFF2-40B4-BE49-F238E27FC236}">
                <a16:creationId xmlns:a16="http://schemas.microsoft.com/office/drawing/2014/main" id="{11E9535A-1ABF-46BB-8D33-BCEA0E903D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0" name="Oval 174">
            <a:extLst>
              <a:ext uri="{FF2B5EF4-FFF2-40B4-BE49-F238E27FC236}">
                <a16:creationId xmlns:a16="http://schemas.microsoft.com/office/drawing/2014/main" id="{EF6B22FA-1F64-4EE5-8920-0F7388D069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1" name="Oval 175">
            <a:extLst>
              <a:ext uri="{FF2B5EF4-FFF2-40B4-BE49-F238E27FC236}">
                <a16:creationId xmlns:a16="http://schemas.microsoft.com/office/drawing/2014/main" id="{A7328E5B-1C0C-4F6F-AC97-ED6F405C84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2" name="Oval 176">
            <a:extLst>
              <a:ext uri="{FF2B5EF4-FFF2-40B4-BE49-F238E27FC236}">
                <a16:creationId xmlns:a16="http://schemas.microsoft.com/office/drawing/2014/main" id="{6FEB457A-17CC-4368-8386-68D1F8DA16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3" name="Oval 177">
            <a:extLst>
              <a:ext uri="{FF2B5EF4-FFF2-40B4-BE49-F238E27FC236}">
                <a16:creationId xmlns:a16="http://schemas.microsoft.com/office/drawing/2014/main" id="{F85E6193-FEAA-431D-B73E-0BAEF1C671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4" name="Oval 178">
            <a:extLst>
              <a:ext uri="{FF2B5EF4-FFF2-40B4-BE49-F238E27FC236}">
                <a16:creationId xmlns:a16="http://schemas.microsoft.com/office/drawing/2014/main" id="{0217833E-17C3-4D48-8254-823810F8D8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5" name="Oval 179">
            <a:extLst>
              <a:ext uri="{FF2B5EF4-FFF2-40B4-BE49-F238E27FC236}">
                <a16:creationId xmlns:a16="http://schemas.microsoft.com/office/drawing/2014/main" id="{FE8DADBA-F9D3-461F-A546-9E6D029C86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6" name="Oval 180">
            <a:extLst>
              <a:ext uri="{FF2B5EF4-FFF2-40B4-BE49-F238E27FC236}">
                <a16:creationId xmlns:a16="http://schemas.microsoft.com/office/drawing/2014/main" id="{86C929D2-9BD6-48E1-B0B3-B15B6E0CDB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7" name="Oval 181">
            <a:extLst>
              <a:ext uri="{FF2B5EF4-FFF2-40B4-BE49-F238E27FC236}">
                <a16:creationId xmlns:a16="http://schemas.microsoft.com/office/drawing/2014/main" id="{B5E9FE8C-703C-47C1-A938-FFE35213D5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8" name="Oval 182">
            <a:extLst>
              <a:ext uri="{FF2B5EF4-FFF2-40B4-BE49-F238E27FC236}">
                <a16:creationId xmlns:a16="http://schemas.microsoft.com/office/drawing/2014/main" id="{C2E225D1-9992-46E5-B29C-52F2739609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599" name="Oval 183">
            <a:extLst>
              <a:ext uri="{FF2B5EF4-FFF2-40B4-BE49-F238E27FC236}">
                <a16:creationId xmlns:a16="http://schemas.microsoft.com/office/drawing/2014/main" id="{2C4B7275-915B-4AF6-8874-11AFF65D3F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00" name="Oval 184">
            <a:extLst>
              <a:ext uri="{FF2B5EF4-FFF2-40B4-BE49-F238E27FC236}">
                <a16:creationId xmlns:a16="http://schemas.microsoft.com/office/drawing/2014/main" id="{D339462C-3676-4A35-9616-DF1D5B8D7C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01" name="Freeform 185">
            <a:extLst>
              <a:ext uri="{FF2B5EF4-FFF2-40B4-BE49-F238E27FC236}">
                <a16:creationId xmlns:a16="http://schemas.microsoft.com/office/drawing/2014/main" id="{54356ABC-9811-47BB-90F7-5F078EC1BAD1}"/>
              </a:ext>
            </a:extLst>
          </p:cNvPr>
          <p:cNvSpPr>
            <a:spLocks/>
          </p:cNvSpPr>
          <p:nvPr/>
        </p:nvSpPr>
        <p:spPr bwMode="auto">
          <a:xfrm>
            <a:off x="7010400" y="4337050"/>
            <a:ext cx="12700" cy="361950"/>
          </a:xfrm>
          <a:custGeom>
            <a:avLst/>
            <a:gdLst>
              <a:gd name="T0" fmla="*/ 0 w 8"/>
              <a:gd name="T1" fmla="*/ 0 h 228"/>
              <a:gd name="T2" fmla="*/ 8 w 8"/>
              <a:gd name="T3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228">
                <a:moveTo>
                  <a:pt x="0" y="0"/>
                </a:moveTo>
                <a:lnTo>
                  <a:pt x="8" y="22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4602" name="Text Box 186">
            <a:extLst>
              <a:ext uri="{FF2B5EF4-FFF2-40B4-BE49-F238E27FC236}">
                <a16:creationId xmlns:a16="http://schemas.microsoft.com/office/drawing/2014/main" id="{C4F3B038-E879-4BB0-9A6D-1D9BB52DF82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4603" name="Freeform 187">
            <a:extLst>
              <a:ext uri="{FF2B5EF4-FFF2-40B4-BE49-F238E27FC236}">
                <a16:creationId xmlns:a16="http://schemas.microsoft.com/office/drawing/2014/main" id="{BC033B1D-B5CE-4BBB-A5D7-27E9EEC3FF48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4" name="Freeform 188">
            <a:extLst>
              <a:ext uri="{FF2B5EF4-FFF2-40B4-BE49-F238E27FC236}">
                <a16:creationId xmlns:a16="http://schemas.microsoft.com/office/drawing/2014/main" id="{84BC01E8-7F70-4944-9547-839E7E543F8C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5" name="Freeform 189">
            <a:extLst>
              <a:ext uri="{FF2B5EF4-FFF2-40B4-BE49-F238E27FC236}">
                <a16:creationId xmlns:a16="http://schemas.microsoft.com/office/drawing/2014/main" id="{D1E538A4-E419-473E-8CE4-55991F3701A0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6" name="Freeform 190">
            <a:extLst>
              <a:ext uri="{FF2B5EF4-FFF2-40B4-BE49-F238E27FC236}">
                <a16:creationId xmlns:a16="http://schemas.microsoft.com/office/drawing/2014/main" id="{36529336-FAAB-40B7-8AA2-54B02B38F5CE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7" name="Freeform 191">
            <a:extLst>
              <a:ext uri="{FF2B5EF4-FFF2-40B4-BE49-F238E27FC236}">
                <a16:creationId xmlns:a16="http://schemas.microsoft.com/office/drawing/2014/main" id="{2B744D35-14B8-4E70-8A25-CC20712EB01D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8" name="Freeform 192">
            <a:extLst>
              <a:ext uri="{FF2B5EF4-FFF2-40B4-BE49-F238E27FC236}">
                <a16:creationId xmlns:a16="http://schemas.microsoft.com/office/drawing/2014/main" id="{82A758BB-DFC3-4811-A5CF-4DDBA1053CF1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09" name="Freeform 193">
            <a:extLst>
              <a:ext uri="{FF2B5EF4-FFF2-40B4-BE49-F238E27FC236}">
                <a16:creationId xmlns:a16="http://schemas.microsoft.com/office/drawing/2014/main" id="{90CEAED6-47E7-4D98-9672-84DE4B5F7760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10" name="Freeform 194">
            <a:extLst>
              <a:ext uri="{FF2B5EF4-FFF2-40B4-BE49-F238E27FC236}">
                <a16:creationId xmlns:a16="http://schemas.microsoft.com/office/drawing/2014/main" id="{B3AFD5F7-F3E0-430F-8A9B-8B3FD52D6F4B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11" name="Freeform 195">
            <a:extLst>
              <a:ext uri="{FF2B5EF4-FFF2-40B4-BE49-F238E27FC236}">
                <a16:creationId xmlns:a16="http://schemas.microsoft.com/office/drawing/2014/main" id="{C26689C0-6087-4EB5-8BF5-4FFDCBD0A129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13" name="Oval 197">
            <a:extLst>
              <a:ext uri="{FF2B5EF4-FFF2-40B4-BE49-F238E27FC236}">
                <a16:creationId xmlns:a16="http://schemas.microsoft.com/office/drawing/2014/main" id="{9DA7FFFC-CFB8-4F32-BD20-6F2D309479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14" name="Text Box 198">
            <a:extLst>
              <a:ext uri="{FF2B5EF4-FFF2-40B4-BE49-F238E27FC236}">
                <a16:creationId xmlns:a16="http://schemas.microsoft.com/office/drawing/2014/main" id="{25A00EC1-940E-4631-96A0-8C3962DEEA7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4615" name="Line 199">
            <a:extLst>
              <a:ext uri="{FF2B5EF4-FFF2-40B4-BE49-F238E27FC236}">
                <a16:creationId xmlns:a16="http://schemas.microsoft.com/office/drawing/2014/main" id="{1F22318B-42E9-4AFE-B7E2-C95051DF2B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16" name="Oval 200">
            <a:extLst>
              <a:ext uri="{FF2B5EF4-FFF2-40B4-BE49-F238E27FC236}">
                <a16:creationId xmlns:a16="http://schemas.microsoft.com/office/drawing/2014/main" id="{07B39E32-878F-4750-A3FC-00CCB8BF64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17" name="Oval 201">
            <a:extLst>
              <a:ext uri="{FF2B5EF4-FFF2-40B4-BE49-F238E27FC236}">
                <a16:creationId xmlns:a16="http://schemas.microsoft.com/office/drawing/2014/main" id="{5A3AB4E7-E29E-4B78-A6DD-CEF49A5164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18" name="Text Box 202">
            <a:extLst>
              <a:ext uri="{FF2B5EF4-FFF2-40B4-BE49-F238E27FC236}">
                <a16:creationId xmlns:a16="http://schemas.microsoft.com/office/drawing/2014/main" id="{DE9CBC4E-AD7F-4F2C-A065-D919A5D380B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4619" name="Line 203">
            <a:extLst>
              <a:ext uri="{FF2B5EF4-FFF2-40B4-BE49-F238E27FC236}">
                <a16:creationId xmlns:a16="http://schemas.microsoft.com/office/drawing/2014/main" id="{E3047F41-C0FC-4148-B478-14650F091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20" name="Text Box 204">
            <a:extLst>
              <a:ext uri="{FF2B5EF4-FFF2-40B4-BE49-F238E27FC236}">
                <a16:creationId xmlns:a16="http://schemas.microsoft.com/office/drawing/2014/main" id="{9F46F90C-5CE6-400E-8052-7C98DD0BE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21" name="Text Box 205">
            <a:extLst>
              <a:ext uri="{FF2B5EF4-FFF2-40B4-BE49-F238E27FC236}">
                <a16:creationId xmlns:a16="http://schemas.microsoft.com/office/drawing/2014/main" id="{A2D08587-A0B3-4463-8A6F-C23361A78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22" name="Text Box 206">
            <a:extLst>
              <a:ext uri="{FF2B5EF4-FFF2-40B4-BE49-F238E27FC236}">
                <a16:creationId xmlns:a16="http://schemas.microsoft.com/office/drawing/2014/main" id="{DF868CFC-97E4-444B-913E-00D0D0218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4623" name="Text Box 207">
            <a:extLst>
              <a:ext uri="{FF2B5EF4-FFF2-40B4-BE49-F238E27FC236}">
                <a16:creationId xmlns:a16="http://schemas.microsoft.com/office/drawing/2014/main" id="{230FE995-EFB6-4AB4-88D3-21E8838B4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24" name="Text Box 208">
            <a:extLst>
              <a:ext uri="{FF2B5EF4-FFF2-40B4-BE49-F238E27FC236}">
                <a16:creationId xmlns:a16="http://schemas.microsoft.com/office/drawing/2014/main" id="{3112D07C-B3CA-46D8-B4BA-2A01107F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4626" name="Text Box 210">
            <a:extLst>
              <a:ext uri="{FF2B5EF4-FFF2-40B4-BE49-F238E27FC236}">
                <a16:creationId xmlns:a16="http://schemas.microsoft.com/office/drawing/2014/main" id="{2F5BAF90-6476-4FBB-AB7B-7702DF6D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4628" name="Text Box 212">
            <a:extLst>
              <a:ext uri="{FF2B5EF4-FFF2-40B4-BE49-F238E27FC236}">
                <a16:creationId xmlns:a16="http://schemas.microsoft.com/office/drawing/2014/main" id="{9783A858-2C12-4DA2-B6B4-160D8DB2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4629" name="Text Box 213">
            <a:extLst>
              <a:ext uri="{FF2B5EF4-FFF2-40B4-BE49-F238E27FC236}">
                <a16:creationId xmlns:a16="http://schemas.microsoft.com/office/drawing/2014/main" id="{FF704B5A-5D46-4C4C-8091-BC039681E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30" name="Text Box 214">
            <a:extLst>
              <a:ext uri="{FF2B5EF4-FFF2-40B4-BE49-F238E27FC236}">
                <a16:creationId xmlns:a16="http://schemas.microsoft.com/office/drawing/2014/main" id="{3328E976-A845-46ED-8F5D-87BCBCD39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4631" name="Text Box 215">
            <a:extLst>
              <a:ext uri="{FF2B5EF4-FFF2-40B4-BE49-F238E27FC236}">
                <a16:creationId xmlns:a16="http://schemas.microsoft.com/office/drawing/2014/main" id="{B0728EF9-86D1-47B7-81AA-B82E3A96A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32" name="Text Box 216">
            <a:extLst>
              <a:ext uri="{FF2B5EF4-FFF2-40B4-BE49-F238E27FC236}">
                <a16:creationId xmlns:a16="http://schemas.microsoft.com/office/drawing/2014/main" id="{CA130F7D-CD0C-46BB-8BF4-8A384DAE0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4633" name="Text Box 217">
            <a:extLst>
              <a:ext uri="{FF2B5EF4-FFF2-40B4-BE49-F238E27FC236}">
                <a16:creationId xmlns:a16="http://schemas.microsoft.com/office/drawing/2014/main" id="{864A85A8-745A-43B8-80FF-7957AC49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4634" name="Text Box 218">
            <a:extLst>
              <a:ext uri="{FF2B5EF4-FFF2-40B4-BE49-F238E27FC236}">
                <a16:creationId xmlns:a16="http://schemas.microsoft.com/office/drawing/2014/main" id="{9A167D09-CF05-42B1-A588-067F6578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4635" name="Text Box 219">
            <a:extLst>
              <a:ext uri="{FF2B5EF4-FFF2-40B4-BE49-F238E27FC236}">
                <a16:creationId xmlns:a16="http://schemas.microsoft.com/office/drawing/2014/main" id="{7E6FC39C-CAA2-4EC8-8602-91CC4285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991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</a:t>
            </a:r>
          </a:p>
        </p:txBody>
      </p:sp>
      <p:sp>
        <p:nvSpPr>
          <p:cNvPr id="1084636" name="Freeform 220">
            <a:extLst>
              <a:ext uri="{FF2B5EF4-FFF2-40B4-BE49-F238E27FC236}">
                <a16:creationId xmlns:a16="http://schemas.microsoft.com/office/drawing/2014/main" id="{F78D7A49-6BE0-4EBA-A244-7F76FF013A8B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612" name="Oval 196">
            <a:extLst>
              <a:ext uri="{FF2B5EF4-FFF2-40B4-BE49-F238E27FC236}">
                <a16:creationId xmlns:a16="http://schemas.microsoft.com/office/drawing/2014/main" id="{FCE19CA6-DA26-4B41-B48A-44D331DADA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4637" name="Freeform 221">
            <a:extLst>
              <a:ext uri="{FF2B5EF4-FFF2-40B4-BE49-F238E27FC236}">
                <a16:creationId xmlns:a16="http://schemas.microsoft.com/office/drawing/2014/main" id="{9647B372-AA4B-45BB-ABE5-CD8ABE21A228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4638" name="Text Box 222">
            <a:extLst>
              <a:ext uri="{FF2B5EF4-FFF2-40B4-BE49-F238E27FC236}">
                <a16:creationId xmlns:a16="http://schemas.microsoft.com/office/drawing/2014/main" id="{674B993B-4772-403B-92A1-9D250E47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4639" name="Freeform 223">
            <a:extLst>
              <a:ext uri="{FF2B5EF4-FFF2-40B4-BE49-F238E27FC236}">
                <a16:creationId xmlns:a16="http://schemas.microsoft.com/office/drawing/2014/main" id="{CB17CEC5-DDB1-44D3-9424-02506B7FCAF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E738EB-F8C1-43C1-BA6F-CE369EFE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9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Freeform 2">
            <a:extLst>
              <a:ext uri="{FF2B5EF4-FFF2-40B4-BE49-F238E27FC236}">
                <a16:creationId xmlns:a16="http://schemas.microsoft.com/office/drawing/2014/main" id="{82AE6E3E-CBA5-4A88-8E8E-1D75D6A1071A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5662" name="Freeform 222">
            <a:extLst>
              <a:ext uri="{FF2B5EF4-FFF2-40B4-BE49-F238E27FC236}">
                <a16:creationId xmlns:a16="http://schemas.microsoft.com/office/drawing/2014/main" id="{EED5BA45-0E8F-4738-8FD9-F952138BED3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3" name="Line 3">
            <a:extLst>
              <a:ext uri="{FF2B5EF4-FFF2-40B4-BE49-F238E27FC236}">
                <a16:creationId xmlns:a16="http://schemas.microsoft.com/office/drawing/2014/main" id="{5C643314-0059-4D4F-ACE4-9318597DE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4" name="Freeform 4">
            <a:extLst>
              <a:ext uri="{FF2B5EF4-FFF2-40B4-BE49-F238E27FC236}">
                <a16:creationId xmlns:a16="http://schemas.microsoft.com/office/drawing/2014/main" id="{79F31434-F2C4-4913-B020-0C76FBD9A31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5" name="Freeform 5">
            <a:extLst>
              <a:ext uri="{FF2B5EF4-FFF2-40B4-BE49-F238E27FC236}">
                <a16:creationId xmlns:a16="http://schemas.microsoft.com/office/drawing/2014/main" id="{CE71B67B-C3F0-4C01-9760-13B97B55EE6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7" name="Freeform 7">
            <a:extLst>
              <a:ext uri="{FF2B5EF4-FFF2-40B4-BE49-F238E27FC236}">
                <a16:creationId xmlns:a16="http://schemas.microsoft.com/office/drawing/2014/main" id="{17962D1A-D857-4E6F-B271-EB696A0989FA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984 w 3552"/>
              <a:gd name="T1" fmla="*/ 1618 h 3174"/>
              <a:gd name="T2" fmla="*/ 1852 w 3552"/>
              <a:gd name="T3" fmla="*/ 1234 h 3174"/>
              <a:gd name="T4" fmla="*/ 1288 w 3552"/>
              <a:gd name="T5" fmla="*/ 1034 h 3174"/>
              <a:gd name="T6" fmla="*/ 804 w 3552"/>
              <a:gd name="T7" fmla="*/ 968 h 3174"/>
              <a:gd name="T8" fmla="*/ 402 w 3552"/>
              <a:gd name="T9" fmla="*/ 1302 h 3174"/>
              <a:gd name="T10" fmla="*/ 348 w 3552"/>
              <a:gd name="T11" fmla="*/ 1680 h 3174"/>
              <a:gd name="T12" fmla="*/ 270 w 3552"/>
              <a:gd name="T13" fmla="*/ 2070 h 3174"/>
              <a:gd name="T14" fmla="*/ 402 w 3552"/>
              <a:gd name="T15" fmla="*/ 2592 h 3174"/>
              <a:gd name="T16" fmla="*/ 952 w 3552"/>
              <a:gd name="T17" fmla="*/ 2689 h 3174"/>
              <a:gd name="T18" fmla="*/ 1237 w 3552"/>
              <a:gd name="T19" fmla="*/ 3085 h 3174"/>
              <a:gd name="T20" fmla="*/ 1795 w 3552"/>
              <a:gd name="T21" fmla="*/ 3127 h 3174"/>
              <a:gd name="T22" fmla="*/ 2220 w 3552"/>
              <a:gd name="T23" fmla="*/ 3174 h 3174"/>
              <a:gd name="T24" fmla="*/ 2759 w 3552"/>
              <a:gd name="T25" fmla="*/ 3172 h 3174"/>
              <a:gd name="T26" fmla="*/ 3120 w 3552"/>
              <a:gd name="T27" fmla="*/ 3036 h 3174"/>
              <a:gd name="T28" fmla="*/ 3384 w 3552"/>
              <a:gd name="T29" fmla="*/ 2796 h 3174"/>
              <a:gd name="T30" fmla="*/ 3470 w 3552"/>
              <a:gd name="T31" fmla="*/ 2367 h 3174"/>
              <a:gd name="T32" fmla="*/ 3504 w 3552"/>
              <a:gd name="T33" fmla="*/ 1770 h 3174"/>
              <a:gd name="T34" fmla="*/ 3354 w 3552"/>
              <a:gd name="T35" fmla="*/ 1254 h 3174"/>
              <a:gd name="T36" fmla="*/ 3552 w 3552"/>
              <a:gd name="T37" fmla="*/ 732 h 3174"/>
              <a:gd name="T38" fmla="*/ 3462 w 3552"/>
              <a:gd name="T39" fmla="*/ 408 h 3174"/>
              <a:gd name="T40" fmla="*/ 3054 w 3552"/>
              <a:gd name="T41" fmla="*/ 90 h 3174"/>
              <a:gd name="T42" fmla="*/ 2358 w 3552"/>
              <a:gd name="T43" fmla="*/ 96 h 3174"/>
              <a:gd name="T44" fmla="*/ 1734 w 3552"/>
              <a:gd name="T45" fmla="*/ 0 h 3174"/>
              <a:gd name="T46" fmla="*/ 918 w 3552"/>
              <a:gd name="T47" fmla="*/ 102 h 3174"/>
              <a:gd name="T48" fmla="*/ 150 w 3552"/>
              <a:gd name="T49" fmla="*/ 150 h 3174"/>
              <a:gd name="T50" fmla="*/ 54 w 3552"/>
              <a:gd name="T51" fmla="*/ 534 h 3174"/>
              <a:gd name="T52" fmla="*/ 0 w 3552"/>
              <a:gd name="T53" fmla="*/ 1252 h 3174"/>
              <a:gd name="T54" fmla="*/ 405 w 3552"/>
              <a:gd name="T55" fmla="*/ 1310 h 3174"/>
              <a:gd name="T56" fmla="*/ 804 w 3552"/>
              <a:gd name="T57" fmla="*/ 971 h 3174"/>
              <a:gd name="T58" fmla="*/ 979 w 3552"/>
              <a:gd name="T59" fmla="*/ 562 h 3174"/>
              <a:gd name="T60" fmla="*/ 1378 w 3552"/>
              <a:gd name="T61" fmla="*/ 340 h 3174"/>
              <a:gd name="T62" fmla="*/ 1936 w 3552"/>
              <a:gd name="T63" fmla="*/ 286 h 3174"/>
              <a:gd name="T64" fmla="*/ 2378 w 3552"/>
              <a:gd name="T65" fmla="*/ 559 h 3174"/>
              <a:gd name="T66" fmla="*/ 2453 w 3552"/>
              <a:gd name="T67" fmla="*/ 1127 h 3174"/>
              <a:gd name="T68" fmla="*/ 2405 w 3552"/>
              <a:gd name="T69" fmla="*/ 180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1984" y="1618"/>
                </a:move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8" name="Freeform 8">
            <a:extLst>
              <a:ext uri="{FF2B5EF4-FFF2-40B4-BE49-F238E27FC236}">
                <a16:creationId xmlns:a16="http://schemas.microsoft.com/office/drawing/2014/main" id="{D197BB8F-4FF7-4A81-9467-04C77B7C8BDA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49" name="Freeform 9">
            <a:extLst>
              <a:ext uri="{FF2B5EF4-FFF2-40B4-BE49-F238E27FC236}">
                <a16:creationId xmlns:a16="http://schemas.microsoft.com/office/drawing/2014/main" id="{BA1F1CC0-E513-46F2-A3E6-AB4A2BCB5D5F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0" name="Line 10">
            <a:extLst>
              <a:ext uri="{FF2B5EF4-FFF2-40B4-BE49-F238E27FC236}">
                <a16:creationId xmlns:a16="http://schemas.microsoft.com/office/drawing/2014/main" id="{F589D965-7580-4A20-99E8-249A48129E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1" name="Freeform 11">
            <a:extLst>
              <a:ext uri="{FF2B5EF4-FFF2-40B4-BE49-F238E27FC236}">
                <a16:creationId xmlns:a16="http://schemas.microsoft.com/office/drawing/2014/main" id="{996F3D3F-D2A4-443C-AAD9-61AF7308D96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2" name="Freeform 12">
            <a:extLst>
              <a:ext uri="{FF2B5EF4-FFF2-40B4-BE49-F238E27FC236}">
                <a16:creationId xmlns:a16="http://schemas.microsoft.com/office/drawing/2014/main" id="{48513A88-109F-4456-9B0F-5E2B7FF7C407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3" name="Freeform 13">
            <a:extLst>
              <a:ext uri="{FF2B5EF4-FFF2-40B4-BE49-F238E27FC236}">
                <a16:creationId xmlns:a16="http://schemas.microsoft.com/office/drawing/2014/main" id="{521FEA57-E57F-4E74-86C4-70F659E747B0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5" name="Line 15">
            <a:extLst>
              <a:ext uri="{FF2B5EF4-FFF2-40B4-BE49-F238E27FC236}">
                <a16:creationId xmlns:a16="http://schemas.microsoft.com/office/drawing/2014/main" id="{8C8E571F-F6A7-4D88-BA97-354E82BB9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6" name="Freeform 16">
            <a:extLst>
              <a:ext uri="{FF2B5EF4-FFF2-40B4-BE49-F238E27FC236}">
                <a16:creationId xmlns:a16="http://schemas.microsoft.com/office/drawing/2014/main" id="{17B042DC-45ED-4372-9EF1-F58BAFD1E8F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7" name="Freeform 17">
            <a:extLst>
              <a:ext uri="{FF2B5EF4-FFF2-40B4-BE49-F238E27FC236}">
                <a16:creationId xmlns:a16="http://schemas.microsoft.com/office/drawing/2014/main" id="{C2A3A0EC-C188-4432-8663-56EADC47A6AC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8" name="Line 18">
            <a:extLst>
              <a:ext uri="{FF2B5EF4-FFF2-40B4-BE49-F238E27FC236}">
                <a16:creationId xmlns:a16="http://schemas.microsoft.com/office/drawing/2014/main" id="{BB177C2F-31F2-4A6C-9E54-2D06B9893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59" name="Line 19">
            <a:extLst>
              <a:ext uri="{FF2B5EF4-FFF2-40B4-BE49-F238E27FC236}">
                <a16:creationId xmlns:a16="http://schemas.microsoft.com/office/drawing/2014/main" id="{2009A8A5-CD1E-486D-8CB9-298032A22D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0" name="Line 20">
            <a:extLst>
              <a:ext uri="{FF2B5EF4-FFF2-40B4-BE49-F238E27FC236}">
                <a16:creationId xmlns:a16="http://schemas.microsoft.com/office/drawing/2014/main" id="{FDEE01B4-C825-4107-97B8-896BAA58F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1" name="Line 21">
            <a:extLst>
              <a:ext uri="{FF2B5EF4-FFF2-40B4-BE49-F238E27FC236}">
                <a16:creationId xmlns:a16="http://schemas.microsoft.com/office/drawing/2014/main" id="{D34CEB05-E667-4B1A-AC70-13D1508472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2" name="Line 22">
            <a:extLst>
              <a:ext uri="{FF2B5EF4-FFF2-40B4-BE49-F238E27FC236}">
                <a16:creationId xmlns:a16="http://schemas.microsoft.com/office/drawing/2014/main" id="{45595F19-9B88-4951-87BD-342887792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3" name="Freeform 23">
            <a:extLst>
              <a:ext uri="{FF2B5EF4-FFF2-40B4-BE49-F238E27FC236}">
                <a16:creationId xmlns:a16="http://schemas.microsoft.com/office/drawing/2014/main" id="{F0B78CB1-32D2-46A3-BC13-E482502C3BC2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4" name="Line 24">
            <a:extLst>
              <a:ext uri="{FF2B5EF4-FFF2-40B4-BE49-F238E27FC236}">
                <a16:creationId xmlns:a16="http://schemas.microsoft.com/office/drawing/2014/main" id="{EC8B13DC-7EB7-44C7-8B09-37A5AD034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5" name="Line 25">
            <a:extLst>
              <a:ext uri="{FF2B5EF4-FFF2-40B4-BE49-F238E27FC236}">
                <a16:creationId xmlns:a16="http://schemas.microsoft.com/office/drawing/2014/main" id="{CB0FF542-009F-4545-BC6B-343EAF28E3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6" name="Line 26">
            <a:extLst>
              <a:ext uri="{FF2B5EF4-FFF2-40B4-BE49-F238E27FC236}">
                <a16:creationId xmlns:a16="http://schemas.microsoft.com/office/drawing/2014/main" id="{3F03E444-E4DD-4E6E-B965-8DFB2F278C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7" name="Line 27">
            <a:extLst>
              <a:ext uri="{FF2B5EF4-FFF2-40B4-BE49-F238E27FC236}">
                <a16:creationId xmlns:a16="http://schemas.microsoft.com/office/drawing/2014/main" id="{FD4F6C36-4DEF-4D39-8E55-D91C1312F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8" name="Freeform 28">
            <a:extLst>
              <a:ext uri="{FF2B5EF4-FFF2-40B4-BE49-F238E27FC236}">
                <a16:creationId xmlns:a16="http://schemas.microsoft.com/office/drawing/2014/main" id="{32C43E64-9B20-4B30-9D11-3476E610AC8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9" name="Line 29">
            <a:extLst>
              <a:ext uri="{FF2B5EF4-FFF2-40B4-BE49-F238E27FC236}">
                <a16:creationId xmlns:a16="http://schemas.microsoft.com/office/drawing/2014/main" id="{66F6A7D4-097F-4806-B946-A7D0DEF1C2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0" name="Freeform 30">
            <a:extLst>
              <a:ext uri="{FF2B5EF4-FFF2-40B4-BE49-F238E27FC236}">
                <a16:creationId xmlns:a16="http://schemas.microsoft.com/office/drawing/2014/main" id="{4655402A-FC8B-4691-9131-ED0E730C7E2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1" name="Line 31">
            <a:extLst>
              <a:ext uri="{FF2B5EF4-FFF2-40B4-BE49-F238E27FC236}">
                <a16:creationId xmlns:a16="http://schemas.microsoft.com/office/drawing/2014/main" id="{8F543E69-BFA0-426E-9E07-C2E7A6FDA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2" name="Line 32">
            <a:extLst>
              <a:ext uri="{FF2B5EF4-FFF2-40B4-BE49-F238E27FC236}">
                <a16:creationId xmlns:a16="http://schemas.microsoft.com/office/drawing/2014/main" id="{6095E4A3-D16F-430B-A89C-6A44772C9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3" name="Freeform 33">
            <a:extLst>
              <a:ext uri="{FF2B5EF4-FFF2-40B4-BE49-F238E27FC236}">
                <a16:creationId xmlns:a16="http://schemas.microsoft.com/office/drawing/2014/main" id="{58F8AD39-AD94-400D-BB04-C631F22589FC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4" name="Line 34">
            <a:extLst>
              <a:ext uri="{FF2B5EF4-FFF2-40B4-BE49-F238E27FC236}">
                <a16:creationId xmlns:a16="http://schemas.microsoft.com/office/drawing/2014/main" id="{7E178430-63FA-496E-86E7-D9BFC778C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5" name="Freeform 35">
            <a:extLst>
              <a:ext uri="{FF2B5EF4-FFF2-40B4-BE49-F238E27FC236}">
                <a16:creationId xmlns:a16="http://schemas.microsoft.com/office/drawing/2014/main" id="{C672C1B2-3096-4295-B1B3-FECF6A383FF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6" name="Line 36">
            <a:extLst>
              <a:ext uri="{FF2B5EF4-FFF2-40B4-BE49-F238E27FC236}">
                <a16:creationId xmlns:a16="http://schemas.microsoft.com/office/drawing/2014/main" id="{B306C735-E7AD-4579-8BA8-B7FF1169B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7" name="Line 37">
            <a:extLst>
              <a:ext uri="{FF2B5EF4-FFF2-40B4-BE49-F238E27FC236}">
                <a16:creationId xmlns:a16="http://schemas.microsoft.com/office/drawing/2014/main" id="{C39DAC54-40E6-45DF-9A92-60F0DF32D3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8" name="Line 38">
            <a:extLst>
              <a:ext uri="{FF2B5EF4-FFF2-40B4-BE49-F238E27FC236}">
                <a16:creationId xmlns:a16="http://schemas.microsoft.com/office/drawing/2014/main" id="{F3D0BE1B-D783-414F-AB13-29A4622DC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9" name="Line 39">
            <a:extLst>
              <a:ext uri="{FF2B5EF4-FFF2-40B4-BE49-F238E27FC236}">
                <a16:creationId xmlns:a16="http://schemas.microsoft.com/office/drawing/2014/main" id="{CAF5A080-656D-43CE-B3B6-CC00613134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0" name="Line 40">
            <a:extLst>
              <a:ext uri="{FF2B5EF4-FFF2-40B4-BE49-F238E27FC236}">
                <a16:creationId xmlns:a16="http://schemas.microsoft.com/office/drawing/2014/main" id="{85538CC3-5C1D-4B8B-A650-EF3CDC6EBF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1" name="Freeform 41">
            <a:extLst>
              <a:ext uri="{FF2B5EF4-FFF2-40B4-BE49-F238E27FC236}">
                <a16:creationId xmlns:a16="http://schemas.microsoft.com/office/drawing/2014/main" id="{ABABBE54-D014-4BE2-B729-BE1ED65A402E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2" name="Line 42">
            <a:extLst>
              <a:ext uri="{FF2B5EF4-FFF2-40B4-BE49-F238E27FC236}">
                <a16:creationId xmlns:a16="http://schemas.microsoft.com/office/drawing/2014/main" id="{3D80D2AE-7C8B-4374-9BDD-D2C0056AE4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3" name="Freeform 43">
            <a:extLst>
              <a:ext uri="{FF2B5EF4-FFF2-40B4-BE49-F238E27FC236}">
                <a16:creationId xmlns:a16="http://schemas.microsoft.com/office/drawing/2014/main" id="{B5CD2473-953B-43D7-B0D6-3BC1738092DB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4" name="Line 44">
            <a:extLst>
              <a:ext uri="{FF2B5EF4-FFF2-40B4-BE49-F238E27FC236}">
                <a16:creationId xmlns:a16="http://schemas.microsoft.com/office/drawing/2014/main" id="{A0EF7633-109D-461D-AA93-685AFCE178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5" name="Line 45">
            <a:extLst>
              <a:ext uri="{FF2B5EF4-FFF2-40B4-BE49-F238E27FC236}">
                <a16:creationId xmlns:a16="http://schemas.microsoft.com/office/drawing/2014/main" id="{60A59135-31FA-4EF6-BF74-F23DEE7A8D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6" name="Line 46">
            <a:extLst>
              <a:ext uri="{FF2B5EF4-FFF2-40B4-BE49-F238E27FC236}">
                <a16:creationId xmlns:a16="http://schemas.microsoft.com/office/drawing/2014/main" id="{7C056591-0D10-4FB6-A857-6631A8DF95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7" name="Line 47">
            <a:extLst>
              <a:ext uri="{FF2B5EF4-FFF2-40B4-BE49-F238E27FC236}">
                <a16:creationId xmlns:a16="http://schemas.microsoft.com/office/drawing/2014/main" id="{73B13BBB-812A-4CFE-9CBB-208B553C38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8" name="Line 48">
            <a:extLst>
              <a:ext uri="{FF2B5EF4-FFF2-40B4-BE49-F238E27FC236}">
                <a16:creationId xmlns:a16="http://schemas.microsoft.com/office/drawing/2014/main" id="{F2AD3D95-A54D-4D16-912E-85A01D41A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9" name="Line 49">
            <a:extLst>
              <a:ext uri="{FF2B5EF4-FFF2-40B4-BE49-F238E27FC236}">
                <a16:creationId xmlns:a16="http://schemas.microsoft.com/office/drawing/2014/main" id="{C3D17747-F1B3-4CB3-B2FC-15B5EED3BE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0" name="Line 50">
            <a:extLst>
              <a:ext uri="{FF2B5EF4-FFF2-40B4-BE49-F238E27FC236}">
                <a16:creationId xmlns:a16="http://schemas.microsoft.com/office/drawing/2014/main" id="{6C48C4A6-D402-46B3-AC44-66AD601EA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1" name="Line 51">
            <a:extLst>
              <a:ext uri="{FF2B5EF4-FFF2-40B4-BE49-F238E27FC236}">
                <a16:creationId xmlns:a16="http://schemas.microsoft.com/office/drawing/2014/main" id="{F1724FD6-9A4F-4DE3-805E-C447FC01C2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2" name="Freeform 52">
            <a:extLst>
              <a:ext uri="{FF2B5EF4-FFF2-40B4-BE49-F238E27FC236}">
                <a16:creationId xmlns:a16="http://schemas.microsoft.com/office/drawing/2014/main" id="{46B2906D-D008-4BD5-9405-F08C16A6117D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3" name="Freeform 53">
            <a:extLst>
              <a:ext uri="{FF2B5EF4-FFF2-40B4-BE49-F238E27FC236}">
                <a16:creationId xmlns:a16="http://schemas.microsoft.com/office/drawing/2014/main" id="{2D54350F-CC74-44D4-B87A-E549E3518530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4" name="Line 54">
            <a:extLst>
              <a:ext uri="{FF2B5EF4-FFF2-40B4-BE49-F238E27FC236}">
                <a16:creationId xmlns:a16="http://schemas.microsoft.com/office/drawing/2014/main" id="{A2A90A98-D202-4E93-B183-E8AC536672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5" name="Freeform 55">
            <a:extLst>
              <a:ext uri="{FF2B5EF4-FFF2-40B4-BE49-F238E27FC236}">
                <a16:creationId xmlns:a16="http://schemas.microsoft.com/office/drawing/2014/main" id="{E4D5B89F-D369-4F2B-9811-F83235DAF81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6" name="Freeform 56">
            <a:extLst>
              <a:ext uri="{FF2B5EF4-FFF2-40B4-BE49-F238E27FC236}">
                <a16:creationId xmlns:a16="http://schemas.microsoft.com/office/drawing/2014/main" id="{4F641FD8-C91A-4E45-AF0D-DA3B9BB39026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7" name="Line 57">
            <a:extLst>
              <a:ext uri="{FF2B5EF4-FFF2-40B4-BE49-F238E27FC236}">
                <a16:creationId xmlns:a16="http://schemas.microsoft.com/office/drawing/2014/main" id="{13723B36-E8EB-445D-8297-A8A688FA2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8" name="Freeform 58">
            <a:extLst>
              <a:ext uri="{FF2B5EF4-FFF2-40B4-BE49-F238E27FC236}">
                <a16:creationId xmlns:a16="http://schemas.microsoft.com/office/drawing/2014/main" id="{EE5FA08C-FDC3-417A-A0C2-4AC4BF28F96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9" name="Line 59">
            <a:extLst>
              <a:ext uri="{FF2B5EF4-FFF2-40B4-BE49-F238E27FC236}">
                <a16:creationId xmlns:a16="http://schemas.microsoft.com/office/drawing/2014/main" id="{7347B940-5E86-4FCE-816A-41C7D22F11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0" name="Freeform 60">
            <a:extLst>
              <a:ext uri="{FF2B5EF4-FFF2-40B4-BE49-F238E27FC236}">
                <a16:creationId xmlns:a16="http://schemas.microsoft.com/office/drawing/2014/main" id="{8531E41A-7647-42B0-8B19-88C4A866DCA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1" name="Oval 61">
            <a:extLst>
              <a:ext uri="{FF2B5EF4-FFF2-40B4-BE49-F238E27FC236}">
                <a16:creationId xmlns:a16="http://schemas.microsoft.com/office/drawing/2014/main" id="{E912C8D8-7959-4791-A378-B22084D40E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02" name="Line 62">
            <a:extLst>
              <a:ext uri="{FF2B5EF4-FFF2-40B4-BE49-F238E27FC236}">
                <a16:creationId xmlns:a16="http://schemas.microsoft.com/office/drawing/2014/main" id="{1AFEB9A6-3D6F-42A0-BAB9-5B2155BFE2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3" name="Line 63">
            <a:extLst>
              <a:ext uri="{FF2B5EF4-FFF2-40B4-BE49-F238E27FC236}">
                <a16:creationId xmlns:a16="http://schemas.microsoft.com/office/drawing/2014/main" id="{33A11C84-6A39-410E-B442-DB7292813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4" name="Freeform 64">
            <a:extLst>
              <a:ext uri="{FF2B5EF4-FFF2-40B4-BE49-F238E27FC236}">
                <a16:creationId xmlns:a16="http://schemas.microsoft.com/office/drawing/2014/main" id="{835EC1B2-931C-48FD-BF3E-F1930B3DB2A5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5" name="Line 65">
            <a:extLst>
              <a:ext uri="{FF2B5EF4-FFF2-40B4-BE49-F238E27FC236}">
                <a16:creationId xmlns:a16="http://schemas.microsoft.com/office/drawing/2014/main" id="{B5CAA25F-4861-44CA-885E-6A9EF09FCC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6" name="Text Box 66">
            <a:extLst>
              <a:ext uri="{FF2B5EF4-FFF2-40B4-BE49-F238E27FC236}">
                <a16:creationId xmlns:a16="http://schemas.microsoft.com/office/drawing/2014/main" id="{692D2EB9-F584-4331-8F8A-C9E596BE1F3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5507" name="Line 67">
            <a:extLst>
              <a:ext uri="{FF2B5EF4-FFF2-40B4-BE49-F238E27FC236}">
                <a16:creationId xmlns:a16="http://schemas.microsoft.com/office/drawing/2014/main" id="{BE2CB2E8-5A04-4C4C-BEDF-D2AAE77C46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8" name="Line 68">
            <a:extLst>
              <a:ext uri="{FF2B5EF4-FFF2-40B4-BE49-F238E27FC236}">
                <a16:creationId xmlns:a16="http://schemas.microsoft.com/office/drawing/2014/main" id="{7E42BCBF-2881-4E1B-951A-3EE87BBA2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9" name="Line 69">
            <a:extLst>
              <a:ext uri="{FF2B5EF4-FFF2-40B4-BE49-F238E27FC236}">
                <a16:creationId xmlns:a16="http://schemas.microsoft.com/office/drawing/2014/main" id="{A18B8B0D-92A7-440A-8144-DE5AC1616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0" name="Freeform 70">
            <a:extLst>
              <a:ext uri="{FF2B5EF4-FFF2-40B4-BE49-F238E27FC236}">
                <a16:creationId xmlns:a16="http://schemas.microsoft.com/office/drawing/2014/main" id="{61ADCD7C-12AB-42BB-AC3E-3C91C7B652A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1" name="Line 71">
            <a:extLst>
              <a:ext uri="{FF2B5EF4-FFF2-40B4-BE49-F238E27FC236}">
                <a16:creationId xmlns:a16="http://schemas.microsoft.com/office/drawing/2014/main" id="{65462DA0-0001-49E9-B2A2-334090905C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2" name="Freeform 72">
            <a:extLst>
              <a:ext uri="{FF2B5EF4-FFF2-40B4-BE49-F238E27FC236}">
                <a16:creationId xmlns:a16="http://schemas.microsoft.com/office/drawing/2014/main" id="{624834D4-4738-4302-A4FE-EE22B18653B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3" name="Freeform 73">
            <a:extLst>
              <a:ext uri="{FF2B5EF4-FFF2-40B4-BE49-F238E27FC236}">
                <a16:creationId xmlns:a16="http://schemas.microsoft.com/office/drawing/2014/main" id="{5C0BC3E8-1068-4FEF-9D1A-6AF119635C8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4" name="Freeform 74">
            <a:extLst>
              <a:ext uri="{FF2B5EF4-FFF2-40B4-BE49-F238E27FC236}">
                <a16:creationId xmlns:a16="http://schemas.microsoft.com/office/drawing/2014/main" id="{BB15A9D3-9834-4418-A0D0-50E132AD48C0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5" name="Freeform 75">
            <a:extLst>
              <a:ext uri="{FF2B5EF4-FFF2-40B4-BE49-F238E27FC236}">
                <a16:creationId xmlns:a16="http://schemas.microsoft.com/office/drawing/2014/main" id="{C3BCBBC4-A90C-4170-B7A6-E0D1C5175A7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6" name="Freeform 76">
            <a:extLst>
              <a:ext uri="{FF2B5EF4-FFF2-40B4-BE49-F238E27FC236}">
                <a16:creationId xmlns:a16="http://schemas.microsoft.com/office/drawing/2014/main" id="{8DB3702A-C30F-4812-963F-E0C0C1172B1D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7" name="Oval 77">
            <a:extLst>
              <a:ext uri="{FF2B5EF4-FFF2-40B4-BE49-F238E27FC236}">
                <a16:creationId xmlns:a16="http://schemas.microsoft.com/office/drawing/2014/main" id="{44E6F26D-A738-4486-A799-5A974660DC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18" name="Line 78">
            <a:extLst>
              <a:ext uri="{FF2B5EF4-FFF2-40B4-BE49-F238E27FC236}">
                <a16:creationId xmlns:a16="http://schemas.microsoft.com/office/drawing/2014/main" id="{1FA09008-A91B-45BF-983E-D0A718179F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9" name="Line 79">
            <a:extLst>
              <a:ext uri="{FF2B5EF4-FFF2-40B4-BE49-F238E27FC236}">
                <a16:creationId xmlns:a16="http://schemas.microsoft.com/office/drawing/2014/main" id="{0E9B18B8-6BD3-4120-864E-C45321121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0" name="Freeform 80">
            <a:extLst>
              <a:ext uri="{FF2B5EF4-FFF2-40B4-BE49-F238E27FC236}">
                <a16:creationId xmlns:a16="http://schemas.microsoft.com/office/drawing/2014/main" id="{B8D98580-3545-4EDD-88BD-4EAAC856D44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1" name="Oval 81">
            <a:extLst>
              <a:ext uri="{FF2B5EF4-FFF2-40B4-BE49-F238E27FC236}">
                <a16:creationId xmlns:a16="http://schemas.microsoft.com/office/drawing/2014/main" id="{F1DFC061-C8FA-411A-899C-6ED2655FC5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22" name="Line 82">
            <a:extLst>
              <a:ext uri="{FF2B5EF4-FFF2-40B4-BE49-F238E27FC236}">
                <a16:creationId xmlns:a16="http://schemas.microsoft.com/office/drawing/2014/main" id="{9EEAE614-8B83-4D6A-BCA0-FD3F1BCAAD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3" name="Oval 83">
            <a:extLst>
              <a:ext uri="{FF2B5EF4-FFF2-40B4-BE49-F238E27FC236}">
                <a16:creationId xmlns:a16="http://schemas.microsoft.com/office/drawing/2014/main" id="{209B647E-60E4-4E39-9B65-1DDC7BA318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24" name="Freeform 84">
            <a:extLst>
              <a:ext uri="{FF2B5EF4-FFF2-40B4-BE49-F238E27FC236}">
                <a16:creationId xmlns:a16="http://schemas.microsoft.com/office/drawing/2014/main" id="{5F2EE3AC-DA05-47A8-9004-BCDB780AE39C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5" name="Freeform 85">
            <a:extLst>
              <a:ext uri="{FF2B5EF4-FFF2-40B4-BE49-F238E27FC236}">
                <a16:creationId xmlns:a16="http://schemas.microsoft.com/office/drawing/2014/main" id="{892F5BFC-AF5E-47DC-B000-B2FA3D831DC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6" name="Oval 86">
            <a:extLst>
              <a:ext uri="{FF2B5EF4-FFF2-40B4-BE49-F238E27FC236}">
                <a16:creationId xmlns:a16="http://schemas.microsoft.com/office/drawing/2014/main" id="{3A970453-ADE9-4575-9F03-59BF061DF9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27" name="Line 87">
            <a:extLst>
              <a:ext uri="{FF2B5EF4-FFF2-40B4-BE49-F238E27FC236}">
                <a16:creationId xmlns:a16="http://schemas.microsoft.com/office/drawing/2014/main" id="{B4159FDA-56C8-4921-A9F5-8E0B7653BE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8" name="Oval 88">
            <a:extLst>
              <a:ext uri="{FF2B5EF4-FFF2-40B4-BE49-F238E27FC236}">
                <a16:creationId xmlns:a16="http://schemas.microsoft.com/office/drawing/2014/main" id="{24B78386-CA1B-423C-BA62-EF8EA3E28A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29" name="Freeform 89">
            <a:extLst>
              <a:ext uri="{FF2B5EF4-FFF2-40B4-BE49-F238E27FC236}">
                <a16:creationId xmlns:a16="http://schemas.microsoft.com/office/drawing/2014/main" id="{BBC03DDE-7771-47CC-9DCA-12F284996240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0" name="Freeform 90">
            <a:extLst>
              <a:ext uri="{FF2B5EF4-FFF2-40B4-BE49-F238E27FC236}">
                <a16:creationId xmlns:a16="http://schemas.microsoft.com/office/drawing/2014/main" id="{BCBB1C30-14AE-46F9-9EB7-982E2CAC129C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1" name="Line 91">
            <a:extLst>
              <a:ext uri="{FF2B5EF4-FFF2-40B4-BE49-F238E27FC236}">
                <a16:creationId xmlns:a16="http://schemas.microsoft.com/office/drawing/2014/main" id="{C11F57AE-7C53-4199-B97C-8EBB41E92D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2" name="Oval 92">
            <a:extLst>
              <a:ext uri="{FF2B5EF4-FFF2-40B4-BE49-F238E27FC236}">
                <a16:creationId xmlns:a16="http://schemas.microsoft.com/office/drawing/2014/main" id="{FC2BED94-8D9D-4E67-BCBF-182A73A6F9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33" name="Freeform 93">
            <a:extLst>
              <a:ext uri="{FF2B5EF4-FFF2-40B4-BE49-F238E27FC236}">
                <a16:creationId xmlns:a16="http://schemas.microsoft.com/office/drawing/2014/main" id="{834BF9A7-4933-48EE-9F4B-963C09717F4D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4" name="Freeform 94">
            <a:extLst>
              <a:ext uri="{FF2B5EF4-FFF2-40B4-BE49-F238E27FC236}">
                <a16:creationId xmlns:a16="http://schemas.microsoft.com/office/drawing/2014/main" id="{F7B01EDA-D52B-4F86-9115-59B0D07A971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5" name="Freeform 95">
            <a:extLst>
              <a:ext uri="{FF2B5EF4-FFF2-40B4-BE49-F238E27FC236}">
                <a16:creationId xmlns:a16="http://schemas.microsoft.com/office/drawing/2014/main" id="{2C421C52-E735-4B0D-871B-00DC0FB55576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6" name="Line 96">
            <a:extLst>
              <a:ext uri="{FF2B5EF4-FFF2-40B4-BE49-F238E27FC236}">
                <a16:creationId xmlns:a16="http://schemas.microsoft.com/office/drawing/2014/main" id="{3D79DFC4-257C-4306-AD80-E7739E815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7" name="Freeform 97">
            <a:extLst>
              <a:ext uri="{FF2B5EF4-FFF2-40B4-BE49-F238E27FC236}">
                <a16:creationId xmlns:a16="http://schemas.microsoft.com/office/drawing/2014/main" id="{F998563E-D1BD-473F-8C68-DD62E21029D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8" name="Freeform 98">
            <a:extLst>
              <a:ext uri="{FF2B5EF4-FFF2-40B4-BE49-F238E27FC236}">
                <a16:creationId xmlns:a16="http://schemas.microsoft.com/office/drawing/2014/main" id="{344B28B8-AB15-4762-8CAD-8F2BCF01EFD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9" name="Freeform 99">
            <a:extLst>
              <a:ext uri="{FF2B5EF4-FFF2-40B4-BE49-F238E27FC236}">
                <a16:creationId xmlns:a16="http://schemas.microsoft.com/office/drawing/2014/main" id="{1B4A6C1C-E472-490E-AE5F-8D39667EA75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0" name="Oval 100">
            <a:extLst>
              <a:ext uri="{FF2B5EF4-FFF2-40B4-BE49-F238E27FC236}">
                <a16:creationId xmlns:a16="http://schemas.microsoft.com/office/drawing/2014/main" id="{795E8891-CFF3-4363-84E6-7D623B3725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41" name="Oval 101">
            <a:extLst>
              <a:ext uri="{FF2B5EF4-FFF2-40B4-BE49-F238E27FC236}">
                <a16:creationId xmlns:a16="http://schemas.microsoft.com/office/drawing/2014/main" id="{32F1D081-B58D-4A62-A29B-D37AE7CC1A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42" name="Line 102">
            <a:extLst>
              <a:ext uri="{FF2B5EF4-FFF2-40B4-BE49-F238E27FC236}">
                <a16:creationId xmlns:a16="http://schemas.microsoft.com/office/drawing/2014/main" id="{7944996E-E471-408F-AB9A-00D0E8537A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3" name="Line 103">
            <a:extLst>
              <a:ext uri="{FF2B5EF4-FFF2-40B4-BE49-F238E27FC236}">
                <a16:creationId xmlns:a16="http://schemas.microsoft.com/office/drawing/2014/main" id="{700FFAE6-BD2E-4919-B334-98521EE5D1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4" name="Line 104">
            <a:extLst>
              <a:ext uri="{FF2B5EF4-FFF2-40B4-BE49-F238E27FC236}">
                <a16:creationId xmlns:a16="http://schemas.microsoft.com/office/drawing/2014/main" id="{405F80E8-1977-4367-B26B-EAEB3D54D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5" name="Line 105">
            <a:extLst>
              <a:ext uri="{FF2B5EF4-FFF2-40B4-BE49-F238E27FC236}">
                <a16:creationId xmlns:a16="http://schemas.microsoft.com/office/drawing/2014/main" id="{2BEE8C17-43CF-4B0D-97A7-B86734927F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6" name="Line 106">
            <a:extLst>
              <a:ext uri="{FF2B5EF4-FFF2-40B4-BE49-F238E27FC236}">
                <a16:creationId xmlns:a16="http://schemas.microsoft.com/office/drawing/2014/main" id="{B2799573-F011-4084-B148-A1915AD92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7" name="Line 107">
            <a:extLst>
              <a:ext uri="{FF2B5EF4-FFF2-40B4-BE49-F238E27FC236}">
                <a16:creationId xmlns:a16="http://schemas.microsoft.com/office/drawing/2014/main" id="{167E2D52-4F32-4E2E-A4AE-AE468A8A4A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8" name="Line 108">
            <a:extLst>
              <a:ext uri="{FF2B5EF4-FFF2-40B4-BE49-F238E27FC236}">
                <a16:creationId xmlns:a16="http://schemas.microsoft.com/office/drawing/2014/main" id="{DE036F00-48F3-4BBC-B1C0-FB2DD41CC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9" name="Line 109">
            <a:extLst>
              <a:ext uri="{FF2B5EF4-FFF2-40B4-BE49-F238E27FC236}">
                <a16:creationId xmlns:a16="http://schemas.microsoft.com/office/drawing/2014/main" id="{ABD9AAA1-F03F-41D4-8BCF-2B1D3CCCA9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0" name="Line 110">
            <a:extLst>
              <a:ext uri="{FF2B5EF4-FFF2-40B4-BE49-F238E27FC236}">
                <a16:creationId xmlns:a16="http://schemas.microsoft.com/office/drawing/2014/main" id="{08D5C57B-389A-4597-9A8B-7E216FC4A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1" name="Line 111">
            <a:extLst>
              <a:ext uri="{FF2B5EF4-FFF2-40B4-BE49-F238E27FC236}">
                <a16:creationId xmlns:a16="http://schemas.microsoft.com/office/drawing/2014/main" id="{9998327F-2F96-436F-80AC-FCC4FF497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2" name="Oval 112">
            <a:extLst>
              <a:ext uri="{FF2B5EF4-FFF2-40B4-BE49-F238E27FC236}">
                <a16:creationId xmlns:a16="http://schemas.microsoft.com/office/drawing/2014/main" id="{37873CF4-B399-402B-8DA8-19FED53AD9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53" name="Oval 113">
            <a:extLst>
              <a:ext uri="{FF2B5EF4-FFF2-40B4-BE49-F238E27FC236}">
                <a16:creationId xmlns:a16="http://schemas.microsoft.com/office/drawing/2014/main" id="{2A718958-215B-4BDF-B686-399C5A8BF8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54" name="Line 114">
            <a:extLst>
              <a:ext uri="{FF2B5EF4-FFF2-40B4-BE49-F238E27FC236}">
                <a16:creationId xmlns:a16="http://schemas.microsoft.com/office/drawing/2014/main" id="{2AD2E458-66A1-4351-918F-F3459D8B7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5" name="Line 115">
            <a:extLst>
              <a:ext uri="{FF2B5EF4-FFF2-40B4-BE49-F238E27FC236}">
                <a16:creationId xmlns:a16="http://schemas.microsoft.com/office/drawing/2014/main" id="{7E194C83-5C05-44FF-8377-D4A0882296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6" name="Line 116">
            <a:extLst>
              <a:ext uri="{FF2B5EF4-FFF2-40B4-BE49-F238E27FC236}">
                <a16:creationId xmlns:a16="http://schemas.microsoft.com/office/drawing/2014/main" id="{427F60B3-CB07-4074-9F54-970475900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7" name="Line 117">
            <a:extLst>
              <a:ext uri="{FF2B5EF4-FFF2-40B4-BE49-F238E27FC236}">
                <a16:creationId xmlns:a16="http://schemas.microsoft.com/office/drawing/2014/main" id="{CDC32383-0737-4BD1-BB84-B24966EF72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8" name="Line 118">
            <a:extLst>
              <a:ext uri="{FF2B5EF4-FFF2-40B4-BE49-F238E27FC236}">
                <a16:creationId xmlns:a16="http://schemas.microsoft.com/office/drawing/2014/main" id="{9C252D83-2183-4579-B06F-4A7A344D8F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9" name="Line 119">
            <a:extLst>
              <a:ext uri="{FF2B5EF4-FFF2-40B4-BE49-F238E27FC236}">
                <a16:creationId xmlns:a16="http://schemas.microsoft.com/office/drawing/2014/main" id="{D5544152-BC84-494A-AF37-8B40A53899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0" name="Line 120">
            <a:extLst>
              <a:ext uri="{FF2B5EF4-FFF2-40B4-BE49-F238E27FC236}">
                <a16:creationId xmlns:a16="http://schemas.microsoft.com/office/drawing/2014/main" id="{C8DD0DE2-6B9F-4DB3-B94E-D8812D5B1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1" name="Line 121">
            <a:extLst>
              <a:ext uri="{FF2B5EF4-FFF2-40B4-BE49-F238E27FC236}">
                <a16:creationId xmlns:a16="http://schemas.microsoft.com/office/drawing/2014/main" id="{6FDD40D2-E5F2-4D27-9C27-A1F9EFB11E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2" name="Line 122">
            <a:extLst>
              <a:ext uri="{FF2B5EF4-FFF2-40B4-BE49-F238E27FC236}">
                <a16:creationId xmlns:a16="http://schemas.microsoft.com/office/drawing/2014/main" id="{3A73E05E-A803-43D1-A607-E829630A8E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3" name="Line 123">
            <a:extLst>
              <a:ext uri="{FF2B5EF4-FFF2-40B4-BE49-F238E27FC236}">
                <a16:creationId xmlns:a16="http://schemas.microsoft.com/office/drawing/2014/main" id="{675723FF-69F6-495A-A8A0-E3F1269276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4" name="Line 124">
            <a:extLst>
              <a:ext uri="{FF2B5EF4-FFF2-40B4-BE49-F238E27FC236}">
                <a16:creationId xmlns:a16="http://schemas.microsoft.com/office/drawing/2014/main" id="{AD576C67-46FE-45E6-9B18-75896650EB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5" name="Line 125">
            <a:extLst>
              <a:ext uri="{FF2B5EF4-FFF2-40B4-BE49-F238E27FC236}">
                <a16:creationId xmlns:a16="http://schemas.microsoft.com/office/drawing/2014/main" id="{75174DD0-7CC7-4E6F-BA92-0E47A5FBCE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6" name="Line 126">
            <a:extLst>
              <a:ext uri="{FF2B5EF4-FFF2-40B4-BE49-F238E27FC236}">
                <a16:creationId xmlns:a16="http://schemas.microsoft.com/office/drawing/2014/main" id="{CE7903D6-F2A8-4DBD-B368-421F39475F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7" name="Line 127">
            <a:extLst>
              <a:ext uri="{FF2B5EF4-FFF2-40B4-BE49-F238E27FC236}">
                <a16:creationId xmlns:a16="http://schemas.microsoft.com/office/drawing/2014/main" id="{D18009DF-D8DC-459C-A27A-43D2B7D0D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8" name="Line 128">
            <a:extLst>
              <a:ext uri="{FF2B5EF4-FFF2-40B4-BE49-F238E27FC236}">
                <a16:creationId xmlns:a16="http://schemas.microsoft.com/office/drawing/2014/main" id="{8492CC32-7FFD-4EA7-BC80-AE624F7F4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9" name="Line 129">
            <a:extLst>
              <a:ext uri="{FF2B5EF4-FFF2-40B4-BE49-F238E27FC236}">
                <a16:creationId xmlns:a16="http://schemas.microsoft.com/office/drawing/2014/main" id="{73D0F4A8-6700-42AF-AB7E-B75CA728B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0" name="Line 130">
            <a:extLst>
              <a:ext uri="{FF2B5EF4-FFF2-40B4-BE49-F238E27FC236}">
                <a16:creationId xmlns:a16="http://schemas.microsoft.com/office/drawing/2014/main" id="{F4F103B3-30F3-45F2-B28E-4F63C71CA3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1" name="Freeform 131">
            <a:extLst>
              <a:ext uri="{FF2B5EF4-FFF2-40B4-BE49-F238E27FC236}">
                <a16:creationId xmlns:a16="http://schemas.microsoft.com/office/drawing/2014/main" id="{AFA3C429-1479-45F9-965B-EBD89BEA83C2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2" name="Freeform 132">
            <a:extLst>
              <a:ext uri="{FF2B5EF4-FFF2-40B4-BE49-F238E27FC236}">
                <a16:creationId xmlns:a16="http://schemas.microsoft.com/office/drawing/2014/main" id="{CC2C5922-7EBA-4E4D-825B-9612AE8C5053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3" name="Freeform 133">
            <a:extLst>
              <a:ext uri="{FF2B5EF4-FFF2-40B4-BE49-F238E27FC236}">
                <a16:creationId xmlns:a16="http://schemas.microsoft.com/office/drawing/2014/main" id="{84323DDD-E723-4403-BF29-574BCC74AC21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4" name="Freeform 134">
            <a:extLst>
              <a:ext uri="{FF2B5EF4-FFF2-40B4-BE49-F238E27FC236}">
                <a16:creationId xmlns:a16="http://schemas.microsoft.com/office/drawing/2014/main" id="{3710F810-DB0A-4DE4-8D73-DE4C57358817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75" name="Oval 135">
            <a:extLst>
              <a:ext uri="{FF2B5EF4-FFF2-40B4-BE49-F238E27FC236}">
                <a16:creationId xmlns:a16="http://schemas.microsoft.com/office/drawing/2014/main" id="{F23FAFC3-115F-472A-8777-F43B09FF9A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76" name="Oval 136">
            <a:extLst>
              <a:ext uri="{FF2B5EF4-FFF2-40B4-BE49-F238E27FC236}">
                <a16:creationId xmlns:a16="http://schemas.microsoft.com/office/drawing/2014/main" id="{7CB83EDE-94FD-4639-91AA-F8F807AAC7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77" name="Oval 137">
            <a:extLst>
              <a:ext uri="{FF2B5EF4-FFF2-40B4-BE49-F238E27FC236}">
                <a16:creationId xmlns:a16="http://schemas.microsoft.com/office/drawing/2014/main" id="{21F89534-9115-42FD-810E-1111A59A8E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78" name="Oval 138">
            <a:extLst>
              <a:ext uri="{FF2B5EF4-FFF2-40B4-BE49-F238E27FC236}">
                <a16:creationId xmlns:a16="http://schemas.microsoft.com/office/drawing/2014/main" id="{49C133F8-ACC1-48B0-9426-51506F4ABD9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79" name="Freeform 139">
            <a:extLst>
              <a:ext uri="{FF2B5EF4-FFF2-40B4-BE49-F238E27FC236}">
                <a16:creationId xmlns:a16="http://schemas.microsoft.com/office/drawing/2014/main" id="{F427AD44-269F-4CB1-A796-1FDDD952C342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0" name="Freeform 140">
            <a:extLst>
              <a:ext uri="{FF2B5EF4-FFF2-40B4-BE49-F238E27FC236}">
                <a16:creationId xmlns:a16="http://schemas.microsoft.com/office/drawing/2014/main" id="{5C161769-AB95-4CC2-8E7C-1B9164A08026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1" name="Freeform 141">
            <a:extLst>
              <a:ext uri="{FF2B5EF4-FFF2-40B4-BE49-F238E27FC236}">
                <a16:creationId xmlns:a16="http://schemas.microsoft.com/office/drawing/2014/main" id="{EAEB1A1B-AA41-4DA0-9D78-F456CB29AE0D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2" name="Freeform 142">
            <a:extLst>
              <a:ext uri="{FF2B5EF4-FFF2-40B4-BE49-F238E27FC236}">
                <a16:creationId xmlns:a16="http://schemas.microsoft.com/office/drawing/2014/main" id="{F5B8B35B-153B-4F5C-8A16-BC0A2E08969F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3" name="Oval 143">
            <a:extLst>
              <a:ext uri="{FF2B5EF4-FFF2-40B4-BE49-F238E27FC236}">
                <a16:creationId xmlns:a16="http://schemas.microsoft.com/office/drawing/2014/main" id="{B35C836E-BAE5-4FC6-B8ED-4F25D8B5EF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84" name="Oval 144">
            <a:extLst>
              <a:ext uri="{FF2B5EF4-FFF2-40B4-BE49-F238E27FC236}">
                <a16:creationId xmlns:a16="http://schemas.microsoft.com/office/drawing/2014/main" id="{6DAB76B5-0106-468E-9354-301D9B3BB5C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85" name="Oval 145">
            <a:extLst>
              <a:ext uri="{FF2B5EF4-FFF2-40B4-BE49-F238E27FC236}">
                <a16:creationId xmlns:a16="http://schemas.microsoft.com/office/drawing/2014/main" id="{32084981-A4F7-46DF-885A-15E785C80A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86" name="Freeform 146">
            <a:extLst>
              <a:ext uri="{FF2B5EF4-FFF2-40B4-BE49-F238E27FC236}">
                <a16:creationId xmlns:a16="http://schemas.microsoft.com/office/drawing/2014/main" id="{6E68402C-15E2-4F8C-BD7B-80FE1E540875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7" name="Oval 147">
            <a:extLst>
              <a:ext uri="{FF2B5EF4-FFF2-40B4-BE49-F238E27FC236}">
                <a16:creationId xmlns:a16="http://schemas.microsoft.com/office/drawing/2014/main" id="{CE2338A4-7CEB-4531-97E0-E0B12C3E61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88" name="Oval 148">
            <a:extLst>
              <a:ext uri="{FF2B5EF4-FFF2-40B4-BE49-F238E27FC236}">
                <a16:creationId xmlns:a16="http://schemas.microsoft.com/office/drawing/2014/main" id="{D5F9ABD0-0576-4577-82B7-A91708FD47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89" name="Oval 149">
            <a:extLst>
              <a:ext uri="{FF2B5EF4-FFF2-40B4-BE49-F238E27FC236}">
                <a16:creationId xmlns:a16="http://schemas.microsoft.com/office/drawing/2014/main" id="{D8678861-538D-49F3-AA6D-319885BA20F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90" name="Line 150">
            <a:extLst>
              <a:ext uri="{FF2B5EF4-FFF2-40B4-BE49-F238E27FC236}">
                <a16:creationId xmlns:a16="http://schemas.microsoft.com/office/drawing/2014/main" id="{EBE533EC-595B-45AE-869C-21E1AF997B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1" name="Oval 151">
            <a:extLst>
              <a:ext uri="{FF2B5EF4-FFF2-40B4-BE49-F238E27FC236}">
                <a16:creationId xmlns:a16="http://schemas.microsoft.com/office/drawing/2014/main" id="{3CCF6311-BC9F-45FD-863B-7D063E59D6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92" name="Oval 152">
            <a:extLst>
              <a:ext uri="{FF2B5EF4-FFF2-40B4-BE49-F238E27FC236}">
                <a16:creationId xmlns:a16="http://schemas.microsoft.com/office/drawing/2014/main" id="{C969DC61-4D23-4D8E-949C-DCE696FE68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93" name="Oval 153">
            <a:extLst>
              <a:ext uri="{FF2B5EF4-FFF2-40B4-BE49-F238E27FC236}">
                <a16:creationId xmlns:a16="http://schemas.microsoft.com/office/drawing/2014/main" id="{5E84AABE-6D85-4D18-99D6-69E528A6A8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594" name="Freeform 154">
            <a:extLst>
              <a:ext uri="{FF2B5EF4-FFF2-40B4-BE49-F238E27FC236}">
                <a16:creationId xmlns:a16="http://schemas.microsoft.com/office/drawing/2014/main" id="{F9219F05-88A5-4778-A30D-849523C07890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5" name="Line 155">
            <a:extLst>
              <a:ext uri="{FF2B5EF4-FFF2-40B4-BE49-F238E27FC236}">
                <a16:creationId xmlns:a16="http://schemas.microsoft.com/office/drawing/2014/main" id="{FDF315D7-3409-4832-B8F0-B1061EE00A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6" name="Line 156">
            <a:extLst>
              <a:ext uri="{FF2B5EF4-FFF2-40B4-BE49-F238E27FC236}">
                <a16:creationId xmlns:a16="http://schemas.microsoft.com/office/drawing/2014/main" id="{64B299C9-EA6D-47AF-8F9D-055F0C5A55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7" name="Line 157">
            <a:extLst>
              <a:ext uri="{FF2B5EF4-FFF2-40B4-BE49-F238E27FC236}">
                <a16:creationId xmlns:a16="http://schemas.microsoft.com/office/drawing/2014/main" id="{02037161-BDA2-4EAA-AA5D-68F886C89B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8" name="Freeform 158">
            <a:extLst>
              <a:ext uri="{FF2B5EF4-FFF2-40B4-BE49-F238E27FC236}">
                <a16:creationId xmlns:a16="http://schemas.microsoft.com/office/drawing/2014/main" id="{0F64750D-1137-49CB-86DA-22BD1DE17902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99" name="Freeform 159">
            <a:extLst>
              <a:ext uri="{FF2B5EF4-FFF2-40B4-BE49-F238E27FC236}">
                <a16:creationId xmlns:a16="http://schemas.microsoft.com/office/drawing/2014/main" id="{E6685B1C-9BCC-4FCD-9D8C-12E3D0465C6D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0" name="Line 160">
            <a:extLst>
              <a:ext uri="{FF2B5EF4-FFF2-40B4-BE49-F238E27FC236}">
                <a16:creationId xmlns:a16="http://schemas.microsoft.com/office/drawing/2014/main" id="{F0886205-AC8A-4A46-9E7E-0D73054C00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1" name="Line 161">
            <a:extLst>
              <a:ext uri="{FF2B5EF4-FFF2-40B4-BE49-F238E27FC236}">
                <a16:creationId xmlns:a16="http://schemas.microsoft.com/office/drawing/2014/main" id="{5C622ACB-8680-4B6E-83D0-FD39983D03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2" name="Line 162">
            <a:extLst>
              <a:ext uri="{FF2B5EF4-FFF2-40B4-BE49-F238E27FC236}">
                <a16:creationId xmlns:a16="http://schemas.microsoft.com/office/drawing/2014/main" id="{D2146BF9-AC6A-486F-AFA5-E2D1FEF9C6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3" name="Freeform 163">
            <a:extLst>
              <a:ext uri="{FF2B5EF4-FFF2-40B4-BE49-F238E27FC236}">
                <a16:creationId xmlns:a16="http://schemas.microsoft.com/office/drawing/2014/main" id="{E76087CB-5E34-4672-A914-27635C8DC2FB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4" name="Line 164">
            <a:extLst>
              <a:ext uri="{FF2B5EF4-FFF2-40B4-BE49-F238E27FC236}">
                <a16:creationId xmlns:a16="http://schemas.microsoft.com/office/drawing/2014/main" id="{0C6A8DE1-210A-496C-8389-3842290E04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5" name="Freeform 165">
            <a:extLst>
              <a:ext uri="{FF2B5EF4-FFF2-40B4-BE49-F238E27FC236}">
                <a16:creationId xmlns:a16="http://schemas.microsoft.com/office/drawing/2014/main" id="{2A32A719-D578-41EC-BB35-DED0E50A1EAF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6" name="Freeform 166">
            <a:extLst>
              <a:ext uri="{FF2B5EF4-FFF2-40B4-BE49-F238E27FC236}">
                <a16:creationId xmlns:a16="http://schemas.microsoft.com/office/drawing/2014/main" id="{5F7C1264-A26F-452A-BD5F-77FF9E7EC715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7" name="Freeform 167">
            <a:extLst>
              <a:ext uri="{FF2B5EF4-FFF2-40B4-BE49-F238E27FC236}">
                <a16:creationId xmlns:a16="http://schemas.microsoft.com/office/drawing/2014/main" id="{33152300-9358-483B-80B8-A2AEE5F70461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8" name="Freeform 168">
            <a:extLst>
              <a:ext uri="{FF2B5EF4-FFF2-40B4-BE49-F238E27FC236}">
                <a16:creationId xmlns:a16="http://schemas.microsoft.com/office/drawing/2014/main" id="{83FAD98D-24E6-49F2-870C-87F836F5A3D6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09" name="Oval 169">
            <a:extLst>
              <a:ext uri="{FF2B5EF4-FFF2-40B4-BE49-F238E27FC236}">
                <a16:creationId xmlns:a16="http://schemas.microsoft.com/office/drawing/2014/main" id="{8FA68556-B16F-4D05-A82C-311C976155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0" name="Oval 170">
            <a:extLst>
              <a:ext uri="{FF2B5EF4-FFF2-40B4-BE49-F238E27FC236}">
                <a16:creationId xmlns:a16="http://schemas.microsoft.com/office/drawing/2014/main" id="{9B5FFF3E-C332-4F6D-BA74-C8A9C89823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1" name="Oval 171">
            <a:extLst>
              <a:ext uri="{FF2B5EF4-FFF2-40B4-BE49-F238E27FC236}">
                <a16:creationId xmlns:a16="http://schemas.microsoft.com/office/drawing/2014/main" id="{EEB60035-131F-4CA8-933A-5802A0AF47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2" name="Oval 172">
            <a:extLst>
              <a:ext uri="{FF2B5EF4-FFF2-40B4-BE49-F238E27FC236}">
                <a16:creationId xmlns:a16="http://schemas.microsoft.com/office/drawing/2014/main" id="{F6D262F1-D89E-4CF7-B569-8A5D01EC29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3" name="Oval 173">
            <a:extLst>
              <a:ext uri="{FF2B5EF4-FFF2-40B4-BE49-F238E27FC236}">
                <a16:creationId xmlns:a16="http://schemas.microsoft.com/office/drawing/2014/main" id="{282B5524-938C-4037-8252-BEBA51219B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4" name="Oval 174">
            <a:extLst>
              <a:ext uri="{FF2B5EF4-FFF2-40B4-BE49-F238E27FC236}">
                <a16:creationId xmlns:a16="http://schemas.microsoft.com/office/drawing/2014/main" id="{29FAE121-6BBD-4846-804D-A628867FC0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5" name="Oval 175">
            <a:extLst>
              <a:ext uri="{FF2B5EF4-FFF2-40B4-BE49-F238E27FC236}">
                <a16:creationId xmlns:a16="http://schemas.microsoft.com/office/drawing/2014/main" id="{935D5FAF-785B-48C2-8486-16CF5A8027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6" name="Oval 176">
            <a:extLst>
              <a:ext uri="{FF2B5EF4-FFF2-40B4-BE49-F238E27FC236}">
                <a16:creationId xmlns:a16="http://schemas.microsoft.com/office/drawing/2014/main" id="{9431191B-91C7-4496-90A1-261E5AAEA4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7" name="Oval 177">
            <a:extLst>
              <a:ext uri="{FF2B5EF4-FFF2-40B4-BE49-F238E27FC236}">
                <a16:creationId xmlns:a16="http://schemas.microsoft.com/office/drawing/2014/main" id="{0EF47799-83F1-4671-808E-0300DC0585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8" name="Oval 178">
            <a:extLst>
              <a:ext uri="{FF2B5EF4-FFF2-40B4-BE49-F238E27FC236}">
                <a16:creationId xmlns:a16="http://schemas.microsoft.com/office/drawing/2014/main" id="{B0A3B7C2-3F92-4769-A526-DC0D3207B2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19" name="Oval 179">
            <a:extLst>
              <a:ext uri="{FF2B5EF4-FFF2-40B4-BE49-F238E27FC236}">
                <a16:creationId xmlns:a16="http://schemas.microsoft.com/office/drawing/2014/main" id="{353B4595-31E4-4D01-99A3-3F1AD19EC5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0" name="Oval 180">
            <a:extLst>
              <a:ext uri="{FF2B5EF4-FFF2-40B4-BE49-F238E27FC236}">
                <a16:creationId xmlns:a16="http://schemas.microsoft.com/office/drawing/2014/main" id="{253EA3AD-18C2-4686-AC56-836C388D08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1" name="Oval 181">
            <a:extLst>
              <a:ext uri="{FF2B5EF4-FFF2-40B4-BE49-F238E27FC236}">
                <a16:creationId xmlns:a16="http://schemas.microsoft.com/office/drawing/2014/main" id="{B6126581-06C5-4531-A7FA-22608B39EB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2" name="Oval 182">
            <a:extLst>
              <a:ext uri="{FF2B5EF4-FFF2-40B4-BE49-F238E27FC236}">
                <a16:creationId xmlns:a16="http://schemas.microsoft.com/office/drawing/2014/main" id="{6F65C775-4581-4321-A3E8-123729DC06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3" name="Oval 183">
            <a:extLst>
              <a:ext uri="{FF2B5EF4-FFF2-40B4-BE49-F238E27FC236}">
                <a16:creationId xmlns:a16="http://schemas.microsoft.com/office/drawing/2014/main" id="{2217951D-5986-4805-930D-571DDC5099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4" name="Oval 184">
            <a:extLst>
              <a:ext uri="{FF2B5EF4-FFF2-40B4-BE49-F238E27FC236}">
                <a16:creationId xmlns:a16="http://schemas.microsoft.com/office/drawing/2014/main" id="{100FAE43-58E2-4267-8D27-1C1C192D87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25" name="Freeform 185">
            <a:extLst>
              <a:ext uri="{FF2B5EF4-FFF2-40B4-BE49-F238E27FC236}">
                <a16:creationId xmlns:a16="http://schemas.microsoft.com/office/drawing/2014/main" id="{64529A53-3DB2-407B-BD2F-99EEFD8666E9}"/>
              </a:ext>
            </a:extLst>
          </p:cNvPr>
          <p:cNvSpPr>
            <a:spLocks/>
          </p:cNvSpPr>
          <p:nvPr/>
        </p:nvSpPr>
        <p:spPr bwMode="auto">
          <a:xfrm>
            <a:off x="7073900" y="4133850"/>
            <a:ext cx="361950" cy="152400"/>
          </a:xfrm>
          <a:custGeom>
            <a:avLst/>
            <a:gdLst>
              <a:gd name="T0" fmla="*/ 0 w 228"/>
              <a:gd name="T1" fmla="*/ 0 h 96"/>
              <a:gd name="T2" fmla="*/ 228 w 228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8" h="96">
                <a:moveTo>
                  <a:pt x="0" y="0"/>
                </a:moveTo>
                <a:lnTo>
                  <a:pt x="228" y="96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5626" name="Text Box 186">
            <a:extLst>
              <a:ext uri="{FF2B5EF4-FFF2-40B4-BE49-F238E27FC236}">
                <a16:creationId xmlns:a16="http://schemas.microsoft.com/office/drawing/2014/main" id="{282FE61B-ED27-4528-948A-CDF4A23EB94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5627" name="Freeform 187">
            <a:extLst>
              <a:ext uri="{FF2B5EF4-FFF2-40B4-BE49-F238E27FC236}">
                <a16:creationId xmlns:a16="http://schemas.microsoft.com/office/drawing/2014/main" id="{9DE009CB-9B1D-4319-A3D4-9D62A8535250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28" name="Freeform 188">
            <a:extLst>
              <a:ext uri="{FF2B5EF4-FFF2-40B4-BE49-F238E27FC236}">
                <a16:creationId xmlns:a16="http://schemas.microsoft.com/office/drawing/2014/main" id="{76ADCC56-38CD-4161-BD91-DB6DB881B9A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29" name="Freeform 189">
            <a:extLst>
              <a:ext uri="{FF2B5EF4-FFF2-40B4-BE49-F238E27FC236}">
                <a16:creationId xmlns:a16="http://schemas.microsoft.com/office/drawing/2014/main" id="{C5EF15EC-1506-4B1E-86D1-07AB6475945F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0" name="Freeform 190">
            <a:extLst>
              <a:ext uri="{FF2B5EF4-FFF2-40B4-BE49-F238E27FC236}">
                <a16:creationId xmlns:a16="http://schemas.microsoft.com/office/drawing/2014/main" id="{9E9C4F75-82C4-4D10-A688-0E6D6BAB3FE0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1" name="Freeform 191">
            <a:extLst>
              <a:ext uri="{FF2B5EF4-FFF2-40B4-BE49-F238E27FC236}">
                <a16:creationId xmlns:a16="http://schemas.microsoft.com/office/drawing/2014/main" id="{24ABA5F7-CDEF-4F2B-9E8D-F8D3AB94C24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2" name="Freeform 192">
            <a:extLst>
              <a:ext uri="{FF2B5EF4-FFF2-40B4-BE49-F238E27FC236}">
                <a16:creationId xmlns:a16="http://schemas.microsoft.com/office/drawing/2014/main" id="{3CC2A2A4-3A33-48D5-891F-39A7E2C99168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3" name="Freeform 193">
            <a:extLst>
              <a:ext uri="{FF2B5EF4-FFF2-40B4-BE49-F238E27FC236}">
                <a16:creationId xmlns:a16="http://schemas.microsoft.com/office/drawing/2014/main" id="{06E664B0-1F33-44FD-B4A0-D0CCA7302598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4" name="Freeform 194">
            <a:extLst>
              <a:ext uri="{FF2B5EF4-FFF2-40B4-BE49-F238E27FC236}">
                <a16:creationId xmlns:a16="http://schemas.microsoft.com/office/drawing/2014/main" id="{C90CBEA7-784D-43EA-A035-0F527D91EA8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5" name="Freeform 195">
            <a:extLst>
              <a:ext uri="{FF2B5EF4-FFF2-40B4-BE49-F238E27FC236}">
                <a16:creationId xmlns:a16="http://schemas.microsoft.com/office/drawing/2014/main" id="{8AE3EFDB-E0AC-448C-AB21-FB09CA4F1DF6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36" name="Oval 196">
            <a:extLst>
              <a:ext uri="{FF2B5EF4-FFF2-40B4-BE49-F238E27FC236}">
                <a16:creationId xmlns:a16="http://schemas.microsoft.com/office/drawing/2014/main" id="{F69734FC-A757-4CDD-A3E2-F619BF0A7E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37" name="Oval 197">
            <a:extLst>
              <a:ext uri="{FF2B5EF4-FFF2-40B4-BE49-F238E27FC236}">
                <a16:creationId xmlns:a16="http://schemas.microsoft.com/office/drawing/2014/main" id="{E490C777-F0AF-415C-9B67-BA90C3DCF3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38" name="Text Box 198">
            <a:extLst>
              <a:ext uri="{FF2B5EF4-FFF2-40B4-BE49-F238E27FC236}">
                <a16:creationId xmlns:a16="http://schemas.microsoft.com/office/drawing/2014/main" id="{EA1E1FFF-FC94-4F03-ADC7-F01CE8E97EF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5639" name="Line 199">
            <a:extLst>
              <a:ext uri="{FF2B5EF4-FFF2-40B4-BE49-F238E27FC236}">
                <a16:creationId xmlns:a16="http://schemas.microsoft.com/office/drawing/2014/main" id="{4F742648-4C2C-4732-BF3C-5B7D3C9EBA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40" name="Oval 200">
            <a:extLst>
              <a:ext uri="{FF2B5EF4-FFF2-40B4-BE49-F238E27FC236}">
                <a16:creationId xmlns:a16="http://schemas.microsoft.com/office/drawing/2014/main" id="{506A5152-E79E-4785-93C6-CB4F76A4B0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41" name="Oval 201">
            <a:extLst>
              <a:ext uri="{FF2B5EF4-FFF2-40B4-BE49-F238E27FC236}">
                <a16:creationId xmlns:a16="http://schemas.microsoft.com/office/drawing/2014/main" id="{EFCC52F2-9B4F-4735-9897-48CD53673B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5642" name="Text Box 202">
            <a:extLst>
              <a:ext uri="{FF2B5EF4-FFF2-40B4-BE49-F238E27FC236}">
                <a16:creationId xmlns:a16="http://schemas.microsoft.com/office/drawing/2014/main" id="{78D77E45-5A83-4415-A093-0E7C6E858F4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5643" name="Line 203">
            <a:extLst>
              <a:ext uri="{FF2B5EF4-FFF2-40B4-BE49-F238E27FC236}">
                <a16:creationId xmlns:a16="http://schemas.microsoft.com/office/drawing/2014/main" id="{1A20435F-669C-44AF-B25D-AA8D7D075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44" name="Text Box 204">
            <a:extLst>
              <a:ext uri="{FF2B5EF4-FFF2-40B4-BE49-F238E27FC236}">
                <a16:creationId xmlns:a16="http://schemas.microsoft.com/office/drawing/2014/main" id="{C3F05756-DD79-4595-BACD-194B3B9C0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45" name="Text Box 205">
            <a:extLst>
              <a:ext uri="{FF2B5EF4-FFF2-40B4-BE49-F238E27FC236}">
                <a16:creationId xmlns:a16="http://schemas.microsoft.com/office/drawing/2014/main" id="{026272EC-75D7-4CC7-8574-E7543BF0D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46" name="Text Box 206">
            <a:extLst>
              <a:ext uri="{FF2B5EF4-FFF2-40B4-BE49-F238E27FC236}">
                <a16:creationId xmlns:a16="http://schemas.microsoft.com/office/drawing/2014/main" id="{7CC86829-6D4E-47A2-AC39-A27E792F0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47" name="Text Box 207">
            <a:extLst>
              <a:ext uri="{FF2B5EF4-FFF2-40B4-BE49-F238E27FC236}">
                <a16:creationId xmlns:a16="http://schemas.microsoft.com/office/drawing/2014/main" id="{D585DC07-F9E5-465E-A389-2D37C7654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48" name="Text Box 208">
            <a:extLst>
              <a:ext uri="{FF2B5EF4-FFF2-40B4-BE49-F238E27FC236}">
                <a16:creationId xmlns:a16="http://schemas.microsoft.com/office/drawing/2014/main" id="{223CBD7C-3B3C-43EC-9FF9-50BA6BCF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50" name="Text Box 210">
            <a:extLst>
              <a:ext uri="{FF2B5EF4-FFF2-40B4-BE49-F238E27FC236}">
                <a16:creationId xmlns:a16="http://schemas.microsoft.com/office/drawing/2014/main" id="{1378D641-B4C6-4F53-AC23-DCA8E7C77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5652" name="Text Box 212">
            <a:extLst>
              <a:ext uri="{FF2B5EF4-FFF2-40B4-BE49-F238E27FC236}">
                <a16:creationId xmlns:a16="http://schemas.microsoft.com/office/drawing/2014/main" id="{33A624F3-A7BA-433A-87F5-7898F1A7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5653" name="Text Box 213">
            <a:extLst>
              <a:ext uri="{FF2B5EF4-FFF2-40B4-BE49-F238E27FC236}">
                <a16:creationId xmlns:a16="http://schemas.microsoft.com/office/drawing/2014/main" id="{174C6980-2F31-4278-9C73-E776FDA01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54" name="Text Box 214">
            <a:extLst>
              <a:ext uri="{FF2B5EF4-FFF2-40B4-BE49-F238E27FC236}">
                <a16:creationId xmlns:a16="http://schemas.microsoft.com/office/drawing/2014/main" id="{A1EC4A8F-8EC7-4173-945B-625AA78D8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55" name="Text Box 215">
            <a:extLst>
              <a:ext uri="{FF2B5EF4-FFF2-40B4-BE49-F238E27FC236}">
                <a16:creationId xmlns:a16="http://schemas.microsoft.com/office/drawing/2014/main" id="{6F8A330B-E049-4CAC-857F-D84499E2A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56" name="Text Box 216">
            <a:extLst>
              <a:ext uri="{FF2B5EF4-FFF2-40B4-BE49-F238E27FC236}">
                <a16:creationId xmlns:a16="http://schemas.microsoft.com/office/drawing/2014/main" id="{F6E5F426-11CA-4929-83AB-CB220EF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57" name="Text Box 217">
            <a:extLst>
              <a:ext uri="{FF2B5EF4-FFF2-40B4-BE49-F238E27FC236}">
                <a16:creationId xmlns:a16="http://schemas.microsoft.com/office/drawing/2014/main" id="{8F0E89A1-EA74-4782-82D8-B5545767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5658" name="Text Box 218">
            <a:extLst>
              <a:ext uri="{FF2B5EF4-FFF2-40B4-BE49-F238E27FC236}">
                <a16:creationId xmlns:a16="http://schemas.microsoft.com/office/drawing/2014/main" id="{A5D065DE-B53B-43D6-82F4-10794EF3B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59" name="Text Box 219">
            <a:extLst>
              <a:ext uri="{FF2B5EF4-FFF2-40B4-BE49-F238E27FC236}">
                <a16:creationId xmlns:a16="http://schemas.microsoft.com/office/drawing/2014/main" id="{5127DE93-DCFC-4E2A-9DFE-7C67CE9F5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5660" name="Text Box 220">
            <a:extLst>
              <a:ext uri="{FF2B5EF4-FFF2-40B4-BE49-F238E27FC236}">
                <a16:creationId xmlns:a16="http://schemas.microsoft.com/office/drawing/2014/main" id="{283B5746-A56B-4C4D-A06E-178BEE3E1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4301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</a:t>
            </a:r>
          </a:p>
        </p:txBody>
      </p:sp>
      <p:sp>
        <p:nvSpPr>
          <p:cNvPr id="1085663" name="Freeform 223">
            <a:extLst>
              <a:ext uri="{FF2B5EF4-FFF2-40B4-BE49-F238E27FC236}">
                <a16:creationId xmlns:a16="http://schemas.microsoft.com/office/drawing/2014/main" id="{45698F66-268E-4427-B2AF-605930A86D6B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5664" name="Text Box 224">
            <a:extLst>
              <a:ext uri="{FF2B5EF4-FFF2-40B4-BE49-F238E27FC236}">
                <a16:creationId xmlns:a16="http://schemas.microsoft.com/office/drawing/2014/main" id="{F1316987-39EB-4891-81B9-557A4B2E9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5665" name="Freeform 225">
            <a:extLst>
              <a:ext uri="{FF2B5EF4-FFF2-40B4-BE49-F238E27FC236}">
                <a16:creationId xmlns:a16="http://schemas.microsoft.com/office/drawing/2014/main" id="{1B44DB05-1342-4DB5-96BD-2F399BA56B74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0861C-A944-4546-B3B9-7EA06422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0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DDD0-9000-46F3-B4D9-A0187DA8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33041"/>
            <a:ext cx="960120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Engineering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DC13742-00FF-471F-8632-37752FE4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6486526"/>
            <a:ext cx="361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Times New Roman" panose="02020603050405020304" pitchFamily="18" charset="0"/>
              </a:rPr>
              <a:t>“Audi A8” created by Roland Wolf</a:t>
            </a:r>
          </a:p>
        </p:txBody>
      </p:sp>
      <p:pic>
        <p:nvPicPr>
          <p:cNvPr id="8" name="Picture 4" descr="E:\papers\dissertation\talk\audi1_comp.jpg">
            <a:extLst>
              <a:ext uri="{FF2B5EF4-FFF2-40B4-BE49-F238E27FC236}">
                <a16:creationId xmlns:a16="http://schemas.microsoft.com/office/drawing/2014/main" id="{914F2884-779A-4158-92B0-96B04B16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r="6650"/>
          <a:stretch>
            <a:fillRect/>
          </a:stretch>
        </p:blipFill>
        <p:spPr bwMode="auto">
          <a:xfrm>
            <a:off x="1903414" y="1092200"/>
            <a:ext cx="8364537" cy="540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0BD6FC-BE09-4263-B14A-8BDA5E48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0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Freeform 2">
            <a:extLst>
              <a:ext uri="{FF2B5EF4-FFF2-40B4-BE49-F238E27FC236}">
                <a16:creationId xmlns:a16="http://schemas.microsoft.com/office/drawing/2014/main" id="{A9114C0C-4AF7-446E-BA9B-0138F429CBEE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6686" name="Freeform 222">
            <a:extLst>
              <a:ext uri="{FF2B5EF4-FFF2-40B4-BE49-F238E27FC236}">
                <a16:creationId xmlns:a16="http://schemas.microsoft.com/office/drawing/2014/main" id="{B4471EF5-7B93-4BC1-B9A3-3CF811E97A40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67" name="Line 3">
            <a:extLst>
              <a:ext uri="{FF2B5EF4-FFF2-40B4-BE49-F238E27FC236}">
                <a16:creationId xmlns:a16="http://schemas.microsoft.com/office/drawing/2014/main" id="{A1F75E30-CA57-4514-99DC-EFA470F4B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68" name="Freeform 4">
            <a:extLst>
              <a:ext uri="{FF2B5EF4-FFF2-40B4-BE49-F238E27FC236}">
                <a16:creationId xmlns:a16="http://schemas.microsoft.com/office/drawing/2014/main" id="{67D99909-AB4C-42E9-82EA-DE1EF251CCD9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69" name="Freeform 5">
            <a:extLst>
              <a:ext uri="{FF2B5EF4-FFF2-40B4-BE49-F238E27FC236}">
                <a16:creationId xmlns:a16="http://schemas.microsoft.com/office/drawing/2014/main" id="{1C290B01-1D2F-40EE-94B2-BAD2B8109008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1" name="Freeform 7">
            <a:extLst>
              <a:ext uri="{FF2B5EF4-FFF2-40B4-BE49-F238E27FC236}">
                <a16:creationId xmlns:a16="http://schemas.microsoft.com/office/drawing/2014/main" id="{3296A47B-2DB0-4368-9987-401A9D1518F2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984 w 3552"/>
              <a:gd name="T1" fmla="*/ 1618 h 3174"/>
              <a:gd name="T2" fmla="*/ 1852 w 3552"/>
              <a:gd name="T3" fmla="*/ 1234 h 3174"/>
              <a:gd name="T4" fmla="*/ 1288 w 3552"/>
              <a:gd name="T5" fmla="*/ 1034 h 3174"/>
              <a:gd name="T6" fmla="*/ 804 w 3552"/>
              <a:gd name="T7" fmla="*/ 968 h 3174"/>
              <a:gd name="T8" fmla="*/ 402 w 3552"/>
              <a:gd name="T9" fmla="*/ 1302 h 3174"/>
              <a:gd name="T10" fmla="*/ 348 w 3552"/>
              <a:gd name="T11" fmla="*/ 1680 h 3174"/>
              <a:gd name="T12" fmla="*/ 270 w 3552"/>
              <a:gd name="T13" fmla="*/ 2070 h 3174"/>
              <a:gd name="T14" fmla="*/ 402 w 3552"/>
              <a:gd name="T15" fmla="*/ 2592 h 3174"/>
              <a:gd name="T16" fmla="*/ 952 w 3552"/>
              <a:gd name="T17" fmla="*/ 2689 h 3174"/>
              <a:gd name="T18" fmla="*/ 1237 w 3552"/>
              <a:gd name="T19" fmla="*/ 3085 h 3174"/>
              <a:gd name="T20" fmla="*/ 1795 w 3552"/>
              <a:gd name="T21" fmla="*/ 3127 h 3174"/>
              <a:gd name="T22" fmla="*/ 2220 w 3552"/>
              <a:gd name="T23" fmla="*/ 3174 h 3174"/>
              <a:gd name="T24" fmla="*/ 2759 w 3552"/>
              <a:gd name="T25" fmla="*/ 3172 h 3174"/>
              <a:gd name="T26" fmla="*/ 3120 w 3552"/>
              <a:gd name="T27" fmla="*/ 3036 h 3174"/>
              <a:gd name="T28" fmla="*/ 3384 w 3552"/>
              <a:gd name="T29" fmla="*/ 2796 h 3174"/>
              <a:gd name="T30" fmla="*/ 3470 w 3552"/>
              <a:gd name="T31" fmla="*/ 2367 h 3174"/>
              <a:gd name="T32" fmla="*/ 3504 w 3552"/>
              <a:gd name="T33" fmla="*/ 1770 h 3174"/>
              <a:gd name="T34" fmla="*/ 3354 w 3552"/>
              <a:gd name="T35" fmla="*/ 1254 h 3174"/>
              <a:gd name="T36" fmla="*/ 3552 w 3552"/>
              <a:gd name="T37" fmla="*/ 732 h 3174"/>
              <a:gd name="T38" fmla="*/ 3462 w 3552"/>
              <a:gd name="T39" fmla="*/ 408 h 3174"/>
              <a:gd name="T40" fmla="*/ 3054 w 3552"/>
              <a:gd name="T41" fmla="*/ 90 h 3174"/>
              <a:gd name="T42" fmla="*/ 2358 w 3552"/>
              <a:gd name="T43" fmla="*/ 96 h 3174"/>
              <a:gd name="T44" fmla="*/ 1734 w 3552"/>
              <a:gd name="T45" fmla="*/ 0 h 3174"/>
              <a:gd name="T46" fmla="*/ 918 w 3552"/>
              <a:gd name="T47" fmla="*/ 102 h 3174"/>
              <a:gd name="T48" fmla="*/ 150 w 3552"/>
              <a:gd name="T49" fmla="*/ 150 h 3174"/>
              <a:gd name="T50" fmla="*/ 54 w 3552"/>
              <a:gd name="T51" fmla="*/ 534 h 3174"/>
              <a:gd name="T52" fmla="*/ 0 w 3552"/>
              <a:gd name="T53" fmla="*/ 1252 h 3174"/>
              <a:gd name="T54" fmla="*/ 405 w 3552"/>
              <a:gd name="T55" fmla="*/ 1310 h 3174"/>
              <a:gd name="T56" fmla="*/ 804 w 3552"/>
              <a:gd name="T57" fmla="*/ 971 h 3174"/>
              <a:gd name="T58" fmla="*/ 979 w 3552"/>
              <a:gd name="T59" fmla="*/ 562 h 3174"/>
              <a:gd name="T60" fmla="*/ 1378 w 3552"/>
              <a:gd name="T61" fmla="*/ 340 h 3174"/>
              <a:gd name="T62" fmla="*/ 1936 w 3552"/>
              <a:gd name="T63" fmla="*/ 286 h 3174"/>
              <a:gd name="T64" fmla="*/ 2378 w 3552"/>
              <a:gd name="T65" fmla="*/ 559 h 3174"/>
              <a:gd name="T66" fmla="*/ 2453 w 3552"/>
              <a:gd name="T67" fmla="*/ 1127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2" h="3174">
                <a:moveTo>
                  <a:pt x="1984" y="1618"/>
                </a:moveTo>
                <a:lnTo>
                  <a:pt x="1852" y="1234"/>
                </a:ln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2" name="Freeform 8">
            <a:extLst>
              <a:ext uri="{FF2B5EF4-FFF2-40B4-BE49-F238E27FC236}">
                <a16:creationId xmlns:a16="http://schemas.microsoft.com/office/drawing/2014/main" id="{FE5EF982-A2EA-4E5A-AC68-3131AEA5A61D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3" name="Freeform 9">
            <a:extLst>
              <a:ext uri="{FF2B5EF4-FFF2-40B4-BE49-F238E27FC236}">
                <a16:creationId xmlns:a16="http://schemas.microsoft.com/office/drawing/2014/main" id="{BC72579D-110F-4C38-AC28-EF92575ECF3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4" name="Line 10">
            <a:extLst>
              <a:ext uri="{FF2B5EF4-FFF2-40B4-BE49-F238E27FC236}">
                <a16:creationId xmlns:a16="http://schemas.microsoft.com/office/drawing/2014/main" id="{3B3C0891-94FB-43D0-BC90-77FA7CB252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5" name="Freeform 11">
            <a:extLst>
              <a:ext uri="{FF2B5EF4-FFF2-40B4-BE49-F238E27FC236}">
                <a16:creationId xmlns:a16="http://schemas.microsoft.com/office/drawing/2014/main" id="{9703D624-4286-48F5-B536-1CDB6310AD0D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6" name="Freeform 12">
            <a:extLst>
              <a:ext uri="{FF2B5EF4-FFF2-40B4-BE49-F238E27FC236}">
                <a16:creationId xmlns:a16="http://schemas.microsoft.com/office/drawing/2014/main" id="{E359AF4E-01F2-472C-A1E7-7E4B38494E3D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7" name="Freeform 13">
            <a:extLst>
              <a:ext uri="{FF2B5EF4-FFF2-40B4-BE49-F238E27FC236}">
                <a16:creationId xmlns:a16="http://schemas.microsoft.com/office/drawing/2014/main" id="{B6528E8D-5E0F-4E05-A981-64CD01E1468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79" name="Line 15">
            <a:extLst>
              <a:ext uri="{FF2B5EF4-FFF2-40B4-BE49-F238E27FC236}">
                <a16:creationId xmlns:a16="http://schemas.microsoft.com/office/drawing/2014/main" id="{53D0ECA4-9C79-44C5-B062-747E8D129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0" name="Freeform 16">
            <a:extLst>
              <a:ext uri="{FF2B5EF4-FFF2-40B4-BE49-F238E27FC236}">
                <a16:creationId xmlns:a16="http://schemas.microsoft.com/office/drawing/2014/main" id="{E77E2620-82FE-4BE6-A594-9E796377FA7A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1" name="Freeform 17">
            <a:extLst>
              <a:ext uri="{FF2B5EF4-FFF2-40B4-BE49-F238E27FC236}">
                <a16:creationId xmlns:a16="http://schemas.microsoft.com/office/drawing/2014/main" id="{EC4D5B69-6D5A-4B0B-A182-0A50BD336FBA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2" name="Line 18">
            <a:extLst>
              <a:ext uri="{FF2B5EF4-FFF2-40B4-BE49-F238E27FC236}">
                <a16:creationId xmlns:a16="http://schemas.microsoft.com/office/drawing/2014/main" id="{73E14C4C-CEDB-416E-BEA1-E1D64A8CF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3" name="Line 19">
            <a:extLst>
              <a:ext uri="{FF2B5EF4-FFF2-40B4-BE49-F238E27FC236}">
                <a16:creationId xmlns:a16="http://schemas.microsoft.com/office/drawing/2014/main" id="{BDA04A29-07BD-43F7-8394-06BCC11355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4" name="Line 20">
            <a:extLst>
              <a:ext uri="{FF2B5EF4-FFF2-40B4-BE49-F238E27FC236}">
                <a16:creationId xmlns:a16="http://schemas.microsoft.com/office/drawing/2014/main" id="{149A6D9B-2BA8-4A18-A15A-7209B080A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5" name="Line 21">
            <a:extLst>
              <a:ext uri="{FF2B5EF4-FFF2-40B4-BE49-F238E27FC236}">
                <a16:creationId xmlns:a16="http://schemas.microsoft.com/office/drawing/2014/main" id="{D12712A6-433D-4F0E-B3D2-FEDFDDC64C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6" name="Line 22">
            <a:extLst>
              <a:ext uri="{FF2B5EF4-FFF2-40B4-BE49-F238E27FC236}">
                <a16:creationId xmlns:a16="http://schemas.microsoft.com/office/drawing/2014/main" id="{B7A7725D-B8A8-4264-B289-4FF7AA6CE0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7" name="Freeform 23">
            <a:extLst>
              <a:ext uri="{FF2B5EF4-FFF2-40B4-BE49-F238E27FC236}">
                <a16:creationId xmlns:a16="http://schemas.microsoft.com/office/drawing/2014/main" id="{030A082A-9A02-4D34-9795-7B60C17C63B6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8" name="Line 24">
            <a:extLst>
              <a:ext uri="{FF2B5EF4-FFF2-40B4-BE49-F238E27FC236}">
                <a16:creationId xmlns:a16="http://schemas.microsoft.com/office/drawing/2014/main" id="{277D35FB-51E4-4D21-9C18-567F633132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89" name="Line 25">
            <a:extLst>
              <a:ext uri="{FF2B5EF4-FFF2-40B4-BE49-F238E27FC236}">
                <a16:creationId xmlns:a16="http://schemas.microsoft.com/office/drawing/2014/main" id="{274E39C3-1D83-4E17-A48E-059FC46CCA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0" name="Line 26">
            <a:extLst>
              <a:ext uri="{FF2B5EF4-FFF2-40B4-BE49-F238E27FC236}">
                <a16:creationId xmlns:a16="http://schemas.microsoft.com/office/drawing/2014/main" id="{FA1109B2-846A-4689-92F8-97ECD0B6FE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1" name="Line 27">
            <a:extLst>
              <a:ext uri="{FF2B5EF4-FFF2-40B4-BE49-F238E27FC236}">
                <a16:creationId xmlns:a16="http://schemas.microsoft.com/office/drawing/2014/main" id="{F53EA218-7990-4834-8665-95E0AE2703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2" name="Freeform 28">
            <a:extLst>
              <a:ext uri="{FF2B5EF4-FFF2-40B4-BE49-F238E27FC236}">
                <a16:creationId xmlns:a16="http://schemas.microsoft.com/office/drawing/2014/main" id="{5B5993BC-7789-45F7-AD0B-135669B3FFD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3" name="Line 29">
            <a:extLst>
              <a:ext uri="{FF2B5EF4-FFF2-40B4-BE49-F238E27FC236}">
                <a16:creationId xmlns:a16="http://schemas.microsoft.com/office/drawing/2014/main" id="{7CBA025A-4206-44DD-B281-40E7272D3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4" name="Freeform 30">
            <a:extLst>
              <a:ext uri="{FF2B5EF4-FFF2-40B4-BE49-F238E27FC236}">
                <a16:creationId xmlns:a16="http://schemas.microsoft.com/office/drawing/2014/main" id="{8A7F0020-50D0-4F19-8913-ABEC8D0F90E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5" name="Line 31">
            <a:extLst>
              <a:ext uri="{FF2B5EF4-FFF2-40B4-BE49-F238E27FC236}">
                <a16:creationId xmlns:a16="http://schemas.microsoft.com/office/drawing/2014/main" id="{660CBC03-B59A-4902-A229-1F581FDEC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6" name="Line 32">
            <a:extLst>
              <a:ext uri="{FF2B5EF4-FFF2-40B4-BE49-F238E27FC236}">
                <a16:creationId xmlns:a16="http://schemas.microsoft.com/office/drawing/2014/main" id="{1F5C517E-254A-49C6-9183-484BF0E5C1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7" name="Freeform 33">
            <a:extLst>
              <a:ext uri="{FF2B5EF4-FFF2-40B4-BE49-F238E27FC236}">
                <a16:creationId xmlns:a16="http://schemas.microsoft.com/office/drawing/2014/main" id="{FB48210B-A28B-4D71-BCC7-3CC4596EFFC1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8" name="Line 34">
            <a:extLst>
              <a:ext uri="{FF2B5EF4-FFF2-40B4-BE49-F238E27FC236}">
                <a16:creationId xmlns:a16="http://schemas.microsoft.com/office/drawing/2014/main" id="{16F52705-90BC-4E55-A6BE-D6946D6CD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499" name="Freeform 35">
            <a:extLst>
              <a:ext uri="{FF2B5EF4-FFF2-40B4-BE49-F238E27FC236}">
                <a16:creationId xmlns:a16="http://schemas.microsoft.com/office/drawing/2014/main" id="{D9095865-9904-4BED-B1FD-B1A86F15A07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0" name="Line 36">
            <a:extLst>
              <a:ext uri="{FF2B5EF4-FFF2-40B4-BE49-F238E27FC236}">
                <a16:creationId xmlns:a16="http://schemas.microsoft.com/office/drawing/2014/main" id="{9951BD61-2051-427C-B16B-E45030982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1" name="Line 37">
            <a:extLst>
              <a:ext uri="{FF2B5EF4-FFF2-40B4-BE49-F238E27FC236}">
                <a16:creationId xmlns:a16="http://schemas.microsoft.com/office/drawing/2014/main" id="{89048A6A-AE1E-4C88-94C2-BA3286DC9E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2" name="Line 38">
            <a:extLst>
              <a:ext uri="{FF2B5EF4-FFF2-40B4-BE49-F238E27FC236}">
                <a16:creationId xmlns:a16="http://schemas.microsoft.com/office/drawing/2014/main" id="{F08C59FF-CAC0-453F-A6B6-E4CE9546E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3" name="Line 39">
            <a:extLst>
              <a:ext uri="{FF2B5EF4-FFF2-40B4-BE49-F238E27FC236}">
                <a16:creationId xmlns:a16="http://schemas.microsoft.com/office/drawing/2014/main" id="{4DE388D5-D50F-4C6D-92D9-F80CD2DE85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4" name="Line 40">
            <a:extLst>
              <a:ext uri="{FF2B5EF4-FFF2-40B4-BE49-F238E27FC236}">
                <a16:creationId xmlns:a16="http://schemas.microsoft.com/office/drawing/2014/main" id="{CCF3CCF4-4DCE-4F13-8C41-6C22C4790C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5" name="Freeform 41">
            <a:extLst>
              <a:ext uri="{FF2B5EF4-FFF2-40B4-BE49-F238E27FC236}">
                <a16:creationId xmlns:a16="http://schemas.microsoft.com/office/drawing/2014/main" id="{64EBFE4B-8EBB-4322-96D5-A6673E82C03C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6" name="Line 42">
            <a:extLst>
              <a:ext uri="{FF2B5EF4-FFF2-40B4-BE49-F238E27FC236}">
                <a16:creationId xmlns:a16="http://schemas.microsoft.com/office/drawing/2014/main" id="{C6F2169D-D0CE-4CFB-9A45-A525A21B2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7" name="Freeform 43">
            <a:extLst>
              <a:ext uri="{FF2B5EF4-FFF2-40B4-BE49-F238E27FC236}">
                <a16:creationId xmlns:a16="http://schemas.microsoft.com/office/drawing/2014/main" id="{B0DE0864-8EC4-4359-A66F-FD2DCB0547CC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8" name="Line 44">
            <a:extLst>
              <a:ext uri="{FF2B5EF4-FFF2-40B4-BE49-F238E27FC236}">
                <a16:creationId xmlns:a16="http://schemas.microsoft.com/office/drawing/2014/main" id="{5CDBA6DB-88D4-46C3-8045-9137236B7C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09" name="Line 45">
            <a:extLst>
              <a:ext uri="{FF2B5EF4-FFF2-40B4-BE49-F238E27FC236}">
                <a16:creationId xmlns:a16="http://schemas.microsoft.com/office/drawing/2014/main" id="{BCFABBC0-F5C5-40A1-B380-0E11680DB4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0" name="Line 46">
            <a:extLst>
              <a:ext uri="{FF2B5EF4-FFF2-40B4-BE49-F238E27FC236}">
                <a16:creationId xmlns:a16="http://schemas.microsoft.com/office/drawing/2014/main" id="{0B75616D-1379-4BF7-A448-590C899374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1" name="Line 47">
            <a:extLst>
              <a:ext uri="{FF2B5EF4-FFF2-40B4-BE49-F238E27FC236}">
                <a16:creationId xmlns:a16="http://schemas.microsoft.com/office/drawing/2014/main" id="{D52E5FF8-8791-4D6A-BD1E-766607A497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2" name="Line 48">
            <a:extLst>
              <a:ext uri="{FF2B5EF4-FFF2-40B4-BE49-F238E27FC236}">
                <a16:creationId xmlns:a16="http://schemas.microsoft.com/office/drawing/2014/main" id="{CCAD32EF-3456-4D4E-B385-2C73FA655F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3" name="Line 49">
            <a:extLst>
              <a:ext uri="{FF2B5EF4-FFF2-40B4-BE49-F238E27FC236}">
                <a16:creationId xmlns:a16="http://schemas.microsoft.com/office/drawing/2014/main" id="{B0EE7F72-2D06-4D75-8F86-D6FE7E90FA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4" name="Line 50">
            <a:extLst>
              <a:ext uri="{FF2B5EF4-FFF2-40B4-BE49-F238E27FC236}">
                <a16:creationId xmlns:a16="http://schemas.microsoft.com/office/drawing/2014/main" id="{A2BCD51C-9CDC-4EC7-8BE3-9FD1470295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5" name="Line 51">
            <a:extLst>
              <a:ext uri="{FF2B5EF4-FFF2-40B4-BE49-F238E27FC236}">
                <a16:creationId xmlns:a16="http://schemas.microsoft.com/office/drawing/2014/main" id="{8CD10238-2694-44E6-86AD-7C4D7EC977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6" name="Freeform 52">
            <a:extLst>
              <a:ext uri="{FF2B5EF4-FFF2-40B4-BE49-F238E27FC236}">
                <a16:creationId xmlns:a16="http://schemas.microsoft.com/office/drawing/2014/main" id="{75C99652-CB66-4B34-993A-EC522EC5427C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7" name="Freeform 53">
            <a:extLst>
              <a:ext uri="{FF2B5EF4-FFF2-40B4-BE49-F238E27FC236}">
                <a16:creationId xmlns:a16="http://schemas.microsoft.com/office/drawing/2014/main" id="{B2B17030-C194-44F5-9568-6EB8741750B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8" name="Line 54">
            <a:extLst>
              <a:ext uri="{FF2B5EF4-FFF2-40B4-BE49-F238E27FC236}">
                <a16:creationId xmlns:a16="http://schemas.microsoft.com/office/drawing/2014/main" id="{12C4787C-7757-4B3F-9983-2DDFBBAB24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19" name="Freeform 55">
            <a:extLst>
              <a:ext uri="{FF2B5EF4-FFF2-40B4-BE49-F238E27FC236}">
                <a16:creationId xmlns:a16="http://schemas.microsoft.com/office/drawing/2014/main" id="{2FA3C64F-01D5-4367-AE30-27D3876CFC1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0" name="Freeform 56">
            <a:extLst>
              <a:ext uri="{FF2B5EF4-FFF2-40B4-BE49-F238E27FC236}">
                <a16:creationId xmlns:a16="http://schemas.microsoft.com/office/drawing/2014/main" id="{9E8C2060-B715-4B7E-83F4-3F9597B243AA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1" name="Line 57">
            <a:extLst>
              <a:ext uri="{FF2B5EF4-FFF2-40B4-BE49-F238E27FC236}">
                <a16:creationId xmlns:a16="http://schemas.microsoft.com/office/drawing/2014/main" id="{32AF39A5-56E0-4AC4-BB90-D717EE7BD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2" name="Freeform 58">
            <a:extLst>
              <a:ext uri="{FF2B5EF4-FFF2-40B4-BE49-F238E27FC236}">
                <a16:creationId xmlns:a16="http://schemas.microsoft.com/office/drawing/2014/main" id="{20B8C9A2-69AF-400C-A54C-82B410E792E6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3" name="Line 59">
            <a:extLst>
              <a:ext uri="{FF2B5EF4-FFF2-40B4-BE49-F238E27FC236}">
                <a16:creationId xmlns:a16="http://schemas.microsoft.com/office/drawing/2014/main" id="{1350B879-A673-4984-81B5-10AC5F2EAB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4" name="Freeform 60">
            <a:extLst>
              <a:ext uri="{FF2B5EF4-FFF2-40B4-BE49-F238E27FC236}">
                <a16:creationId xmlns:a16="http://schemas.microsoft.com/office/drawing/2014/main" id="{4B2426C5-DC05-4AB7-8AEF-2F8614018C1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5" name="Oval 61">
            <a:extLst>
              <a:ext uri="{FF2B5EF4-FFF2-40B4-BE49-F238E27FC236}">
                <a16:creationId xmlns:a16="http://schemas.microsoft.com/office/drawing/2014/main" id="{620659AB-7771-4207-9B0C-3EC32B1CC1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26" name="Line 62">
            <a:extLst>
              <a:ext uri="{FF2B5EF4-FFF2-40B4-BE49-F238E27FC236}">
                <a16:creationId xmlns:a16="http://schemas.microsoft.com/office/drawing/2014/main" id="{AC8CD818-5E62-4B3C-806A-3C17F693A0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7" name="Line 63">
            <a:extLst>
              <a:ext uri="{FF2B5EF4-FFF2-40B4-BE49-F238E27FC236}">
                <a16:creationId xmlns:a16="http://schemas.microsoft.com/office/drawing/2014/main" id="{0D73A6E4-0C64-4FF0-B0C0-3902FFF1D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8" name="Freeform 64">
            <a:extLst>
              <a:ext uri="{FF2B5EF4-FFF2-40B4-BE49-F238E27FC236}">
                <a16:creationId xmlns:a16="http://schemas.microsoft.com/office/drawing/2014/main" id="{8F789182-F50C-4F84-9F80-0D233F2F6A03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29" name="Line 65">
            <a:extLst>
              <a:ext uri="{FF2B5EF4-FFF2-40B4-BE49-F238E27FC236}">
                <a16:creationId xmlns:a16="http://schemas.microsoft.com/office/drawing/2014/main" id="{14F77B8F-787F-4F57-9480-BE9A0D3BDB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0" name="Text Box 66">
            <a:extLst>
              <a:ext uri="{FF2B5EF4-FFF2-40B4-BE49-F238E27FC236}">
                <a16:creationId xmlns:a16="http://schemas.microsoft.com/office/drawing/2014/main" id="{1D423220-E441-4A5B-A7E5-035D18D18303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6531" name="Line 67">
            <a:extLst>
              <a:ext uri="{FF2B5EF4-FFF2-40B4-BE49-F238E27FC236}">
                <a16:creationId xmlns:a16="http://schemas.microsoft.com/office/drawing/2014/main" id="{725EF825-9A7D-4A57-8221-F6D9F2CDA9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2" name="Line 68">
            <a:extLst>
              <a:ext uri="{FF2B5EF4-FFF2-40B4-BE49-F238E27FC236}">
                <a16:creationId xmlns:a16="http://schemas.microsoft.com/office/drawing/2014/main" id="{93F9D300-793A-47DA-BD64-B00058E67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3" name="Line 69">
            <a:extLst>
              <a:ext uri="{FF2B5EF4-FFF2-40B4-BE49-F238E27FC236}">
                <a16:creationId xmlns:a16="http://schemas.microsoft.com/office/drawing/2014/main" id="{9D2A53E9-24B9-4082-8662-D01A371FB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4" name="Freeform 70">
            <a:extLst>
              <a:ext uri="{FF2B5EF4-FFF2-40B4-BE49-F238E27FC236}">
                <a16:creationId xmlns:a16="http://schemas.microsoft.com/office/drawing/2014/main" id="{6D3C6AF5-8D9B-45CD-A626-1ED8878DC07D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5" name="Line 71">
            <a:extLst>
              <a:ext uri="{FF2B5EF4-FFF2-40B4-BE49-F238E27FC236}">
                <a16:creationId xmlns:a16="http://schemas.microsoft.com/office/drawing/2014/main" id="{BC3F8C7F-9447-4E57-9215-8E84166D45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6" name="Freeform 72">
            <a:extLst>
              <a:ext uri="{FF2B5EF4-FFF2-40B4-BE49-F238E27FC236}">
                <a16:creationId xmlns:a16="http://schemas.microsoft.com/office/drawing/2014/main" id="{8DB0EBC8-68BC-49BB-BBD5-9F52D27E9532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7" name="Freeform 73">
            <a:extLst>
              <a:ext uri="{FF2B5EF4-FFF2-40B4-BE49-F238E27FC236}">
                <a16:creationId xmlns:a16="http://schemas.microsoft.com/office/drawing/2014/main" id="{7C855B26-68FB-4115-802D-1E3DFE03C4A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8" name="Freeform 74">
            <a:extLst>
              <a:ext uri="{FF2B5EF4-FFF2-40B4-BE49-F238E27FC236}">
                <a16:creationId xmlns:a16="http://schemas.microsoft.com/office/drawing/2014/main" id="{873CCAE7-A91C-464E-93FE-F74F93233529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39" name="Freeform 75">
            <a:extLst>
              <a:ext uri="{FF2B5EF4-FFF2-40B4-BE49-F238E27FC236}">
                <a16:creationId xmlns:a16="http://schemas.microsoft.com/office/drawing/2014/main" id="{507C613F-00A4-44C4-AFD6-2403438AE979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0" name="Freeform 76">
            <a:extLst>
              <a:ext uri="{FF2B5EF4-FFF2-40B4-BE49-F238E27FC236}">
                <a16:creationId xmlns:a16="http://schemas.microsoft.com/office/drawing/2014/main" id="{B1813C02-A420-4A36-BE7E-FBC9E234A90C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1" name="Oval 77">
            <a:extLst>
              <a:ext uri="{FF2B5EF4-FFF2-40B4-BE49-F238E27FC236}">
                <a16:creationId xmlns:a16="http://schemas.microsoft.com/office/drawing/2014/main" id="{534E61E9-1ABD-421D-8486-F5A58433FA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42" name="Line 78">
            <a:extLst>
              <a:ext uri="{FF2B5EF4-FFF2-40B4-BE49-F238E27FC236}">
                <a16:creationId xmlns:a16="http://schemas.microsoft.com/office/drawing/2014/main" id="{9C14E16C-E467-4100-A6B0-BDCD9FA3CC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3" name="Line 79">
            <a:extLst>
              <a:ext uri="{FF2B5EF4-FFF2-40B4-BE49-F238E27FC236}">
                <a16:creationId xmlns:a16="http://schemas.microsoft.com/office/drawing/2014/main" id="{341F06F8-5F05-4AA2-A2BA-665497D29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4" name="Freeform 80">
            <a:extLst>
              <a:ext uri="{FF2B5EF4-FFF2-40B4-BE49-F238E27FC236}">
                <a16:creationId xmlns:a16="http://schemas.microsoft.com/office/drawing/2014/main" id="{BD30E76E-3651-4924-9EFF-D779287B8FA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5" name="Oval 81">
            <a:extLst>
              <a:ext uri="{FF2B5EF4-FFF2-40B4-BE49-F238E27FC236}">
                <a16:creationId xmlns:a16="http://schemas.microsoft.com/office/drawing/2014/main" id="{9DB969AF-A84C-4BDB-88AD-23D6F61347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46" name="Line 82">
            <a:extLst>
              <a:ext uri="{FF2B5EF4-FFF2-40B4-BE49-F238E27FC236}">
                <a16:creationId xmlns:a16="http://schemas.microsoft.com/office/drawing/2014/main" id="{AA37F442-0EC4-4765-8B61-0584078B86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7" name="Oval 83">
            <a:extLst>
              <a:ext uri="{FF2B5EF4-FFF2-40B4-BE49-F238E27FC236}">
                <a16:creationId xmlns:a16="http://schemas.microsoft.com/office/drawing/2014/main" id="{4A49FDC0-9848-4CAC-8AC6-FD0797BDD5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48" name="Freeform 84">
            <a:extLst>
              <a:ext uri="{FF2B5EF4-FFF2-40B4-BE49-F238E27FC236}">
                <a16:creationId xmlns:a16="http://schemas.microsoft.com/office/drawing/2014/main" id="{6EC7A2F8-1B10-4CBC-AC10-E2A2C6F264E1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49" name="Freeform 85">
            <a:extLst>
              <a:ext uri="{FF2B5EF4-FFF2-40B4-BE49-F238E27FC236}">
                <a16:creationId xmlns:a16="http://schemas.microsoft.com/office/drawing/2014/main" id="{1023ED39-C39B-4D93-9BA2-7AC16825FFCD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0" name="Oval 86">
            <a:extLst>
              <a:ext uri="{FF2B5EF4-FFF2-40B4-BE49-F238E27FC236}">
                <a16:creationId xmlns:a16="http://schemas.microsoft.com/office/drawing/2014/main" id="{7C60E1A2-5CE1-4B33-84FD-8AA422313A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51" name="Line 87">
            <a:extLst>
              <a:ext uri="{FF2B5EF4-FFF2-40B4-BE49-F238E27FC236}">
                <a16:creationId xmlns:a16="http://schemas.microsoft.com/office/drawing/2014/main" id="{864B14C3-7CAB-4D0D-B755-3B43C1985A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2" name="Oval 88">
            <a:extLst>
              <a:ext uri="{FF2B5EF4-FFF2-40B4-BE49-F238E27FC236}">
                <a16:creationId xmlns:a16="http://schemas.microsoft.com/office/drawing/2014/main" id="{E80DD101-B058-4037-807A-2DBE911972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53" name="Freeform 89">
            <a:extLst>
              <a:ext uri="{FF2B5EF4-FFF2-40B4-BE49-F238E27FC236}">
                <a16:creationId xmlns:a16="http://schemas.microsoft.com/office/drawing/2014/main" id="{80D1254D-B272-451D-A493-1D990ED25780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4" name="Freeform 90">
            <a:extLst>
              <a:ext uri="{FF2B5EF4-FFF2-40B4-BE49-F238E27FC236}">
                <a16:creationId xmlns:a16="http://schemas.microsoft.com/office/drawing/2014/main" id="{FD23023E-8A6C-44DB-83FA-0F097B76481E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5" name="Line 91">
            <a:extLst>
              <a:ext uri="{FF2B5EF4-FFF2-40B4-BE49-F238E27FC236}">
                <a16:creationId xmlns:a16="http://schemas.microsoft.com/office/drawing/2014/main" id="{B9400C7A-C5A2-42B8-87F6-71E3852B78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6" name="Oval 92">
            <a:extLst>
              <a:ext uri="{FF2B5EF4-FFF2-40B4-BE49-F238E27FC236}">
                <a16:creationId xmlns:a16="http://schemas.microsoft.com/office/drawing/2014/main" id="{B951F7D3-39FE-4712-A723-05F0E91EA9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57" name="Freeform 93">
            <a:extLst>
              <a:ext uri="{FF2B5EF4-FFF2-40B4-BE49-F238E27FC236}">
                <a16:creationId xmlns:a16="http://schemas.microsoft.com/office/drawing/2014/main" id="{B6FBE14B-C33E-4CD1-B2F5-356BB6B7141B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8" name="Freeform 94">
            <a:extLst>
              <a:ext uri="{FF2B5EF4-FFF2-40B4-BE49-F238E27FC236}">
                <a16:creationId xmlns:a16="http://schemas.microsoft.com/office/drawing/2014/main" id="{A43BF0A0-D605-41B3-9BD4-6B635C9319EF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59" name="Freeform 95">
            <a:extLst>
              <a:ext uri="{FF2B5EF4-FFF2-40B4-BE49-F238E27FC236}">
                <a16:creationId xmlns:a16="http://schemas.microsoft.com/office/drawing/2014/main" id="{8313C82A-1BFC-49CD-8830-92FA76A11CFB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0" name="Line 96">
            <a:extLst>
              <a:ext uri="{FF2B5EF4-FFF2-40B4-BE49-F238E27FC236}">
                <a16:creationId xmlns:a16="http://schemas.microsoft.com/office/drawing/2014/main" id="{AFFE3981-7A4F-4744-B7AC-0E38B36E5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1" name="Freeform 97">
            <a:extLst>
              <a:ext uri="{FF2B5EF4-FFF2-40B4-BE49-F238E27FC236}">
                <a16:creationId xmlns:a16="http://schemas.microsoft.com/office/drawing/2014/main" id="{4868F942-FE5A-4F62-9F4E-FF3BD20309D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2" name="Freeform 98">
            <a:extLst>
              <a:ext uri="{FF2B5EF4-FFF2-40B4-BE49-F238E27FC236}">
                <a16:creationId xmlns:a16="http://schemas.microsoft.com/office/drawing/2014/main" id="{FEE5806F-30DB-46E5-9FF6-836D669FCFA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3" name="Freeform 99">
            <a:extLst>
              <a:ext uri="{FF2B5EF4-FFF2-40B4-BE49-F238E27FC236}">
                <a16:creationId xmlns:a16="http://schemas.microsoft.com/office/drawing/2014/main" id="{B44803DC-C402-4788-9FF8-EB7AA877E88A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4" name="Oval 100">
            <a:extLst>
              <a:ext uri="{FF2B5EF4-FFF2-40B4-BE49-F238E27FC236}">
                <a16:creationId xmlns:a16="http://schemas.microsoft.com/office/drawing/2014/main" id="{3336BB84-7846-4B66-B20A-43B08EB483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65" name="Oval 101">
            <a:extLst>
              <a:ext uri="{FF2B5EF4-FFF2-40B4-BE49-F238E27FC236}">
                <a16:creationId xmlns:a16="http://schemas.microsoft.com/office/drawing/2014/main" id="{A274FB7A-C3CC-4355-9DCA-5824EB97E1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66" name="Line 102">
            <a:extLst>
              <a:ext uri="{FF2B5EF4-FFF2-40B4-BE49-F238E27FC236}">
                <a16:creationId xmlns:a16="http://schemas.microsoft.com/office/drawing/2014/main" id="{CD2E95D9-80ED-4E60-823B-31B84C7A90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7" name="Line 103">
            <a:extLst>
              <a:ext uri="{FF2B5EF4-FFF2-40B4-BE49-F238E27FC236}">
                <a16:creationId xmlns:a16="http://schemas.microsoft.com/office/drawing/2014/main" id="{D952A96E-D5F6-43AB-81A2-7BE888A8B5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8" name="Line 104">
            <a:extLst>
              <a:ext uri="{FF2B5EF4-FFF2-40B4-BE49-F238E27FC236}">
                <a16:creationId xmlns:a16="http://schemas.microsoft.com/office/drawing/2014/main" id="{0A3E453B-BE63-403B-8B63-54546F95D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69" name="Line 105">
            <a:extLst>
              <a:ext uri="{FF2B5EF4-FFF2-40B4-BE49-F238E27FC236}">
                <a16:creationId xmlns:a16="http://schemas.microsoft.com/office/drawing/2014/main" id="{0469EE87-1A3F-42A7-BE79-133CF14DE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0" name="Line 106">
            <a:extLst>
              <a:ext uri="{FF2B5EF4-FFF2-40B4-BE49-F238E27FC236}">
                <a16:creationId xmlns:a16="http://schemas.microsoft.com/office/drawing/2014/main" id="{92E377FD-65C1-4F8A-9795-9CDEF8303C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1" name="Line 107">
            <a:extLst>
              <a:ext uri="{FF2B5EF4-FFF2-40B4-BE49-F238E27FC236}">
                <a16:creationId xmlns:a16="http://schemas.microsoft.com/office/drawing/2014/main" id="{C8F9B730-D482-463F-BAA5-7299B0304E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2" name="Line 108">
            <a:extLst>
              <a:ext uri="{FF2B5EF4-FFF2-40B4-BE49-F238E27FC236}">
                <a16:creationId xmlns:a16="http://schemas.microsoft.com/office/drawing/2014/main" id="{BDBF9026-84CA-4D28-BBA0-7BC2D768B2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3" name="Line 109">
            <a:extLst>
              <a:ext uri="{FF2B5EF4-FFF2-40B4-BE49-F238E27FC236}">
                <a16:creationId xmlns:a16="http://schemas.microsoft.com/office/drawing/2014/main" id="{65A27B54-E7DF-4E42-8240-624659449E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4" name="Line 110">
            <a:extLst>
              <a:ext uri="{FF2B5EF4-FFF2-40B4-BE49-F238E27FC236}">
                <a16:creationId xmlns:a16="http://schemas.microsoft.com/office/drawing/2014/main" id="{07A2AC5D-445C-43DD-9CE0-4A4DF223B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5" name="Line 111">
            <a:extLst>
              <a:ext uri="{FF2B5EF4-FFF2-40B4-BE49-F238E27FC236}">
                <a16:creationId xmlns:a16="http://schemas.microsoft.com/office/drawing/2014/main" id="{5DE306AF-DB45-4052-8613-CE0652A82B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6" name="Oval 112">
            <a:extLst>
              <a:ext uri="{FF2B5EF4-FFF2-40B4-BE49-F238E27FC236}">
                <a16:creationId xmlns:a16="http://schemas.microsoft.com/office/drawing/2014/main" id="{3C6C9247-ABCE-4C41-AEAE-3BF22F0EFE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77" name="Oval 113">
            <a:extLst>
              <a:ext uri="{FF2B5EF4-FFF2-40B4-BE49-F238E27FC236}">
                <a16:creationId xmlns:a16="http://schemas.microsoft.com/office/drawing/2014/main" id="{F2951A17-0D60-4E69-BA7C-4604A2A2D8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578" name="Line 114">
            <a:extLst>
              <a:ext uri="{FF2B5EF4-FFF2-40B4-BE49-F238E27FC236}">
                <a16:creationId xmlns:a16="http://schemas.microsoft.com/office/drawing/2014/main" id="{89172582-88C5-42BE-9764-3AD357B37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79" name="Line 115">
            <a:extLst>
              <a:ext uri="{FF2B5EF4-FFF2-40B4-BE49-F238E27FC236}">
                <a16:creationId xmlns:a16="http://schemas.microsoft.com/office/drawing/2014/main" id="{F4F56FA4-AFD1-451E-B1BD-66FD1AD586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0" name="Line 116">
            <a:extLst>
              <a:ext uri="{FF2B5EF4-FFF2-40B4-BE49-F238E27FC236}">
                <a16:creationId xmlns:a16="http://schemas.microsoft.com/office/drawing/2014/main" id="{EA2A43F7-AB84-48A7-B05F-0F851679AB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1" name="Line 117">
            <a:extLst>
              <a:ext uri="{FF2B5EF4-FFF2-40B4-BE49-F238E27FC236}">
                <a16:creationId xmlns:a16="http://schemas.microsoft.com/office/drawing/2014/main" id="{DDB40132-08A3-4928-8AD1-2CC5E48A3A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2" name="Line 118">
            <a:extLst>
              <a:ext uri="{FF2B5EF4-FFF2-40B4-BE49-F238E27FC236}">
                <a16:creationId xmlns:a16="http://schemas.microsoft.com/office/drawing/2014/main" id="{4AEEABF3-CBCD-436E-B994-B8725C53AB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3" name="Line 119">
            <a:extLst>
              <a:ext uri="{FF2B5EF4-FFF2-40B4-BE49-F238E27FC236}">
                <a16:creationId xmlns:a16="http://schemas.microsoft.com/office/drawing/2014/main" id="{E9AE020A-5FDF-4166-8726-1DED484E15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4" name="Line 120">
            <a:extLst>
              <a:ext uri="{FF2B5EF4-FFF2-40B4-BE49-F238E27FC236}">
                <a16:creationId xmlns:a16="http://schemas.microsoft.com/office/drawing/2014/main" id="{0C628652-6166-44A0-BB75-54EAC02FA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5" name="Line 121">
            <a:extLst>
              <a:ext uri="{FF2B5EF4-FFF2-40B4-BE49-F238E27FC236}">
                <a16:creationId xmlns:a16="http://schemas.microsoft.com/office/drawing/2014/main" id="{8C0676AE-B5E5-4690-8026-37585E7303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6" name="Line 122">
            <a:extLst>
              <a:ext uri="{FF2B5EF4-FFF2-40B4-BE49-F238E27FC236}">
                <a16:creationId xmlns:a16="http://schemas.microsoft.com/office/drawing/2014/main" id="{40861160-6CE1-4EFC-A151-BF51820CF5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7" name="Line 123">
            <a:extLst>
              <a:ext uri="{FF2B5EF4-FFF2-40B4-BE49-F238E27FC236}">
                <a16:creationId xmlns:a16="http://schemas.microsoft.com/office/drawing/2014/main" id="{B874B15D-453B-4729-B6F7-78511432E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8" name="Line 124">
            <a:extLst>
              <a:ext uri="{FF2B5EF4-FFF2-40B4-BE49-F238E27FC236}">
                <a16:creationId xmlns:a16="http://schemas.microsoft.com/office/drawing/2014/main" id="{D937EC66-B373-4D07-AE11-198B3E3E10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89" name="Line 125">
            <a:extLst>
              <a:ext uri="{FF2B5EF4-FFF2-40B4-BE49-F238E27FC236}">
                <a16:creationId xmlns:a16="http://schemas.microsoft.com/office/drawing/2014/main" id="{7B324EE6-3AE6-41B1-8782-D3260743A2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0" name="Line 126">
            <a:extLst>
              <a:ext uri="{FF2B5EF4-FFF2-40B4-BE49-F238E27FC236}">
                <a16:creationId xmlns:a16="http://schemas.microsoft.com/office/drawing/2014/main" id="{A3797AF4-8CDC-458B-9537-72AEAD444D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1" name="Line 127">
            <a:extLst>
              <a:ext uri="{FF2B5EF4-FFF2-40B4-BE49-F238E27FC236}">
                <a16:creationId xmlns:a16="http://schemas.microsoft.com/office/drawing/2014/main" id="{903D01AF-2010-4123-AA4E-3E7DE1541F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2" name="Line 128">
            <a:extLst>
              <a:ext uri="{FF2B5EF4-FFF2-40B4-BE49-F238E27FC236}">
                <a16:creationId xmlns:a16="http://schemas.microsoft.com/office/drawing/2014/main" id="{AC875CFF-A6AE-42BD-9A17-51A630BC8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3" name="Line 129">
            <a:extLst>
              <a:ext uri="{FF2B5EF4-FFF2-40B4-BE49-F238E27FC236}">
                <a16:creationId xmlns:a16="http://schemas.microsoft.com/office/drawing/2014/main" id="{8DC6C2BD-52B2-4116-9B39-05794ABA4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4" name="Line 130">
            <a:extLst>
              <a:ext uri="{FF2B5EF4-FFF2-40B4-BE49-F238E27FC236}">
                <a16:creationId xmlns:a16="http://schemas.microsoft.com/office/drawing/2014/main" id="{86B44D84-1CFB-4808-8E80-4992BBCBF4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5" name="Freeform 131">
            <a:extLst>
              <a:ext uri="{FF2B5EF4-FFF2-40B4-BE49-F238E27FC236}">
                <a16:creationId xmlns:a16="http://schemas.microsoft.com/office/drawing/2014/main" id="{63C88A30-AD95-4548-B110-064F3DD2AAC7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6" name="Freeform 132">
            <a:extLst>
              <a:ext uri="{FF2B5EF4-FFF2-40B4-BE49-F238E27FC236}">
                <a16:creationId xmlns:a16="http://schemas.microsoft.com/office/drawing/2014/main" id="{F82A4DDB-1412-455E-9670-05B9D026FD35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7" name="Freeform 133">
            <a:extLst>
              <a:ext uri="{FF2B5EF4-FFF2-40B4-BE49-F238E27FC236}">
                <a16:creationId xmlns:a16="http://schemas.microsoft.com/office/drawing/2014/main" id="{3A0EAB7A-47D4-41F4-B7A6-1E20051763E8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8" name="Freeform 134">
            <a:extLst>
              <a:ext uri="{FF2B5EF4-FFF2-40B4-BE49-F238E27FC236}">
                <a16:creationId xmlns:a16="http://schemas.microsoft.com/office/drawing/2014/main" id="{9C10DEC0-F55C-408C-BEB1-3300C8460F1D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599" name="Oval 135">
            <a:extLst>
              <a:ext uri="{FF2B5EF4-FFF2-40B4-BE49-F238E27FC236}">
                <a16:creationId xmlns:a16="http://schemas.microsoft.com/office/drawing/2014/main" id="{E0B3E96E-6EEF-431D-BE69-1B5C264E3F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0" name="Oval 136">
            <a:extLst>
              <a:ext uri="{FF2B5EF4-FFF2-40B4-BE49-F238E27FC236}">
                <a16:creationId xmlns:a16="http://schemas.microsoft.com/office/drawing/2014/main" id="{CB5F85F8-3A5B-42AB-8D1C-3E76E56F10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1" name="Oval 137">
            <a:extLst>
              <a:ext uri="{FF2B5EF4-FFF2-40B4-BE49-F238E27FC236}">
                <a16:creationId xmlns:a16="http://schemas.microsoft.com/office/drawing/2014/main" id="{B1AAFF6B-C00C-49D1-9CB1-4B000F5BB5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2" name="Oval 138">
            <a:extLst>
              <a:ext uri="{FF2B5EF4-FFF2-40B4-BE49-F238E27FC236}">
                <a16:creationId xmlns:a16="http://schemas.microsoft.com/office/drawing/2014/main" id="{D69DD228-D71D-4D82-9012-473D5E1F8F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3" name="Freeform 139">
            <a:extLst>
              <a:ext uri="{FF2B5EF4-FFF2-40B4-BE49-F238E27FC236}">
                <a16:creationId xmlns:a16="http://schemas.microsoft.com/office/drawing/2014/main" id="{941DCF3B-BDEA-482F-B7E3-4C94CF057B94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04" name="Freeform 140">
            <a:extLst>
              <a:ext uri="{FF2B5EF4-FFF2-40B4-BE49-F238E27FC236}">
                <a16:creationId xmlns:a16="http://schemas.microsoft.com/office/drawing/2014/main" id="{B20E252E-3FD8-4882-AFEF-4296471D9AB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05" name="Freeform 141">
            <a:extLst>
              <a:ext uri="{FF2B5EF4-FFF2-40B4-BE49-F238E27FC236}">
                <a16:creationId xmlns:a16="http://schemas.microsoft.com/office/drawing/2014/main" id="{510D115A-50A5-450F-86FA-AA326D42854E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06" name="Freeform 142">
            <a:extLst>
              <a:ext uri="{FF2B5EF4-FFF2-40B4-BE49-F238E27FC236}">
                <a16:creationId xmlns:a16="http://schemas.microsoft.com/office/drawing/2014/main" id="{F5990F9C-C188-4C63-B54D-5DB022B22AA4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07" name="Oval 143">
            <a:extLst>
              <a:ext uri="{FF2B5EF4-FFF2-40B4-BE49-F238E27FC236}">
                <a16:creationId xmlns:a16="http://schemas.microsoft.com/office/drawing/2014/main" id="{B25136D6-5E2F-4EC9-9F01-6A16A36E67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8" name="Oval 144">
            <a:extLst>
              <a:ext uri="{FF2B5EF4-FFF2-40B4-BE49-F238E27FC236}">
                <a16:creationId xmlns:a16="http://schemas.microsoft.com/office/drawing/2014/main" id="{1570CA02-87D6-4708-ABB0-89FAF220A7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09" name="Oval 145">
            <a:extLst>
              <a:ext uri="{FF2B5EF4-FFF2-40B4-BE49-F238E27FC236}">
                <a16:creationId xmlns:a16="http://schemas.microsoft.com/office/drawing/2014/main" id="{92A8B493-35DF-4B1A-A8AB-BE51659474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0" name="Freeform 146">
            <a:extLst>
              <a:ext uri="{FF2B5EF4-FFF2-40B4-BE49-F238E27FC236}">
                <a16:creationId xmlns:a16="http://schemas.microsoft.com/office/drawing/2014/main" id="{9C4A22B0-E53F-45AE-8EB8-489CDCF36DD6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11" name="Oval 147">
            <a:extLst>
              <a:ext uri="{FF2B5EF4-FFF2-40B4-BE49-F238E27FC236}">
                <a16:creationId xmlns:a16="http://schemas.microsoft.com/office/drawing/2014/main" id="{49DE8BE1-9671-4670-82E7-03CF550757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2" name="Oval 148">
            <a:extLst>
              <a:ext uri="{FF2B5EF4-FFF2-40B4-BE49-F238E27FC236}">
                <a16:creationId xmlns:a16="http://schemas.microsoft.com/office/drawing/2014/main" id="{131BD1CB-C9DE-4D29-A398-57C8FF50E0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3" name="Oval 149">
            <a:extLst>
              <a:ext uri="{FF2B5EF4-FFF2-40B4-BE49-F238E27FC236}">
                <a16:creationId xmlns:a16="http://schemas.microsoft.com/office/drawing/2014/main" id="{152E2C8E-2B05-43F1-B25B-EE2BEC3E51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4" name="Line 150">
            <a:extLst>
              <a:ext uri="{FF2B5EF4-FFF2-40B4-BE49-F238E27FC236}">
                <a16:creationId xmlns:a16="http://schemas.microsoft.com/office/drawing/2014/main" id="{DC8791CB-FB66-4975-B453-4D5157F10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15" name="Oval 151">
            <a:extLst>
              <a:ext uri="{FF2B5EF4-FFF2-40B4-BE49-F238E27FC236}">
                <a16:creationId xmlns:a16="http://schemas.microsoft.com/office/drawing/2014/main" id="{0670BAC7-442F-4828-8F70-F457766EC2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6" name="Oval 152">
            <a:extLst>
              <a:ext uri="{FF2B5EF4-FFF2-40B4-BE49-F238E27FC236}">
                <a16:creationId xmlns:a16="http://schemas.microsoft.com/office/drawing/2014/main" id="{74006B3C-4A6E-455F-A856-C6E363D2D5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7" name="Oval 153">
            <a:extLst>
              <a:ext uri="{FF2B5EF4-FFF2-40B4-BE49-F238E27FC236}">
                <a16:creationId xmlns:a16="http://schemas.microsoft.com/office/drawing/2014/main" id="{54F5D401-EBE2-4A6F-811F-F67DBA616C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18" name="Freeform 154">
            <a:extLst>
              <a:ext uri="{FF2B5EF4-FFF2-40B4-BE49-F238E27FC236}">
                <a16:creationId xmlns:a16="http://schemas.microsoft.com/office/drawing/2014/main" id="{A47BD15F-E7D6-47AB-85E7-16959EFF54A6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19" name="Line 155">
            <a:extLst>
              <a:ext uri="{FF2B5EF4-FFF2-40B4-BE49-F238E27FC236}">
                <a16:creationId xmlns:a16="http://schemas.microsoft.com/office/drawing/2014/main" id="{E2F5E225-857F-4B52-A289-E644D28893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0" name="Line 156">
            <a:extLst>
              <a:ext uri="{FF2B5EF4-FFF2-40B4-BE49-F238E27FC236}">
                <a16:creationId xmlns:a16="http://schemas.microsoft.com/office/drawing/2014/main" id="{F58832B6-51DE-4A3B-BA36-6A429B0E6A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1" name="Line 157">
            <a:extLst>
              <a:ext uri="{FF2B5EF4-FFF2-40B4-BE49-F238E27FC236}">
                <a16:creationId xmlns:a16="http://schemas.microsoft.com/office/drawing/2014/main" id="{9CAE7CC3-CABF-4381-ABA1-9C7E5AF48D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2" name="Freeform 158">
            <a:extLst>
              <a:ext uri="{FF2B5EF4-FFF2-40B4-BE49-F238E27FC236}">
                <a16:creationId xmlns:a16="http://schemas.microsoft.com/office/drawing/2014/main" id="{766FAA9D-A69A-4B3C-B371-2229416C9489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3" name="Freeform 159">
            <a:extLst>
              <a:ext uri="{FF2B5EF4-FFF2-40B4-BE49-F238E27FC236}">
                <a16:creationId xmlns:a16="http://schemas.microsoft.com/office/drawing/2014/main" id="{5A7E06DB-37A0-42E5-A3D6-735AFEFDE96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4" name="Line 160">
            <a:extLst>
              <a:ext uri="{FF2B5EF4-FFF2-40B4-BE49-F238E27FC236}">
                <a16:creationId xmlns:a16="http://schemas.microsoft.com/office/drawing/2014/main" id="{DB8120D2-4CA2-49D6-8C86-E6EE2E083F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5" name="Line 161">
            <a:extLst>
              <a:ext uri="{FF2B5EF4-FFF2-40B4-BE49-F238E27FC236}">
                <a16:creationId xmlns:a16="http://schemas.microsoft.com/office/drawing/2014/main" id="{3764EE7E-930A-44F9-8AB9-56CE28CEA5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6" name="Line 162">
            <a:extLst>
              <a:ext uri="{FF2B5EF4-FFF2-40B4-BE49-F238E27FC236}">
                <a16:creationId xmlns:a16="http://schemas.microsoft.com/office/drawing/2014/main" id="{B183E6E9-B2B9-4E08-BBF6-18A4CDC916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7" name="Freeform 163">
            <a:extLst>
              <a:ext uri="{FF2B5EF4-FFF2-40B4-BE49-F238E27FC236}">
                <a16:creationId xmlns:a16="http://schemas.microsoft.com/office/drawing/2014/main" id="{F8FB3636-B229-4F5D-BC06-FF78F15AF509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8" name="Line 164">
            <a:extLst>
              <a:ext uri="{FF2B5EF4-FFF2-40B4-BE49-F238E27FC236}">
                <a16:creationId xmlns:a16="http://schemas.microsoft.com/office/drawing/2014/main" id="{90DD3C6E-1393-4924-8463-9877755286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29" name="Freeform 165">
            <a:extLst>
              <a:ext uri="{FF2B5EF4-FFF2-40B4-BE49-F238E27FC236}">
                <a16:creationId xmlns:a16="http://schemas.microsoft.com/office/drawing/2014/main" id="{ED1ECE8E-42AB-4693-9649-15447A50B0E3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30" name="Freeform 166">
            <a:extLst>
              <a:ext uri="{FF2B5EF4-FFF2-40B4-BE49-F238E27FC236}">
                <a16:creationId xmlns:a16="http://schemas.microsoft.com/office/drawing/2014/main" id="{38517E26-0D68-41D9-8387-9887F72F3407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31" name="Freeform 167">
            <a:extLst>
              <a:ext uri="{FF2B5EF4-FFF2-40B4-BE49-F238E27FC236}">
                <a16:creationId xmlns:a16="http://schemas.microsoft.com/office/drawing/2014/main" id="{3EDCD647-D47F-4A33-BD62-8D6C5A71C5AC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32" name="Freeform 168">
            <a:extLst>
              <a:ext uri="{FF2B5EF4-FFF2-40B4-BE49-F238E27FC236}">
                <a16:creationId xmlns:a16="http://schemas.microsoft.com/office/drawing/2014/main" id="{097BA5A3-21B0-47A5-B867-53FACC7BCF7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33" name="Oval 169">
            <a:extLst>
              <a:ext uri="{FF2B5EF4-FFF2-40B4-BE49-F238E27FC236}">
                <a16:creationId xmlns:a16="http://schemas.microsoft.com/office/drawing/2014/main" id="{18A2E266-15D0-447E-899C-80D8AFB83B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4" name="Oval 170">
            <a:extLst>
              <a:ext uri="{FF2B5EF4-FFF2-40B4-BE49-F238E27FC236}">
                <a16:creationId xmlns:a16="http://schemas.microsoft.com/office/drawing/2014/main" id="{CEA8DFC6-CB59-4F73-A750-ACF15ACC2D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5" name="Oval 171">
            <a:extLst>
              <a:ext uri="{FF2B5EF4-FFF2-40B4-BE49-F238E27FC236}">
                <a16:creationId xmlns:a16="http://schemas.microsoft.com/office/drawing/2014/main" id="{E19C05F2-041C-427C-9A3F-433FA69461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6" name="Oval 172">
            <a:extLst>
              <a:ext uri="{FF2B5EF4-FFF2-40B4-BE49-F238E27FC236}">
                <a16:creationId xmlns:a16="http://schemas.microsoft.com/office/drawing/2014/main" id="{AB64A28A-4D0A-4AF6-B116-0F8AA6AD9C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7" name="Oval 173">
            <a:extLst>
              <a:ext uri="{FF2B5EF4-FFF2-40B4-BE49-F238E27FC236}">
                <a16:creationId xmlns:a16="http://schemas.microsoft.com/office/drawing/2014/main" id="{83C976F9-386C-436E-B748-6C28F6466C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8" name="Oval 174">
            <a:extLst>
              <a:ext uri="{FF2B5EF4-FFF2-40B4-BE49-F238E27FC236}">
                <a16:creationId xmlns:a16="http://schemas.microsoft.com/office/drawing/2014/main" id="{CA5958C9-8A8B-4403-B5D9-5C27E72DBB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39" name="Oval 175">
            <a:extLst>
              <a:ext uri="{FF2B5EF4-FFF2-40B4-BE49-F238E27FC236}">
                <a16:creationId xmlns:a16="http://schemas.microsoft.com/office/drawing/2014/main" id="{3FB5A51F-52BB-4EC5-88E3-57BE8E1C70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0" name="Oval 176">
            <a:extLst>
              <a:ext uri="{FF2B5EF4-FFF2-40B4-BE49-F238E27FC236}">
                <a16:creationId xmlns:a16="http://schemas.microsoft.com/office/drawing/2014/main" id="{C36BA634-F863-4C00-ACCA-5F344C49AF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1" name="Oval 177">
            <a:extLst>
              <a:ext uri="{FF2B5EF4-FFF2-40B4-BE49-F238E27FC236}">
                <a16:creationId xmlns:a16="http://schemas.microsoft.com/office/drawing/2014/main" id="{8E7F9DA2-69A5-4813-9F34-51D32390BC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2" name="Oval 178">
            <a:extLst>
              <a:ext uri="{FF2B5EF4-FFF2-40B4-BE49-F238E27FC236}">
                <a16:creationId xmlns:a16="http://schemas.microsoft.com/office/drawing/2014/main" id="{581636AB-DDE6-4321-B6B6-4A3BBA9CFE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3" name="Oval 179">
            <a:extLst>
              <a:ext uri="{FF2B5EF4-FFF2-40B4-BE49-F238E27FC236}">
                <a16:creationId xmlns:a16="http://schemas.microsoft.com/office/drawing/2014/main" id="{195D136E-D54F-47BF-9667-8CE23A451A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4" name="Oval 180">
            <a:extLst>
              <a:ext uri="{FF2B5EF4-FFF2-40B4-BE49-F238E27FC236}">
                <a16:creationId xmlns:a16="http://schemas.microsoft.com/office/drawing/2014/main" id="{91AE52D3-DCC3-4E71-8AC8-5613AD6B30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5" name="Oval 181">
            <a:extLst>
              <a:ext uri="{FF2B5EF4-FFF2-40B4-BE49-F238E27FC236}">
                <a16:creationId xmlns:a16="http://schemas.microsoft.com/office/drawing/2014/main" id="{8B25FCED-E840-4F21-9C41-F57C6E0154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6" name="Oval 182">
            <a:extLst>
              <a:ext uri="{FF2B5EF4-FFF2-40B4-BE49-F238E27FC236}">
                <a16:creationId xmlns:a16="http://schemas.microsoft.com/office/drawing/2014/main" id="{BAE208C1-1ECB-4577-A682-CD41AA5083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7" name="Oval 183">
            <a:extLst>
              <a:ext uri="{FF2B5EF4-FFF2-40B4-BE49-F238E27FC236}">
                <a16:creationId xmlns:a16="http://schemas.microsoft.com/office/drawing/2014/main" id="{4B84CFCE-DECA-4503-B9BE-7C78AE95EC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8" name="Oval 184">
            <a:extLst>
              <a:ext uri="{FF2B5EF4-FFF2-40B4-BE49-F238E27FC236}">
                <a16:creationId xmlns:a16="http://schemas.microsoft.com/office/drawing/2014/main" id="{C42B6963-381F-4441-B146-9396BF0536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49" name="Freeform 185">
            <a:extLst>
              <a:ext uri="{FF2B5EF4-FFF2-40B4-BE49-F238E27FC236}">
                <a16:creationId xmlns:a16="http://schemas.microsoft.com/office/drawing/2014/main" id="{E7A027E1-743A-4A14-9472-93775EE4282A}"/>
              </a:ext>
            </a:extLst>
          </p:cNvPr>
          <p:cNvSpPr>
            <a:spLocks/>
          </p:cNvSpPr>
          <p:nvPr/>
        </p:nvSpPr>
        <p:spPr bwMode="auto">
          <a:xfrm>
            <a:off x="7048500" y="3581400"/>
            <a:ext cx="261938" cy="285750"/>
          </a:xfrm>
          <a:custGeom>
            <a:avLst/>
            <a:gdLst>
              <a:gd name="T0" fmla="*/ 0 w 165"/>
              <a:gd name="T1" fmla="*/ 180 h 180"/>
              <a:gd name="T2" fmla="*/ 165 w 165"/>
              <a:gd name="T3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5" h="180">
                <a:moveTo>
                  <a:pt x="0" y="180"/>
                </a:moveTo>
                <a:lnTo>
                  <a:pt x="165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6650" name="Text Box 186">
            <a:extLst>
              <a:ext uri="{FF2B5EF4-FFF2-40B4-BE49-F238E27FC236}">
                <a16:creationId xmlns:a16="http://schemas.microsoft.com/office/drawing/2014/main" id="{9463320C-EB75-45DD-B256-872112AA0A9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6651" name="Freeform 187">
            <a:extLst>
              <a:ext uri="{FF2B5EF4-FFF2-40B4-BE49-F238E27FC236}">
                <a16:creationId xmlns:a16="http://schemas.microsoft.com/office/drawing/2014/main" id="{313AD859-07F2-4AEC-B7DB-3AB9711509B5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2" name="Freeform 188">
            <a:extLst>
              <a:ext uri="{FF2B5EF4-FFF2-40B4-BE49-F238E27FC236}">
                <a16:creationId xmlns:a16="http://schemas.microsoft.com/office/drawing/2014/main" id="{613BFF84-6299-4C30-BAA3-A0C733CF0842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3" name="Freeform 189">
            <a:extLst>
              <a:ext uri="{FF2B5EF4-FFF2-40B4-BE49-F238E27FC236}">
                <a16:creationId xmlns:a16="http://schemas.microsoft.com/office/drawing/2014/main" id="{187AE513-FBC9-4BD7-AF4C-4C257F850C27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4" name="Freeform 190">
            <a:extLst>
              <a:ext uri="{FF2B5EF4-FFF2-40B4-BE49-F238E27FC236}">
                <a16:creationId xmlns:a16="http://schemas.microsoft.com/office/drawing/2014/main" id="{0A4B48F8-7C41-4C54-ACCE-C932348714EA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5" name="Freeform 191">
            <a:extLst>
              <a:ext uri="{FF2B5EF4-FFF2-40B4-BE49-F238E27FC236}">
                <a16:creationId xmlns:a16="http://schemas.microsoft.com/office/drawing/2014/main" id="{FFFA7DCD-2BB7-4CE2-B2DE-0D993891F38E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6" name="Freeform 192">
            <a:extLst>
              <a:ext uri="{FF2B5EF4-FFF2-40B4-BE49-F238E27FC236}">
                <a16:creationId xmlns:a16="http://schemas.microsoft.com/office/drawing/2014/main" id="{1948ED00-E312-42CC-B867-689CCF633DD5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7" name="Freeform 193">
            <a:extLst>
              <a:ext uri="{FF2B5EF4-FFF2-40B4-BE49-F238E27FC236}">
                <a16:creationId xmlns:a16="http://schemas.microsoft.com/office/drawing/2014/main" id="{7163A0F9-B3E7-43DA-89EE-A0E329554DBD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8" name="Freeform 194">
            <a:extLst>
              <a:ext uri="{FF2B5EF4-FFF2-40B4-BE49-F238E27FC236}">
                <a16:creationId xmlns:a16="http://schemas.microsoft.com/office/drawing/2014/main" id="{3D10EA56-08D6-4130-8A0F-127515EF232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59" name="Freeform 195">
            <a:extLst>
              <a:ext uri="{FF2B5EF4-FFF2-40B4-BE49-F238E27FC236}">
                <a16:creationId xmlns:a16="http://schemas.microsoft.com/office/drawing/2014/main" id="{E36E2AEB-356C-44E0-9176-2F8F9A1842A2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60" name="Oval 196">
            <a:extLst>
              <a:ext uri="{FF2B5EF4-FFF2-40B4-BE49-F238E27FC236}">
                <a16:creationId xmlns:a16="http://schemas.microsoft.com/office/drawing/2014/main" id="{2F69ACC9-F47D-4F27-8398-855CDB46F5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61" name="Oval 197">
            <a:extLst>
              <a:ext uri="{FF2B5EF4-FFF2-40B4-BE49-F238E27FC236}">
                <a16:creationId xmlns:a16="http://schemas.microsoft.com/office/drawing/2014/main" id="{65C763F7-EF17-4A6D-890F-F89D6B505E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62" name="Text Box 198">
            <a:extLst>
              <a:ext uri="{FF2B5EF4-FFF2-40B4-BE49-F238E27FC236}">
                <a16:creationId xmlns:a16="http://schemas.microsoft.com/office/drawing/2014/main" id="{718501F6-C729-4308-A699-30B7CEBFCAB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6663" name="Line 199">
            <a:extLst>
              <a:ext uri="{FF2B5EF4-FFF2-40B4-BE49-F238E27FC236}">
                <a16:creationId xmlns:a16="http://schemas.microsoft.com/office/drawing/2014/main" id="{32B6476B-25F6-4251-B223-05850F1005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64" name="Oval 200">
            <a:extLst>
              <a:ext uri="{FF2B5EF4-FFF2-40B4-BE49-F238E27FC236}">
                <a16:creationId xmlns:a16="http://schemas.microsoft.com/office/drawing/2014/main" id="{846B263F-795D-422F-97A4-7309B447B3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65" name="Oval 201">
            <a:extLst>
              <a:ext uri="{FF2B5EF4-FFF2-40B4-BE49-F238E27FC236}">
                <a16:creationId xmlns:a16="http://schemas.microsoft.com/office/drawing/2014/main" id="{2FA75411-4AB1-4071-A892-68468D0E3A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6666" name="Text Box 202">
            <a:extLst>
              <a:ext uri="{FF2B5EF4-FFF2-40B4-BE49-F238E27FC236}">
                <a16:creationId xmlns:a16="http://schemas.microsoft.com/office/drawing/2014/main" id="{7A094609-7C6B-4294-ABF6-B7B6A6D95D9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6667" name="Line 203">
            <a:extLst>
              <a:ext uri="{FF2B5EF4-FFF2-40B4-BE49-F238E27FC236}">
                <a16:creationId xmlns:a16="http://schemas.microsoft.com/office/drawing/2014/main" id="{18C6DFD7-09A4-4A00-82F6-76DEA850C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6668" name="Text Box 204">
            <a:extLst>
              <a:ext uri="{FF2B5EF4-FFF2-40B4-BE49-F238E27FC236}">
                <a16:creationId xmlns:a16="http://schemas.microsoft.com/office/drawing/2014/main" id="{F2D9F843-D3B3-4278-BC44-525EF918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69" name="Text Box 205">
            <a:extLst>
              <a:ext uri="{FF2B5EF4-FFF2-40B4-BE49-F238E27FC236}">
                <a16:creationId xmlns:a16="http://schemas.microsoft.com/office/drawing/2014/main" id="{390643BD-61E1-4730-B908-45B44338A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70" name="Text Box 206">
            <a:extLst>
              <a:ext uri="{FF2B5EF4-FFF2-40B4-BE49-F238E27FC236}">
                <a16:creationId xmlns:a16="http://schemas.microsoft.com/office/drawing/2014/main" id="{9434BB0A-EDC6-4F3B-A96E-62A6BF7A2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71" name="Text Box 207">
            <a:extLst>
              <a:ext uri="{FF2B5EF4-FFF2-40B4-BE49-F238E27FC236}">
                <a16:creationId xmlns:a16="http://schemas.microsoft.com/office/drawing/2014/main" id="{4EBFAD6E-D973-41F7-A4BB-D3442FC3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72" name="Text Box 208">
            <a:extLst>
              <a:ext uri="{FF2B5EF4-FFF2-40B4-BE49-F238E27FC236}">
                <a16:creationId xmlns:a16="http://schemas.microsoft.com/office/drawing/2014/main" id="{38DD4017-EA12-4E75-9964-DB0F536CD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74" name="Text Box 210">
            <a:extLst>
              <a:ext uri="{FF2B5EF4-FFF2-40B4-BE49-F238E27FC236}">
                <a16:creationId xmlns:a16="http://schemas.microsoft.com/office/drawing/2014/main" id="{B7D65418-5E22-4337-9226-AAEBE3437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6676" name="Text Box 212">
            <a:extLst>
              <a:ext uri="{FF2B5EF4-FFF2-40B4-BE49-F238E27FC236}">
                <a16:creationId xmlns:a16="http://schemas.microsoft.com/office/drawing/2014/main" id="{541FD279-6CD0-4CBE-BA89-FAFEAB08C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6677" name="Text Box 213">
            <a:extLst>
              <a:ext uri="{FF2B5EF4-FFF2-40B4-BE49-F238E27FC236}">
                <a16:creationId xmlns:a16="http://schemas.microsoft.com/office/drawing/2014/main" id="{EDA90F15-BDD6-40CF-B4A1-568F6D0FF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78" name="Text Box 214">
            <a:extLst>
              <a:ext uri="{FF2B5EF4-FFF2-40B4-BE49-F238E27FC236}">
                <a16:creationId xmlns:a16="http://schemas.microsoft.com/office/drawing/2014/main" id="{48C22053-9E98-4096-BE44-5CCC1A8B2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79" name="Text Box 215">
            <a:extLst>
              <a:ext uri="{FF2B5EF4-FFF2-40B4-BE49-F238E27FC236}">
                <a16:creationId xmlns:a16="http://schemas.microsoft.com/office/drawing/2014/main" id="{F5116B44-F7CC-4C0C-B251-2589E6EB7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80" name="Text Box 216">
            <a:extLst>
              <a:ext uri="{FF2B5EF4-FFF2-40B4-BE49-F238E27FC236}">
                <a16:creationId xmlns:a16="http://schemas.microsoft.com/office/drawing/2014/main" id="{D8B13B20-5CC6-4382-B40E-7B5E1A77C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81" name="Text Box 217">
            <a:extLst>
              <a:ext uri="{FF2B5EF4-FFF2-40B4-BE49-F238E27FC236}">
                <a16:creationId xmlns:a16="http://schemas.microsoft.com/office/drawing/2014/main" id="{DE489187-9C90-4005-8606-233A30D2A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6682" name="Text Box 218">
            <a:extLst>
              <a:ext uri="{FF2B5EF4-FFF2-40B4-BE49-F238E27FC236}">
                <a16:creationId xmlns:a16="http://schemas.microsoft.com/office/drawing/2014/main" id="{778B7391-F24D-418D-BC66-49FB2302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83" name="Text Box 219">
            <a:extLst>
              <a:ext uri="{FF2B5EF4-FFF2-40B4-BE49-F238E27FC236}">
                <a16:creationId xmlns:a16="http://schemas.microsoft.com/office/drawing/2014/main" id="{33C5F777-05FB-484D-ADC8-DB8980825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84" name="Text Box 220">
            <a:extLst>
              <a:ext uri="{FF2B5EF4-FFF2-40B4-BE49-F238E27FC236}">
                <a16:creationId xmlns:a16="http://schemas.microsoft.com/office/drawing/2014/main" id="{4D1C2972-F37C-451F-8BDF-3CE83FD5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6685" name="Text Box 221">
            <a:extLst>
              <a:ext uri="{FF2B5EF4-FFF2-40B4-BE49-F238E27FC236}">
                <a16:creationId xmlns:a16="http://schemas.microsoft.com/office/drawing/2014/main" id="{1C22C84E-8399-41C5-8150-FFBC1660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6105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</a:t>
            </a:r>
          </a:p>
        </p:txBody>
      </p:sp>
      <p:sp>
        <p:nvSpPr>
          <p:cNvPr id="1086687" name="Freeform 223">
            <a:extLst>
              <a:ext uri="{FF2B5EF4-FFF2-40B4-BE49-F238E27FC236}">
                <a16:creationId xmlns:a16="http://schemas.microsoft.com/office/drawing/2014/main" id="{F6D7EE3B-C8F0-4FE8-93CB-3DDC61C1AEFF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6688" name="Text Box 224">
            <a:extLst>
              <a:ext uri="{FF2B5EF4-FFF2-40B4-BE49-F238E27FC236}">
                <a16:creationId xmlns:a16="http://schemas.microsoft.com/office/drawing/2014/main" id="{29B3C7F0-AE2E-4D5B-8026-221AFDFAF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6689" name="Freeform 225">
            <a:extLst>
              <a:ext uri="{FF2B5EF4-FFF2-40B4-BE49-F238E27FC236}">
                <a16:creationId xmlns:a16="http://schemas.microsoft.com/office/drawing/2014/main" id="{0613722E-A3AE-46AB-93DC-0BE07E4FF8C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244DBD-B92A-4DC5-A876-72B4A541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01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Freeform 2">
            <a:extLst>
              <a:ext uri="{FF2B5EF4-FFF2-40B4-BE49-F238E27FC236}">
                <a16:creationId xmlns:a16="http://schemas.microsoft.com/office/drawing/2014/main" id="{0995CE16-1A60-4EF9-B15B-54D9DA5FAB19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7712" name="Freeform 224">
            <a:extLst>
              <a:ext uri="{FF2B5EF4-FFF2-40B4-BE49-F238E27FC236}">
                <a16:creationId xmlns:a16="http://schemas.microsoft.com/office/drawing/2014/main" id="{293AAD44-E0CA-416C-9B65-DA84C1B929F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1" name="Line 3">
            <a:extLst>
              <a:ext uri="{FF2B5EF4-FFF2-40B4-BE49-F238E27FC236}">
                <a16:creationId xmlns:a16="http://schemas.microsoft.com/office/drawing/2014/main" id="{A64E0FA8-3F69-43FA-9D5D-2FAB11039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2" name="Freeform 4">
            <a:extLst>
              <a:ext uri="{FF2B5EF4-FFF2-40B4-BE49-F238E27FC236}">
                <a16:creationId xmlns:a16="http://schemas.microsoft.com/office/drawing/2014/main" id="{24812EB9-5584-42B6-A7B2-DB0F4F5134B9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3" name="Freeform 5">
            <a:extLst>
              <a:ext uri="{FF2B5EF4-FFF2-40B4-BE49-F238E27FC236}">
                <a16:creationId xmlns:a16="http://schemas.microsoft.com/office/drawing/2014/main" id="{98D4C7E6-6131-490F-9286-855FB763E6B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5" name="Freeform 7">
            <a:extLst>
              <a:ext uri="{FF2B5EF4-FFF2-40B4-BE49-F238E27FC236}">
                <a16:creationId xmlns:a16="http://schemas.microsoft.com/office/drawing/2014/main" id="{1EC82E22-8E53-400D-863F-6AD4D08C2424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52 w 3552"/>
              <a:gd name="T1" fmla="*/ 1234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936 w 3552"/>
              <a:gd name="T61" fmla="*/ 286 h 3174"/>
              <a:gd name="T62" fmla="*/ 2378 w 3552"/>
              <a:gd name="T63" fmla="*/ 559 h 3174"/>
              <a:gd name="T64" fmla="*/ 2453 w 3552"/>
              <a:gd name="T65" fmla="*/ 1127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2" h="3174">
                <a:moveTo>
                  <a:pt x="1852" y="1234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6" name="Freeform 8">
            <a:extLst>
              <a:ext uri="{FF2B5EF4-FFF2-40B4-BE49-F238E27FC236}">
                <a16:creationId xmlns:a16="http://schemas.microsoft.com/office/drawing/2014/main" id="{A2CEED2E-CFBB-4F97-9C00-4C5DDBCBC1E5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7" name="Freeform 9">
            <a:extLst>
              <a:ext uri="{FF2B5EF4-FFF2-40B4-BE49-F238E27FC236}">
                <a16:creationId xmlns:a16="http://schemas.microsoft.com/office/drawing/2014/main" id="{22C9110D-014B-471D-9FA7-EA0791AB70AA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8" name="Line 10">
            <a:extLst>
              <a:ext uri="{FF2B5EF4-FFF2-40B4-BE49-F238E27FC236}">
                <a16:creationId xmlns:a16="http://schemas.microsoft.com/office/drawing/2014/main" id="{79BF54AB-195D-4F0B-B3E7-852C73E3C2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499" name="Freeform 11">
            <a:extLst>
              <a:ext uri="{FF2B5EF4-FFF2-40B4-BE49-F238E27FC236}">
                <a16:creationId xmlns:a16="http://schemas.microsoft.com/office/drawing/2014/main" id="{090A8DE6-CAD8-4C2C-B6F0-E41775B1C289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0" name="Freeform 12">
            <a:extLst>
              <a:ext uri="{FF2B5EF4-FFF2-40B4-BE49-F238E27FC236}">
                <a16:creationId xmlns:a16="http://schemas.microsoft.com/office/drawing/2014/main" id="{18BA2089-4D2B-4D6C-9DFA-943C4700D43F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1" name="Freeform 13">
            <a:extLst>
              <a:ext uri="{FF2B5EF4-FFF2-40B4-BE49-F238E27FC236}">
                <a16:creationId xmlns:a16="http://schemas.microsoft.com/office/drawing/2014/main" id="{05803FB0-F577-474F-BADB-C2285A5519FF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3" name="Line 15">
            <a:extLst>
              <a:ext uri="{FF2B5EF4-FFF2-40B4-BE49-F238E27FC236}">
                <a16:creationId xmlns:a16="http://schemas.microsoft.com/office/drawing/2014/main" id="{8071660C-4E8C-441B-AF21-700BD7176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4" name="Freeform 16">
            <a:extLst>
              <a:ext uri="{FF2B5EF4-FFF2-40B4-BE49-F238E27FC236}">
                <a16:creationId xmlns:a16="http://schemas.microsoft.com/office/drawing/2014/main" id="{0A1030A7-7378-4B29-B33E-2BABD60EB5E0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5" name="Freeform 17">
            <a:extLst>
              <a:ext uri="{FF2B5EF4-FFF2-40B4-BE49-F238E27FC236}">
                <a16:creationId xmlns:a16="http://schemas.microsoft.com/office/drawing/2014/main" id="{DB159DD6-51F6-4AE8-B486-606CC73E93D6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6" name="Line 18">
            <a:extLst>
              <a:ext uri="{FF2B5EF4-FFF2-40B4-BE49-F238E27FC236}">
                <a16:creationId xmlns:a16="http://schemas.microsoft.com/office/drawing/2014/main" id="{41DE495B-2977-466C-998D-B07CE6AC7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7" name="Line 19">
            <a:extLst>
              <a:ext uri="{FF2B5EF4-FFF2-40B4-BE49-F238E27FC236}">
                <a16:creationId xmlns:a16="http://schemas.microsoft.com/office/drawing/2014/main" id="{7B6903DD-FA5B-4F20-97AF-8B897CF24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8" name="Line 20">
            <a:extLst>
              <a:ext uri="{FF2B5EF4-FFF2-40B4-BE49-F238E27FC236}">
                <a16:creationId xmlns:a16="http://schemas.microsoft.com/office/drawing/2014/main" id="{06292CE8-9AE5-43A6-875B-B682C0947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09" name="Line 21">
            <a:extLst>
              <a:ext uri="{FF2B5EF4-FFF2-40B4-BE49-F238E27FC236}">
                <a16:creationId xmlns:a16="http://schemas.microsoft.com/office/drawing/2014/main" id="{C7A208D9-CA90-4716-804C-B7C281E9AF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0" name="Line 22">
            <a:extLst>
              <a:ext uri="{FF2B5EF4-FFF2-40B4-BE49-F238E27FC236}">
                <a16:creationId xmlns:a16="http://schemas.microsoft.com/office/drawing/2014/main" id="{3AC2D249-F2A6-482C-AE61-B122DEB060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1" name="Freeform 23">
            <a:extLst>
              <a:ext uri="{FF2B5EF4-FFF2-40B4-BE49-F238E27FC236}">
                <a16:creationId xmlns:a16="http://schemas.microsoft.com/office/drawing/2014/main" id="{5F260E76-B26A-4CF4-881A-07958675712F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2" name="Line 24">
            <a:extLst>
              <a:ext uri="{FF2B5EF4-FFF2-40B4-BE49-F238E27FC236}">
                <a16:creationId xmlns:a16="http://schemas.microsoft.com/office/drawing/2014/main" id="{AC853D45-A254-41E4-AEB3-C992584428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3" name="Line 25">
            <a:extLst>
              <a:ext uri="{FF2B5EF4-FFF2-40B4-BE49-F238E27FC236}">
                <a16:creationId xmlns:a16="http://schemas.microsoft.com/office/drawing/2014/main" id="{D1CA3035-53EC-410D-8A15-28374AE6B9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4" name="Line 26">
            <a:extLst>
              <a:ext uri="{FF2B5EF4-FFF2-40B4-BE49-F238E27FC236}">
                <a16:creationId xmlns:a16="http://schemas.microsoft.com/office/drawing/2014/main" id="{31949F74-6DED-421A-B99F-9887AF9A45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5" name="Line 27">
            <a:extLst>
              <a:ext uri="{FF2B5EF4-FFF2-40B4-BE49-F238E27FC236}">
                <a16:creationId xmlns:a16="http://schemas.microsoft.com/office/drawing/2014/main" id="{D4EAA4BD-BDDD-4AA1-A9B0-D6F3483ED7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6" name="Freeform 28">
            <a:extLst>
              <a:ext uri="{FF2B5EF4-FFF2-40B4-BE49-F238E27FC236}">
                <a16:creationId xmlns:a16="http://schemas.microsoft.com/office/drawing/2014/main" id="{FD6F3F38-3635-42C0-943C-BE398559E44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7" name="Line 29">
            <a:extLst>
              <a:ext uri="{FF2B5EF4-FFF2-40B4-BE49-F238E27FC236}">
                <a16:creationId xmlns:a16="http://schemas.microsoft.com/office/drawing/2014/main" id="{FA4E989D-A55B-484F-A426-2ED29EED1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8" name="Freeform 30">
            <a:extLst>
              <a:ext uri="{FF2B5EF4-FFF2-40B4-BE49-F238E27FC236}">
                <a16:creationId xmlns:a16="http://schemas.microsoft.com/office/drawing/2014/main" id="{B9F42E1A-C674-485A-ADD1-4743721A18D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19" name="Line 31">
            <a:extLst>
              <a:ext uri="{FF2B5EF4-FFF2-40B4-BE49-F238E27FC236}">
                <a16:creationId xmlns:a16="http://schemas.microsoft.com/office/drawing/2014/main" id="{3F3C7BE3-2D49-4F50-8D59-026B3A5E0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0" name="Line 32">
            <a:extLst>
              <a:ext uri="{FF2B5EF4-FFF2-40B4-BE49-F238E27FC236}">
                <a16:creationId xmlns:a16="http://schemas.microsoft.com/office/drawing/2014/main" id="{AEB74D08-26FB-48B5-858D-FE57F6897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1" name="Freeform 33">
            <a:extLst>
              <a:ext uri="{FF2B5EF4-FFF2-40B4-BE49-F238E27FC236}">
                <a16:creationId xmlns:a16="http://schemas.microsoft.com/office/drawing/2014/main" id="{8FAD1631-F9EC-4F67-9C21-EEC562DB014D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2" name="Line 34">
            <a:extLst>
              <a:ext uri="{FF2B5EF4-FFF2-40B4-BE49-F238E27FC236}">
                <a16:creationId xmlns:a16="http://schemas.microsoft.com/office/drawing/2014/main" id="{F30B7AEE-1BEE-45EE-8816-18737CC7B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3" name="Freeform 35">
            <a:extLst>
              <a:ext uri="{FF2B5EF4-FFF2-40B4-BE49-F238E27FC236}">
                <a16:creationId xmlns:a16="http://schemas.microsoft.com/office/drawing/2014/main" id="{20C1458B-27F5-40B6-B008-87AE6BB1D77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4" name="Line 36">
            <a:extLst>
              <a:ext uri="{FF2B5EF4-FFF2-40B4-BE49-F238E27FC236}">
                <a16:creationId xmlns:a16="http://schemas.microsoft.com/office/drawing/2014/main" id="{BF31C453-C47E-4D65-B066-3D0D14679A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5" name="Line 37">
            <a:extLst>
              <a:ext uri="{FF2B5EF4-FFF2-40B4-BE49-F238E27FC236}">
                <a16:creationId xmlns:a16="http://schemas.microsoft.com/office/drawing/2014/main" id="{11503814-46CB-4963-85CD-FA9EE6406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6" name="Line 38">
            <a:extLst>
              <a:ext uri="{FF2B5EF4-FFF2-40B4-BE49-F238E27FC236}">
                <a16:creationId xmlns:a16="http://schemas.microsoft.com/office/drawing/2014/main" id="{E27E3984-9C63-49AE-9162-F7D3BE688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7" name="Line 39">
            <a:extLst>
              <a:ext uri="{FF2B5EF4-FFF2-40B4-BE49-F238E27FC236}">
                <a16:creationId xmlns:a16="http://schemas.microsoft.com/office/drawing/2014/main" id="{B1460AAF-A07A-4D3A-B33C-AAA93A51A3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8" name="Line 40">
            <a:extLst>
              <a:ext uri="{FF2B5EF4-FFF2-40B4-BE49-F238E27FC236}">
                <a16:creationId xmlns:a16="http://schemas.microsoft.com/office/drawing/2014/main" id="{953D6671-E8BE-4FF7-AC73-331AE9C0AB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29" name="Freeform 41">
            <a:extLst>
              <a:ext uri="{FF2B5EF4-FFF2-40B4-BE49-F238E27FC236}">
                <a16:creationId xmlns:a16="http://schemas.microsoft.com/office/drawing/2014/main" id="{6970500F-30A3-47D4-90D2-EA797283061A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0" name="Line 42">
            <a:extLst>
              <a:ext uri="{FF2B5EF4-FFF2-40B4-BE49-F238E27FC236}">
                <a16:creationId xmlns:a16="http://schemas.microsoft.com/office/drawing/2014/main" id="{F4BD2F7F-9E70-4855-A62F-405C758D26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1" name="Freeform 43">
            <a:extLst>
              <a:ext uri="{FF2B5EF4-FFF2-40B4-BE49-F238E27FC236}">
                <a16:creationId xmlns:a16="http://schemas.microsoft.com/office/drawing/2014/main" id="{A43FB315-3342-47ED-AA50-8B41F6B728EE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2" name="Line 44">
            <a:extLst>
              <a:ext uri="{FF2B5EF4-FFF2-40B4-BE49-F238E27FC236}">
                <a16:creationId xmlns:a16="http://schemas.microsoft.com/office/drawing/2014/main" id="{1C1234B9-0AB5-4482-AADA-B57C1A48F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3" name="Line 45">
            <a:extLst>
              <a:ext uri="{FF2B5EF4-FFF2-40B4-BE49-F238E27FC236}">
                <a16:creationId xmlns:a16="http://schemas.microsoft.com/office/drawing/2014/main" id="{4EB29574-427B-493D-AC31-B56A14259E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4" name="Line 46">
            <a:extLst>
              <a:ext uri="{FF2B5EF4-FFF2-40B4-BE49-F238E27FC236}">
                <a16:creationId xmlns:a16="http://schemas.microsoft.com/office/drawing/2014/main" id="{4495D328-29BF-4709-9E56-C4A2DD35A9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5" name="Line 47">
            <a:extLst>
              <a:ext uri="{FF2B5EF4-FFF2-40B4-BE49-F238E27FC236}">
                <a16:creationId xmlns:a16="http://schemas.microsoft.com/office/drawing/2014/main" id="{15C1CA8B-B7A2-413A-B54A-24D942472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6" name="Line 48">
            <a:extLst>
              <a:ext uri="{FF2B5EF4-FFF2-40B4-BE49-F238E27FC236}">
                <a16:creationId xmlns:a16="http://schemas.microsoft.com/office/drawing/2014/main" id="{2F966B0E-E29C-43BF-974F-DB652BA1F7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7" name="Line 49">
            <a:extLst>
              <a:ext uri="{FF2B5EF4-FFF2-40B4-BE49-F238E27FC236}">
                <a16:creationId xmlns:a16="http://schemas.microsoft.com/office/drawing/2014/main" id="{F652AEF0-27AA-4712-870C-9402E5BD01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8" name="Line 50">
            <a:extLst>
              <a:ext uri="{FF2B5EF4-FFF2-40B4-BE49-F238E27FC236}">
                <a16:creationId xmlns:a16="http://schemas.microsoft.com/office/drawing/2014/main" id="{019E87FE-D6C9-49F4-B0BA-F37CD66A0D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39" name="Line 51">
            <a:extLst>
              <a:ext uri="{FF2B5EF4-FFF2-40B4-BE49-F238E27FC236}">
                <a16:creationId xmlns:a16="http://schemas.microsoft.com/office/drawing/2014/main" id="{33E7D75A-74BB-42F4-88DF-EF8C577010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0" name="Freeform 52">
            <a:extLst>
              <a:ext uri="{FF2B5EF4-FFF2-40B4-BE49-F238E27FC236}">
                <a16:creationId xmlns:a16="http://schemas.microsoft.com/office/drawing/2014/main" id="{7BFE55F4-B743-45BF-8FFC-19BC4E5DD9F8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1" name="Freeform 53">
            <a:extLst>
              <a:ext uri="{FF2B5EF4-FFF2-40B4-BE49-F238E27FC236}">
                <a16:creationId xmlns:a16="http://schemas.microsoft.com/office/drawing/2014/main" id="{81B0B619-8DBE-4A14-9BA6-A13A5464A7C6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2" name="Line 54">
            <a:extLst>
              <a:ext uri="{FF2B5EF4-FFF2-40B4-BE49-F238E27FC236}">
                <a16:creationId xmlns:a16="http://schemas.microsoft.com/office/drawing/2014/main" id="{953791EF-C85D-43B5-A55E-A19F94DACF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3" name="Freeform 55">
            <a:extLst>
              <a:ext uri="{FF2B5EF4-FFF2-40B4-BE49-F238E27FC236}">
                <a16:creationId xmlns:a16="http://schemas.microsoft.com/office/drawing/2014/main" id="{2D66018A-5BD0-4DF7-8FF8-C6AF61D0F21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4" name="Freeform 56">
            <a:extLst>
              <a:ext uri="{FF2B5EF4-FFF2-40B4-BE49-F238E27FC236}">
                <a16:creationId xmlns:a16="http://schemas.microsoft.com/office/drawing/2014/main" id="{06E58ECB-3369-459B-8925-C42665423523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5" name="Line 57">
            <a:extLst>
              <a:ext uri="{FF2B5EF4-FFF2-40B4-BE49-F238E27FC236}">
                <a16:creationId xmlns:a16="http://schemas.microsoft.com/office/drawing/2014/main" id="{C9E97C76-6522-4067-8CF5-77F074DF6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6" name="Freeform 58">
            <a:extLst>
              <a:ext uri="{FF2B5EF4-FFF2-40B4-BE49-F238E27FC236}">
                <a16:creationId xmlns:a16="http://schemas.microsoft.com/office/drawing/2014/main" id="{BDD7DDF4-C89C-4861-9E97-67142002BFAD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7" name="Line 59">
            <a:extLst>
              <a:ext uri="{FF2B5EF4-FFF2-40B4-BE49-F238E27FC236}">
                <a16:creationId xmlns:a16="http://schemas.microsoft.com/office/drawing/2014/main" id="{CA79177D-56F0-4F89-9031-48A8ED42D5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8" name="Freeform 60">
            <a:extLst>
              <a:ext uri="{FF2B5EF4-FFF2-40B4-BE49-F238E27FC236}">
                <a16:creationId xmlns:a16="http://schemas.microsoft.com/office/drawing/2014/main" id="{1D8E0AA7-85B9-404B-AA03-49E9E942D96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49" name="Oval 61">
            <a:extLst>
              <a:ext uri="{FF2B5EF4-FFF2-40B4-BE49-F238E27FC236}">
                <a16:creationId xmlns:a16="http://schemas.microsoft.com/office/drawing/2014/main" id="{AAD683C0-A0CC-40CA-912C-69198D89007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50" name="Line 62">
            <a:extLst>
              <a:ext uri="{FF2B5EF4-FFF2-40B4-BE49-F238E27FC236}">
                <a16:creationId xmlns:a16="http://schemas.microsoft.com/office/drawing/2014/main" id="{1855FC88-FB79-476C-AB0F-FA9A6DE8D2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1" name="Line 63">
            <a:extLst>
              <a:ext uri="{FF2B5EF4-FFF2-40B4-BE49-F238E27FC236}">
                <a16:creationId xmlns:a16="http://schemas.microsoft.com/office/drawing/2014/main" id="{7491C859-EC8A-400F-A772-425BD78DA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2" name="Freeform 64">
            <a:extLst>
              <a:ext uri="{FF2B5EF4-FFF2-40B4-BE49-F238E27FC236}">
                <a16:creationId xmlns:a16="http://schemas.microsoft.com/office/drawing/2014/main" id="{6562B56A-5C91-4574-8D52-05FAF4FCDB65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3" name="Line 65">
            <a:extLst>
              <a:ext uri="{FF2B5EF4-FFF2-40B4-BE49-F238E27FC236}">
                <a16:creationId xmlns:a16="http://schemas.microsoft.com/office/drawing/2014/main" id="{F7B489EA-C687-477E-A13F-321B0A6615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4" name="Text Box 66">
            <a:extLst>
              <a:ext uri="{FF2B5EF4-FFF2-40B4-BE49-F238E27FC236}">
                <a16:creationId xmlns:a16="http://schemas.microsoft.com/office/drawing/2014/main" id="{10BC99B1-DF7D-493B-BDC9-12BD13FFC5C9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7555" name="Line 67">
            <a:extLst>
              <a:ext uri="{FF2B5EF4-FFF2-40B4-BE49-F238E27FC236}">
                <a16:creationId xmlns:a16="http://schemas.microsoft.com/office/drawing/2014/main" id="{0BEBD08E-3D48-4CB5-80D6-2795259DFF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6" name="Line 68">
            <a:extLst>
              <a:ext uri="{FF2B5EF4-FFF2-40B4-BE49-F238E27FC236}">
                <a16:creationId xmlns:a16="http://schemas.microsoft.com/office/drawing/2014/main" id="{CA966EAE-E5BF-4564-A416-90F915A43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7" name="Line 69">
            <a:extLst>
              <a:ext uri="{FF2B5EF4-FFF2-40B4-BE49-F238E27FC236}">
                <a16:creationId xmlns:a16="http://schemas.microsoft.com/office/drawing/2014/main" id="{381C7545-E643-4B80-9538-FEFA3DDB6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8" name="Freeform 70">
            <a:extLst>
              <a:ext uri="{FF2B5EF4-FFF2-40B4-BE49-F238E27FC236}">
                <a16:creationId xmlns:a16="http://schemas.microsoft.com/office/drawing/2014/main" id="{1CDE78FA-078A-467A-A716-52B402F58A0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59" name="Line 71">
            <a:extLst>
              <a:ext uri="{FF2B5EF4-FFF2-40B4-BE49-F238E27FC236}">
                <a16:creationId xmlns:a16="http://schemas.microsoft.com/office/drawing/2014/main" id="{9332AD38-5F91-4243-8AA1-61D51B0C93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0" name="Freeform 72">
            <a:extLst>
              <a:ext uri="{FF2B5EF4-FFF2-40B4-BE49-F238E27FC236}">
                <a16:creationId xmlns:a16="http://schemas.microsoft.com/office/drawing/2014/main" id="{5CD79420-30DF-46C4-A10D-4499DA6D006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1" name="Freeform 73">
            <a:extLst>
              <a:ext uri="{FF2B5EF4-FFF2-40B4-BE49-F238E27FC236}">
                <a16:creationId xmlns:a16="http://schemas.microsoft.com/office/drawing/2014/main" id="{ECFB27FE-904F-4F1B-9297-3E2152120B9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2" name="Freeform 74">
            <a:extLst>
              <a:ext uri="{FF2B5EF4-FFF2-40B4-BE49-F238E27FC236}">
                <a16:creationId xmlns:a16="http://schemas.microsoft.com/office/drawing/2014/main" id="{1EDEFB94-5AAA-41E3-A0CD-DA3EB00074C7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3" name="Freeform 75">
            <a:extLst>
              <a:ext uri="{FF2B5EF4-FFF2-40B4-BE49-F238E27FC236}">
                <a16:creationId xmlns:a16="http://schemas.microsoft.com/office/drawing/2014/main" id="{05A97869-0F02-44C1-9DD0-D74D2BBBA56C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4" name="Freeform 76">
            <a:extLst>
              <a:ext uri="{FF2B5EF4-FFF2-40B4-BE49-F238E27FC236}">
                <a16:creationId xmlns:a16="http://schemas.microsoft.com/office/drawing/2014/main" id="{9113855C-454C-451E-BF89-BC1CA7214FE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5" name="Oval 77">
            <a:extLst>
              <a:ext uri="{FF2B5EF4-FFF2-40B4-BE49-F238E27FC236}">
                <a16:creationId xmlns:a16="http://schemas.microsoft.com/office/drawing/2014/main" id="{1AA478F4-26E4-465C-BAA0-4B8442D27C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66" name="Line 78">
            <a:extLst>
              <a:ext uri="{FF2B5EF4-FFF2-40B4-BE49-F238E27FC236}">
                <a16:creationId xmlns:a16="http://schemas.microsoft.com/office/drawing/2014/main" id="{0391A02E-E09C-4389-83EF-BA0211238A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7" name="Line 79">
            <a:extLst>
              <a:ext uri="{FF2B5EF4-FFF2-40B4-BE49-F238E27FC236}">
                <a16:creationId xmlns:a16="http://schemas.microsoft.com/office/drawing/2014/main" id="{86C60CA4-2B5E-4D1F-BCE2-48B454C9D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8" name="Freeform 80">
            <a:extLst>
              <a:ext uri="{FF2B5EF4-FFF2-40B4-BE49-F238E27FC236}">
                <a16:creationId xmlns:a16="http://schemas.microsoft.com/office/drawing/2014/main" id="{F1467B43-0045-461D-AA2B-55D4788CD3E1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69" name="Oval 81">
            <a:extLst>
              <a:ext uri="{FF2B5EF4-FFF2-40B4-BE49-F238E27FC236}">
                <a16:creationId xmlns:a16="http://schemas.microsoft.com/office/drawing/2014/main" id="{5B9193BE-F309-4D42-A32C-58989F5301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70" name="Line 82">
            <a:extLst>
              <a:ext uri="{FF2B5EF4-FFF2-40B4-BE49-F238E27FC236}">
                <a16:creationId xmlns:a16="http://schemas.microsoft.com/office/drawing/2014/main" id="{A4537D5A-4240-44D5-AF24-ADB504214F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1" name="Oval 83">
            <a:extLst>
              <a:ext uri="{FF2B5EF4-FFF2-40B4-BE49-F238E27FC236}">
                <a16:creationId xmlns:a16="http://schemas.microsoft.com/office/drawing/2014/main" id="{CE34E025-64AF-48D0-835E-6F8144BFDE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72" name="Freeform 84">
            <a:extLst>
              <a:ext uri="{FF2B5EF4-FFF2-40B4-BE49-F238E27FC236}">
                <a16:creationId xmlns:a16="http://schemas.microsoft.com/office/drawing/2014/main" id="{F0C0E50E-7ACE-452A-A892-7A634E6462E8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3" name="Freeform 85">
            <a:extLst>
              <a:ext uri="{FF2B5EF4-FFF2-40B4-BE49-F238E27FC236}">
                <a16:creationId xmlns:a16="http://schemas.microsoft.com/office/drawing/2014/main" id="{36E218B4-F6D0-4412-8014-29CFD38E1797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4" name="Oval 86">
            <a:extLst>
              <a:ext uri="{FF2B5EF4-FFF2-40B4-BE49-F238E27FC236}">
                <a16:creationId xmlns:a16="http://schemas.microsoft.com/office/drawing/2014/main" id="{F4000903-3BD1-4811-A4AE-E6152021C6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75" name="Line 87">
            <a:extLst>
              <a:ext uri="{FF2B5EF4-FFF2-40B4-BE49-F238E27FC236}">
                <a16:creationId xmlns:a16="http://schemas.microsoft.com/office/drawing/2014/main" id="{B46030F1-4E26-49AD-9A84-27EED4870B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6" name="Oval 88">
            <a:extLst>
              <a:ext uri="{FF2B5EF4-FFF2-40B4-BE49-F238E27FC236}">
                <a16:creationId xmlns:a16="http://schemas.microsoft.com/office/drawing/2014/main" id="{1918267F-C677-475A-87F1-40EADA17E4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77" name="Freeform 89">
            <a:extLst>
              <a:ext uri="{FF2B5EF4-FFF2-40B4-BE49-F238E27FC236}">
                <a16:creationId xmlns:a16="http://schemas.microsoft.com/office/drawing/2014/main" id="{8F6AE9C0-EC87-416D-A0A8-81FEC7B72C73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8" name="Freeform 90">
            <a:extLst>
              <a:ext uri="{FF2B5EF4-FFF2-40B4-BE49-F238E27FC236}">
                <a16:creationId xmlns:a16="http://schemas.microsoft.com/office/drawing/2014/main" id="{D2584AC1-D576-4106-B3EC-1046323B5A50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79" name="Line 91">
            <a:extLst>
              <a:ext uri="{FF2B5EF4-FFF2-40B4-BE49-F238E27FC236}">
                <a16:creationId xmlns:a16="http://schemas.microsoft.com/office/drawing/2014/main" id="{A99AB08F-352D-43A9-9FA5-8BDA9C0E46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0" name="Oval 92">
            <a:extLst>
              <a:ext uri="{FF2B5EF4-FFF2-40B4-BE49-F238E27FC236}">
                <a16:creationId xmlns:a16="http://schemas.microsoft.com/office/drawing/2014/main" id="{956F4312-063A-4FA8-B680-2F8CC508D9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81" name="Freeform 93">
            <a:extLst>
              <a:ext uri="{FF2B5EF4-FFF2-40B4-BE49-F238E27FC236}">
                <a16:creationId xmlns:a16="http://schemas.microsoft.com/office/drawing/2014/main" id="{69B40DCB-41BC-48C9-8B69-D17B37E4611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2" name="Freeform 94">
            <a:extLst>
              <a:ext uri="{FF2B5EF4-FFF2-40B4-BE49-F238E27FC236}">
                <a16:creationId xmlns:a16="http://schemas.microsoft.com/office/drawing/2014/main" id="{53D6959A-462C-440F-B025-33E95F784BC7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3" name="Freeform 95">
            <a:extLst>
              <a:ext uri="{FF2B5EF4-FFF2-40B4-BE49-F238E27FC236}">
                <a16:creationId xmlns:a16="http://schemas.microsoft.com/office/drawing/2014/main" id="{E9B545B4-B4E7-4626-85BF-3C69C5AFF559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4" name="Line 96">
            <a:extLst>
              <a:ext uri="{FF2B5EF4-FFF2-40B4-BE49-F238E27FC236}">
                <a16:creationId xmlns:a16="http://schemas.microsoft.com/office/drawing/2014/main" id="{753EFA8C-4644-4A13-8918-A32765191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5" name="Freeform 97">
            <a:extLst>
              <a:ext uri="{FF2B5EF4-FFF2-40B4-BE49-F238E27FC236}">
                <a16:creationId xmlns:a16="http://schemas.microsoft.com/office/drawing/2014/main" id="{8FB18238-77E9-432B-8F5D-272E4315BDB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6" name="Freeform 98">
            <a:extLst>
              <a:ext uri="{FF2B5EF4-FFF2-40B4-BE49-F238E27FC236}">
                <a16:creationId xmlns:a16="http://schemas.microsoft.com/office/drawing/2014/main" id="{18B6D3CD-97E1-40CA-8BDA-5D6446EFCA78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7" name="Freeform 99">
            <a:extLst>
              <a:ext uri="{FF2B5EF4-FFF2-40B4-BE49-F238E27FC236}">
                <a16:creationId xmlns:a16="http://schemas.microsoft.com/office/drawing/2014/main" id="{0E07F9C2-3DFE-4500-8082-082F45234CF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88" name="Oval 100">
            <a:extLst>
              <a:ext uri="{FF2B5EF4-FFF2-40B4-BE49-F238E27FC236}">
                <a16:creationId xmlns:a16="http://schemas.microsoft.com/office/drawing/2014/main" id="{8E35D5DD-4BD8-4B4A-8673-CB10F49B8A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89" name="Oval 101">
            <a:extLst>
              <a:ext uri="{FF2B5EF4-FFF2-40B4-BE49-F238E27FC236}">
                <a16:creationId xmlns:a16="http://schemas.microsoft.com/office/drawing/2014/main" id="{FE8E1E3F-FEB1-4C67-986C-B0486CE5ED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590" name="Line 102">
            <a:extLst>
              <a:ext uri="{FF2B5EF4-FFF2-40B4-BE49-F238E27FC236}">
                <a16:creationId xmlns:a16="http://schemas.microsoft.com/office/drawing/2014/main" id="{29E58710-3B76-49C6-A77B-20268E8E66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1" name="Line 103">
            <a:extLst>
              <a:ext uri="{FF2B5EF4-FFF2-40B4-BE49-F238E27FC236}">
                <a16:creationId xmlns:a16="http://schemas.microsoft.com/office/drawing/2014/main" id="{B7A0ED01-BEDD-4B81-9FDE-95D50F8F6C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2" name="Line 104">
            <a:extLst>
              <a:ext uri="{FF2B5EF4-FFF2-40B4-BE49-F238E27FC236}">
                <a16:creationId xmlns:a16="http://schemas.microsoft.com/office/drawing/2014/main" id="{13A16960-84D0-4D93-B62D-7C00C04D7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3" name="Line 105">
            <a:extLst>
              <a:ext uri="{FF2B5EF4-FFF2-40B4-BE49-F238E27FC236}">
                <a16:creationId xmlns:a16="http://schemas.microsoft.com/office/drawing/2014/main" id="{45E67DC8-7080-4FC8-864E-64619A635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4" name="Line 106">
            <a:extLst>
              <a:ext uri="{FF2B5EF4-FFF2-40B4-BE49-F238E27FC236}">
                <a16:creationId xmlns:a16="http://schemas.microsoft.com/office/drawing/2014/main" id="{D699EC33-A5DC-4229-A8EC-CD54652E1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5" name="Line 107">
            <a:extLst>
              <a:ext uri="{FF2B5EF4-FFF2-40B4-BE49-F238E27FC236}">
                <a16:creationId xmlns:a16="http://schemas.microsoft.com/office/drawing/2014/main" id="{F32175A6-3E97-4F1C-A932-CC3F678FE0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6" name="Line 108">
            <a:extLst>
              <a:ext uri="{FF2B5EF4-FFF2-40B4-BE49-F238E27FC236}">
                <a16:creationId xmlns:a16="http://schemas.microsoft.com/office/drawing/2014/main" id="{261318A7-A7B7-4D1C-BF0B-65C2D0E0E6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7" name="Line 109">
            <a:extLst>
              <a:ext uri="{FF2B5EF4-FFF2-40B4-BE49-F238E27FC236}">
                <a16:creationId xmlns:a16="http://schemas.microsoft.com/office/drawing/2014/main" id="{51F72F81-9A2A-4948-B610-3E65445513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8" name="Line 110">
            <a:extLst>
              <a:ext uri="{FF2B5EF4-FFF2-40B4-BE49-F238E27FC236}">
                <a16:creationId xmlns:a16="http://schemas.microsoft.com/office/drawing/2014/main" id="{BC4AB6FD-4B2E-49D2-96DA-FD84A9CAC8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599" name="Line 111">
            <a:extLst>
              <a:ext uri="{FF2B5EF4-FFF2-40B4-BE49-F238E27FC236}">
                <a16:creationId xmlns:a16="http://schemas.microsoft.com/office/drawing/2014/main" id="{B1F16EA8-7F3C-4458-A7F6-F49ACEC2A4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0" name="Oval 112">
            <a:extLst>
              <a:ext uri="{FF2B5EF4-FFF2-40B4-BE49-F238E27FC236}">
                <a16:creationId xmlns:a16="http://schemas.microsoft.com/office/drawing/2014/main" id="{49D7057D-4936-4085-901F-E51FB22F23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01" name="Oval 113">
            <a:extLst>
              <a:ext uri="{FF2B5EF4-FFF2-40B4-BE49-F238E27FC236}">
                <a16:creationId xmlns:a16="http://schemas.microsoft.com/office/drawing/2014/main" id="{6AE3DC61-E97F-4FA5-BA8F-97B6C030820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02" name="Line 114">
            <a:extLst>
              <a:ext uri="{FF2B5EF4-FFF2-40B4-BE49-F238E27FC236}">
                <a16:creationId xmlns:a16="http://schemas.microsoft.com/office/drawing/2014/main" id="{FE471EF9-A3D9-4E09-BEF9-B4A1F50DE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3" name="Line 115">
            <a:extLst>
              <a:ext uri="{FF2B5EF4-FFF2-40B4-BE49-F238E27FC236}">
                <a16:creationId xmlns:a16="http://schemas.microsoft.com/office/drawing/2014/main" id="{449F2293-DED0-4CFF-9D90-F987BFA7F9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4" name="Line 116">
            <a:extLst>
              <a:ext uri="{FF2B5EF4-FFF2-40B4-BE49-F238E27FC236}">
                <a16:creationId xmlns:a16="http://schemas.microsoft.com/office/drawing/2014/main" id="{F15A1342-C3B9-4C82-9A92-9CB57B6456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5" name="Line 117">
            <a:extLst>
              <a:ext uri="{FF2B5EF4-FFF2-40B4-BE49-F238E27FC236}">
                <a16:creationId xmlns:a16="http://schemas.microsoft.com/office/drawing/2014/main" id="{7F02221E-0EED-4346-822D-902555A48F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6" name="Line 118">
            <a:extLst>
              <a:ext uri="{FF2B5EF4-FFF2-40B4-BE49-F238E27FC236}">
                <a16:creationId xmlns:a16="http://schemas.microsoft.com/office/drawing/2014/main" id="{13DC3A09-BA84-45A8-93A8-9B5CE7502E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7" name="Line 119">
            <a:extLst>
              <a:ext uri="{FF2B5EF4-FFF2-40B4-BE49-F238E27FC236}">
                <a16:creationId xmlns:a16="http://schemas.microsoft.com/office/drawing/2014/main" id="{ADDA6B54-012E-4F34-9602-45F79656A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8" name="Line 120">
            <a:extLst>
              <a:ext uri="{FF2B5EF4-FFF2-40B4-BE49-F238E27FC236}">
                <a16:creationId xmlns:a16="http://schemas.microsoft.com/office/drawing/2014/main" id="{7EF4F173-1E60-431E-98D9-3417E551F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09" name="Line 121">
            <a:extLst>
              <a:ext uri="{FF2B5EF4-FFF2-40B4-BE49-F238E27FC236}">
                <a16:creationId xmlns:a16="http://schemas.microsoft.com/office/drawing/2014/main" id="{3C165CD9-0E45-4205-A942-7D5E67F234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0" name="Line 122">
            <a:extLst>
              <a:ext uri="{FF2B5EF4-FFF2-40B4-BE49-F238E27FC236}">
                <a16:creationId xmlns:a16="http://schemas.microsoft.com/office/drawing/2014/main" id="{C5E22C68-C351-4FDA-A60A-37CAA5D805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1" name="Line 123">
            <a:extLst>
              <a:ext uri="{FF2B5EF4-FFF2-40B4-BE49-F238E27FC236}">
                <a16:creationId xmlns:a16="http://schemas.microsoft.com/office/drawing/2014/main" id="{BE01BFAE-69DE-44F9-B56A-EBD9142916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2" name="Line 124">
            <a:extLst>
              <a:ext uri="{FF2B5EF4-FFF2-40B4-BE49-F238E27FC236}">
                <a16:creationId xmlns:a16="http://schemas.microsoft.com/office/drawing/2014/main" id="{AA504F1B-7B82-4C0C-9AFF-39180A92B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3" name="Line 125">
            <a:extLst>
              <a:ext uri="{FF2B5EF4-FFF2-40B4-BE49-F238E27FC236}">
                <a16:creationId xmlns:a16="http://schemas.microsoft.com/office/drawing/2014/main" id="{57691D7A-FF61-46ED-BDF0-E7E25BAF2D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4" name="Line 126">
            <a:extLst>
              <a:ext uri="{FF2B5EF4-FFF2-40B4-BE49-F238E27FC236}">
                <a16:creationId xmlns:a16="http://schemas.microsoft.com/office/drawing/2014/main" id="{E411A6F7-266F-40AE-9657-0DA1901158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5" name="Line 127">
            <a:extLst>
              <a:ext uri="{FF2B5EF4-FFF2-40B4-BE49-F238E27FC236}">
                <a16:creationId xmlns:a16="http://schemas.microsoft.com/office/drawing/2014/main" id="{13CDE868-4B78-471F-8921-37D1421CEC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6" name="Line 128">
            <a:extLst>
              <a:ext uri="{FF2B5EF4-FFF2-40B4-BE49-F238E27FC236}">
                <a16:creationId xmlns:a16="http://schemas.microsoft.com/office/drawing/2014/main" id="{3FA2CC54-5614-41DA-9BF3-37D75AB87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7" name="Line 129">
            <a:extLst>
              <a:ext uri="{FF2B5EF4-FFF2-40B4-BE49-F238E27FC236}">
                <a16:creationId xmlns:a16="http://schemas.microsoft.com/office/drawing/2014/main" id="{950F0D4E-9D22-41C4-B8F0-3520912153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8" name="Line 130">
            <a:extLst>
              <a:ext uri="{FF2B5EF4-FFF2-40B4-BE49-F238E27FC236}">
                <a16:creationId xmlns:a16="http://schemas.microsoft.com/office/drawing/2014/main" id="{A98B7A67-B636-4613-A984-4E48E7C2A7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19" name="Freeform 131">
            <a:extLst>
              <a:ext uri="{FF2B5EF4-FFF2-40B4-BE49-F238E27FC236}">
                <a16:creationId xmlns:a16="http://schemas.microsoft.com/office/drawing/2014/main" id="{C49F3E43-9759-471A-9F8A-8CA8B74C2AB8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0" name="Freeform 132">
            <a:extLst>
              <a:ext uri="{FF2B5EF4-FFF2-40B4-BE49-F238E27FC236}">
                <a16:creationId xmlns:a16="http://schemas.microsoft.com/office/drawing/2014/main" id="{E7DC6D61-22F9-4BD2-90C7-86828E15DE1A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1" name="Freeform 133">
            <a:extLst>
              <a:ext uri="{FF2B5EF4-FFF2-40B4-BE49-F238E27FC236}">
                <a16:creationId xmlns:a16="http://schemas.microsoft.com/office/drawing/2014/main" id="{A93B2F1A-2DFF-4E2F-A33E-1543F024F872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2" name="Freeform 134">
            <a:extLst>
              <a:ext uri="{FF2B5EF4-FFF2-40B4-BE49-F238E27FC236}">
                <a16:creationId xmlns:a16="http://schemas.microsoft.com/office/drawing/2014/main" id="{51D2BAC3-A089-43DF-BCA9-C0DABE6ED71C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3" name="Oval 135">
            <a:extLst>
              <a:ext uri="{FF2B5EF4-FFF2-40B4-BE49-F238E27FC236}">
                <a16:creationId xmlns:a16="http://schemas.microsoft.com/office/drawing/2014/main" id="{3D301CBF-132E-4CC0-A4E8-26C7D1EE87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24" name="Oval 136">
            <a:extLst>
              <a:ext uri="{FF2B5EF4-FFF2-40B4-BE49-F238E27FC236}">
                <a16:creationId xmlns:a16="http://schemas.microsoft.com/office/drawing/2014/main" id="{305996E6-EB79-42E9-A344-CC4D99AE82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25" name="Oval 137">
            <a:extLst>
              <a:ext uri="{FF2B5EF4-FFF2-40B4-BE49-F238E27FC236}">
                <a16:creationId xmlns:a16="http://schemas.microsoft.com/office/drawing/2014/main" id="{925137DB-67D8-4E44-AEC9-74121B2E6A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26" name="Oval 138">
            <a:extLst>
              <a:ext uri="{FF2B5EF4-FFF2-40B4-BE49-F238E27FC236}">
                <a16:creationId xmlns:a16="http://schemas.microsoft.com/office/drawing/2014/main" id="{82E6EF68-61F3-4A96-813B-9D02684874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27" name="Freeform 139">
            <a:extLst>
              <a:ext uri="{FF2B5EF4-FFF2-40B4-BE49-F238E27FC236}">
                <a16:creationId xmlns:a16="http://schemas.microsoft.com/office/drawing/2014/main" id="{83AD7680-749C-42D7-94A4-25EC22A00EFE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8" name="Freeform 140">
            <a:extLst>
              <a:ext uri="{FF2B5EF4-FFF2-40B4-BE49-F238E27FC236}">
                <a16:creationId xmlns:a16="http://schemas.microsoft.com/office/drawing/2014/main" id="{FB2E55DD-C4DC-4959-874B-BB9CD4309F9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29" name="Freeform 141">
            <a:extLst>
              <a:ext uri="{FF2B5EF4-FFF2-40B4-BE49-F238E27FC236}">
                <a16:creationId xmlns:a16="http://schemas.microsoft.com/office/drawing/2014/main" id="{0D1BC8E0-E969-47C1-BB3B-A7884437478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30" name="Freeform 142">
            <a:extLst>
              <a:ext uri="{FF2B5EF4-FFF2-40B4-BE49-F238E27FC236}">
                <a16:creationId xmlns:a16="http://schemas.microsoft.com/office/drawing/2014/main" id="{CFFEC7C5-4851-49F1-9C67-67CC6CA8EAD2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31" name="Oval 143">
            <a:extLst>
              <a:ext uri="{FF2B5EF4-FFF2-40B4-BE49-F238E27FC236}">
                <a16:creationId xmlns:a16="http://schemas.microsoft.com/office/drawing/2014/main" id="{B1CE68AB-FCD3-4ACC-937F-1A928EEE05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2" name="Oval 144">
            <a:extLst>
              <a:ext uri="{FF2B5EF4-FFF2-40B4-BE49-F238E27FC236}">
                <a16:creationId xmlns:a16="http://schemas.microsoft.com/office/drawing/2014/main" id="{01BECB3B-29AC-46B8-BBD0-6DDF0856A3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3" name="Oval 145">
            <a:extLst>
              <a:ext uri="{FF2B5EF4-FFF2-40B4-BE49-F238E27FC236}">
                <a16:creationId xmlns:a16="http://schemas.microsoft.com/office/drawing/2014/main" id="{0C35BD77-1ACD-4EBB-9746-6802C66D10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4" name="Freeform 146">
            <a:extLst>
              <a:ext uri="{FF2B5EF4-FFF2-40B4-BE49-F238E27FC236}">
                <a16:creationId xmlns:a16="http://schemas.microsoft.com/office/drawing/2014/main" id="{50D41F7E-478B-4B7C-A25C-60EDFF56B202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35" name="Oval 147">
            <a:extLst>
              <a:ext uri="{FF2B5EF4-FFF2-40B4-BE49-F238E27FC236}">
                <a16:creationId xmlns:a16="http://schemas.microsoft.com/office/drawing/2014/main" id="{6E3ACCCE-3E9D-43CC-95D9-EC4DFDBB28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6" name="Oval 148">
            <a:extLst>
              <a:ext uri="{FF2B5EF4-FFF2-40B4-BE49-F238E27FC236}">
                <a16:creationId xmlns:a16="http://schemas.microsoft.com/office/drawing/2014/main" id="{7639EC67-D7EE-4948-A164-2C36FB4216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7" name="Oval 149">
            <a:extLst>
              <a:ext uri="{FF2B5EF4-FFF2-40B4-BE49-F238E27FC236}">
                <a16:creationId xmlns:a16="http://schemas.microsoft.com/office/drawing/2014/main" id="{57665067-BF39-45B6-A880-81262B2B4C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38" name="Line 150">
            <a:extLst>
              <a:ext uri="{FF2B5EF4-FFF2-40B4-BE49-F238E27FC236}">
                <a16:creationId xmlns:a16="http://schemas.microsoft.com/office/drawing/2014/main" id="{2D14856A-9CF0-4FDB-BEE7-58405C80DF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39" name="Oval 151">
            <a:extLst>
              <a:ext uri="{FF2B5EF4-FFF2-40B4-BE49-F238E27FC236}">
                <a16:creationId xmlns:a16="http://schemas.microsoft.com/office/drawing/2014/main" id="{5C0CEB56-9380-41B5-A455-E4227D0285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40" name="Oval 152">
            <a:extLst>
              <a:ext uri="{FF2B5EF4-FFF2-40B4-BE49-F238E27FC236}">
                <a16:creationId xmlns:a16="http://schemas.microsoft.com/office/drawing/2014/main" id="{2093477D-8877-4887-A8B3-73F048ECA3C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41" name="Oval 153">
            <a:extLst>
              <a:ext uri="{FF2B5EF4-FFF2-40B4-BE49-F238E27FC236}">
                <a16:creationId xmlns:a16="http://schemas.microsoft.com/office/drawing/2014/main" id="{887C7F52-DB4A-40D7-B0DB-2801305098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42" name="Freeform 154">
            <a:extLst>
              <a:ext uri="{FF2B5EF4-FFF2-40B4-BE49-F238E27FC236}">
                <a16:creationId xmlns:a16="http://schemas.microsoft.com/office/drawing/2014/main" id="{ADF6507C-E92F-4DAF-9553-AC8A13FB21CF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3" name="Line 155">
            <a:extLst>
              <a:ext uri="{FF2B5EF4-FFF2-40B4-BE49-F238E27FC236}">
                <a16:creationId xmlns:a16="http://schemas.microsoft.com/office/drawing/2014/main" id="{29050F3A-2AF7-4E8B-9005-35861F91B3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4" name="Line 156">
            <a:extLst>
              <a:ext uri="{FF2B5EF4-FFF2-40B4-BE49-F238E27FC236}">
                <a16:creationId xmlns:a16="http://schemas.microsoft.com/office/drawing/2014/main" id="{E46B0874-DA2F-4461-95F9-E4850C7D6E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5" name="Line 157">
            <a:extLst>
              <a:ext uri="{FF2B5EF4-FFF2-40B4-BE49-F238E27FC236}">
                <a16:creationId xmlns:a16="http://schemas.microsoft.com/office/drawing/2014/main" id="{94DCB23A-D376-4E32-960D-68A8B9AEB0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6" name="Freeform 158">
            <a:extLst>
              <a:ext uri="{FF2B5EF4-FFF2-40B4-BE49-F238E27FC236}">
                <a16:creationId xmlns:a16="http://schemas.microsoft.com/office/drawing/2014/main" id="{0C9C727D-EEEB-40ED-A3C8-E66944E7D31D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7" name="Freeform 159">
            <a:extLst>
              <a:ext uri="{FF2B5EF4-FFF2-40B4-BE49-F238E27FC236}">
                <a16:creationId xmlns:a16="http://schemas.microsoft.com/office/drawing/2014/main" id="{55CF0F21-9AC3-46CB-A954-B5C992B79298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8" name="Line 160">
            <a:extLst>
              <a:ext uri="{FF2B5EF4-FFF2-40B4-BE49-F238E27FC236}">
                <a16:creationId xmlns:a16="http://schemas.microsoft.com/office/drawing/2014/main" id="{55D6196F-E952-4375-842C-ED72D0718C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49" name="Line 161">
            <a:extLst>
              <a:ext uri="{FF2B5EF4-FFF2-40B4-BE49-F238E27FC236}">
                <a16:creationId xmlns:a16="http://schemas.microsoft.com/office/drawing/2014/main" id="{B6528924-FB8D-4213-9C26-D42CF0293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0" name="Line 162">
            <a:extLst>
              <a:ext uri="{FF2B5EF4-FFF2-40B4-BE49-F238E27FC236}">
                <a16:creationId xmlns:a16="http://schemas.microsoft.com/office/drawing/2014/main" id="{9223DAA2-0E4F-4AB5-984E-24E878D88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1" name="Freeform 163">
            <a:extLst>
              <a:ext uri="{FF2B5EF4-FFF2-40B4-BE49-F238E27FC236}">
                <a16:creationId xmlns:a16="http://schemas.microsoft.com/office/drawing/2014/main" id="{153F2D73-4665-45F2-A858-12572182D623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2" name="Line 164">
            <a:extLst>
              <a:ext uri="{FF2B5EF4-FFF2-40B4-BE49-F238E27FC236}">
                <a16:creationId xmlns:a16="http://schemas.microsoft.com/office/drawing/2014/main" id="{26BC385D-1D85-4D02-B063-19349CB11B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3" name="Freeform 165">
            <a:extLst>
              <a:ext uri="{FF2B5EF4-FFF2-40B4-BE49-F238E27FC236}">
                <a16:creationId xmlns:a16="http://schemas.microsoft.com/office/drawing/2014/main" id="{478D1ADE-2E47-4971-9010-DCA23AFBCFA1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4" name="Freeform 166">
            <a:extLst>
              <a:ext uri="{FF2B5EF4-FFF2-40B4-BE49-F238E27FC236}">
                <a16:creationId xmlns:a16="http://schemas.microsoft.com/office/drawing/2014/main" id="{232D9062-8492-4CDD-A68E-BB5CDADF30E7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5" name="Freeform 167">
            <a:extLst>
              <a:ext uri="{FF2B5EF4-FFF2-40B4-BE49-F238E27FC236}">
                <a16:creationId xmlns:a16="http://schemas.microsoft.com/office/drawing/2014/main" id="{F8B2F7E8-3A75-46D2-9FE1-CE94810BB8F2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6" name="Freeform 168">
            <a:extLst>
              <a:ext uri="{FF2B5EF4-FFF2-40B4-BE49-F238E27FC236}">
                <a16:creationId xmlns:a16="http://schemas.microsoft.com/office/drawing/2014/main" id="{99B08F2F-172C-42BA-86CA-8254191AAF4D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57" name="Oval 169">
            <a:extLst>
              <a:ext uri="{FF2B5EF4-FFF2-40B4-BE49-F238E27FC236}">
                <a16:creationId xmlns:a16="http://schemas.microsoft.com/office/drawing/2014/main" id="{BE093C86-2238-4B08-BA73-C260D4CBDE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58" name="Oval 170">
            <a:extLst>
              <a:ext uri="{FF2B5EF4-FFF2-40B4-BE49-F238E27FC236}">
                <a16:creationId xmlns:a16="http://schemas.microsoft.com/office/drawing/2014/main" id="{32654B89-E23E-4F3A-AE11-FD0D793883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59" name="Oval 171">
            <a:extLst>
              <a:ext uri="{FF2B5EF4-FFF2-40B4-BE49-F238E27FC236}">
                <a16:creationId xmlns:a16="http://schemas.microsoft.com/office/drawing/2014/main" id="{5C635E87-AD7C-499B-81B5-D8FAA44619E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0" name="Oval 172">
            <a:extLst>
              <a:ext uri="{FF2B5EF4-FFF2-40B4-BE49-F238E27FC236}">
                <a16:creationId xmlns:a16="http://schemas.microsoft.com/office/drawing/2014/main" id="{42945E9D-E5FD-4136-BB15-0738E9C2B7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1" name="Oval 173">
            <a:extLst>
              <a:ext uri="{FF2B5EF4-FFF2-40B4-BE49-F238E27FC236}">
                <a16:creationId xmlns:a16="http://schemas.microsoft.com/office/drawing/2014/main" id="{48F38507-D576-4A61-BED1-A9A435E97B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2" name="Oval 174">
            <a:extLst>
              <a:ext uri="{FF2B5EF4-FFF2-40B4-BE49-F238E27FC236}">
                <a16:creationId xmlns:a16="http://schemas.microsoft.com/office/drawing/2014/main" id="{291BDFB6-7C58-4E19-8C35-FEB69CC591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3" name="Oval 175">
            <a:extLst>
              <a:ext uri="{FF2B5EF4-FFF2-40B4-BE49-F238E27FC236}">
                <a16:creationId xmlns:a16="http://schemas.microsoft.com/office/drawing/2014/main" id="{D8CCDC3D-1F24-4628-A805-5351F54BE5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4" name="Oval 176">
            <a:extLst>
              <a:ext uri="{FF2B5EF4-FFF2-40B4-BE49-F238E27FC236}">
                <a16:creationId xmlns:a16="http://schemas.microsoft.com/office/drawing/2014/main" id="{845FB335-A19A-4673-8021-0B9D407E44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5" name="Oval 177">
            <a:extLst>
              <a:ext uri="{FF2B5EF4-FFF2-40B4-BE49-F238E27FC236}">
                <a16:creationId xmlns:a16="http://schemas.microsoft.com/office/drawing/2014/main" id="{B8377592-BDA7-472E-B833-2ED1574CD1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6" name="Oval 178">
            <a:extLst>
              <a:ext uri="{FF2B5EF4-FFF2-40B4-BE49-F238E27FC236}">
                <a16:creationId xmlns:a16="http://schemas.microsoft.com/office/drawing/2014/main" id="{3B2EF2D1-8F3B-4C71-9D1F-5B7BDD973E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7" name="Oval 179">
            <a:extLst>
              <a:ext uri="{FF2B5EF4-FFF2-40B4-BE49-F238E27FC236}">
                <a16:creationId xmlns:a16="http://schemas.microsoft.com/office/drawing/2014/main" id="{7B34C54F-3E1C-4F32-86E8-06FFD5D5FF9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8" name="Oval 180">
            <a:extLst>
              <a:ext uri="{FF2B5EF4-FFF2-40B4-BE49-F238E27FC236}">
                <a16:creationId xmlns:a16="http://schemas.microsoft.com/office/drawing/2014/main" id="{1EDA5C26-A2AC-4D24-B09C-90090841A8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69" name="Oval 181">
            <a:extLst>
              <a:ext uri="{FF2B5EF4-FFF2-40B4-BE49-F238E27FC236}">
                <a16:creationId xmlns:a16="http://schemas.microsoft.com/office/drawing/2014/main" id="{72EC794A-8C28-4060-BD16-382829593F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70" name="Oval 182">
            <a:extLst>
              <a:ext uri="{FF2B5EF4-FFF2-40B4-BE49-F238E27FC236}">
                <a16:creationId xmlns:a16="http://schemas.microsoft.com/office/drawing/2014/main" id="{7C44F9BD-8679-4D75-A852-C4ADAA6DC4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71" name="Oval 183">
            <a:extLst>
              <a:ext uri="{FF2B5EF4-FFF2-40B4-BE49-F238E27FC236}">
                <a16:creationId xmlns:a16="http://schemas.microsoft.com/office/drawing/2014/main" id="{F2FA060A-3DD1-406D-9EC3-177EE3A191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72" name="Oval 184">
            <a:extLst>
              <a:ext uri="{FF2B5EF4-FFF2-40B4-BE49-F238E27FC236}">
                <a16:creationId xmlns:a16="http://schemas.microsoft.com/office/drawing/2014/main" id="{E0E2C43A-DDCE-41C5-8277-F92818FC59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73" name="Freeform 185">
            <a:extLst>
              <a:ext uri="{FF2B5EF4-FFF2-40B4-BE49-F238E27FC236}">
                <a16:creationId xmlns:a16="http://schemas.microsoft.com/office/drawing/2014/main" id="{7DC8E2E9-DD57-43A1-B3F1-B8BD57DCB9EA}"/>
              </a:ext>
            </a:extLst>
          </p:cNvPr>
          <p:cNvSpPr>
            <a:spLocks/>
          </p:cNvSpPr>
          <p:nvPr/>
        </p:nvSpPr>
        <p:spPr bwMode="auto">
          <a:xfrm>
            <a:off x="6858000" y="3327400"/>
            <a:ext cx="452438" cy="82550"/>
          </a:xfrm>
          <a:custGeom>
            <a:avLst/>
            <a:gdLst>
              <a:gd name="T0" fmla="*/ 0 w 285"/>
              <a:gd name="T1" fmla="*/ 52 h 52"/>
              <a:gd name="T2" fmla="*/ 285 w 285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5" h="52">
                <a:moveTo>
                  <a:pt x="0" y="52"/>
                </a:moveTo>
                <a:lnTo>
                  <a:pt x="285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7674" name="Text Box 186">
            <a:extLst>
              <a:ext uri="{FF2B5EF4-FFF2-40B4-BE49-F238E27FC236}">
                <a16:creationId xmlns:a16="http://schemas.microsoft.com/office/drawing/2014/main" id="{E1CBF8D7-6E2E-439A-9FDD-46F45888544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7675" name="Freeform 187">
            <a:extLst>
              <a:ext uri="{FF2B5EF4-FFF2-40B4-BE49-F238E27FC236}">
                <a16:creationId xmlns:a16="http://schemas.microsoft.com/office/drawing/2014/main" id="{04EE97BF-F644-4994-B949-491035BA0F51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76" name="Freeform 188">
            <a:extLst>
              <a:ext uri="{FF2B5EF4-FFF2-40B4-BE49-F238E27FC236}">
                <a16:creationId xmlns:a16="http://schemas.microsoft.com/office/drawing/2014/main" id="{D708596F-7B2A-4A10-BA64-42B0E575EF9C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77" name="Freeform 189">
            <a:extLst>
              <a:ext uri="{FF2B5EF4-FFF2-40B4-BE49-F238E27FC236}">
                <a16:creationId xmlns:a16="http://schemas.microsoft.com/office/drawing/2014/main" id="{ABE265BE-F5ED-4949-8873-CD090CE18342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78" name="Freeform 190">
            <a:extLst>
              <a:ext uri="{FF2B5EF4-FFF2-40B4-BE49-F238E27FC236}">
                <a16:creationId xmlns:a16="http://schemas.microsoft.com/office/drawing/2014/main" id="{8F076E90-DC24-4036-8924-A0916855A870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79" name="Freeform 191">
            <a:extLst>
              <a:ext uri="{FF2B5EF4-FFF2-40B4-BE49-F238E27FC236}">
                <a16:creationId xmlns:a16="http://schemas.microsoft.com/office/drawing/2014/main" id="{BE8F369D-9F2D-4E93-B38E-D28C50F6CD55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0" name="Freeform 192">
            <a:extLst>
              <a:ext uri="{FF2B5EF4-FFF2-40B4-BE49-F238E27FC236}">
                <a16:creationId xmlns:a16="http://schemas.microsoft.com/office/drawing/2014/main" id="{15C7F3E6-4232-4310-9BC7-9B2EEA39C111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1" name="Freeform 193">
            <a:extLst>
              <a:ext uri="{FF2B5EF4-FFF2-40B4-BE49-F238E27FC236}">
                <a16:creationId xmlns:a16="http://schemas.microsoft.com/office/drawing/2014/main" id="{ACDBA997-DFA2-421D-A316-9AF5B79274F4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2" name="Freeform 194">
            <a:extLst>
              <a:ext uri="{FF2B5EF4-FFF2-40B4-BE49-F238E27FC236}">
                <a16:creationId xmlns:a16="http://schemas.microsoft.com/office/drawing/2014/main" id="{DEAB1179-3397-41D7-A807-D30A4819CAC4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3" name="Freeform 195">
            <a:extLst>
              <a:ext uri="{FF2B5EF4-FFF2-40B4-BE49-F238E27FC236}">
                <a16:creationId xmlns:a16="http://schemas.microsoft.com/office/drawing/2014/main" id="{FCE6AA10-7FD6-4E7C-A3D1-23A98F2F0A0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4" name="Oval 196">
            <a:extLst>
              <a:ext uri="{FF2B5EF4-FFF2-40B4-BE49-F238E27FC236}">
                <a16:creationId xmlns:a16="http://schemas.microsoft.com/office/drawing/2014/main" id="{39C8784E-86DF-4FB9-B15D-34411C0EF5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85" name="Oval 197">
            <a:extLst>
              <a:ext uri="{FF2B5EF4-FFF2-40B4-BE49-F238E27FC236}">
                <a16:creationId xmlns:a16="http://schemas.microsoft.com/office/drawing/2014/main" id="{51F190A0-7857-46D2-98F5-5B3948DBC1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86" name="Text Box 198">
            <a:extLst>
              <a:ext uri="{FF2B5EF4-FFF2-40B4-BE49-F238E27FC236}">
                <a16:creationId xmlns:a16="http://schemas.microsoft.com/office/drawing/2014/main" id="{B11C3673-8FB4-4A47-ABC7-29AC636F66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7687" name="Line 199">
            <a:extLst>
              <a:ext uri="{FF2B5EF4-FFF2-40B4-BE49-F238E27FC236}">
                <a16:creationId xmlns:a16="http://schemas.microsoft.com/office/drawing/2014/main" id="{DA11DD49-A3DD-4FA5-B622-967D9B0A2C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88" name="Oval 200">
            <a:extLst>
              <a:ext uri="{FF2B5EF4-FFF2-40B4-BE49-F238E27FC236}">
                <a16:creationId xmlns:a16="http://schemas.microsoft.com/office/drawing/2014/main" id="{77C55F8C-7FB9-4A53-A671-5064306844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89" name="Oval 201">
            <a:extLst>
              <a:ext uri="{FF2B5EF4-FFF2-40B4-BE49-F238E27FC236}">
                <a16:creationId xmlns:a16="http://schemas.microsoft.com/office/drawing/2014/main" id="{A5D4A242-0007-436B-852D-81C4BA867F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7690" name="Text Box 202">
            <a:extLst>
              <a:ext uri="{FF2B5EF4-FFF2-40B4-BE49-F238E27FC236}">
                <a16:creationId xmlns:a16="http://schemas.microsoft.com/office/drawing/2014/main" id="{ABD3DE62-9541-44B6-A99C-E454EA02CBC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7691" name="Line 203">
            <a:extLst>
              <a:ext uri="{FF2B5EF4-FFF2-40B4-BE49-F238E27FC236}">
                <a16:creationId xmlns:a16="http://schemas.microsoft.com/office/drawing/2014/main" id="{5BDA953A-21DC-4DEA-AA41-70A80FA02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7692" name="Text Box 204">
            <a:extLst>
              <a:ext uri="{FF2B5EF4-FFF2-40B4-BE49-F238E27FC236}">
                <a16:creationId xmlns:a16="http://schemas.microsoft.com/office/drawing/2014/main" id="{1A7C640F-D5CA-4201-B2C9-5C33DC7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693" name="Text Box 205">
            <a:extLst>
              <a:ext uri="{FF2B5EF4-FFF2-40B4-BE49-F238E27FC236}">
                <a16:creationId xmlns:a16="http://schemas.microsoft.com/office/drawing/2014/main" id="{7863B9B9-D9BE-431F-B074-C064E0A0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694" name="Text Box 206">
            <a:extLst>
              <a:ext uri="{FF2B5EF4-FFF2-40B4-BE49-F238E27FC236}">
                <a16:creationId xmlns:a16="http://schemas.microsoft.com/office/drawing/2014/main" id="{79343BAB-40F7-4080-92A7-98233D3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695" name="Text Box 207">
            <a:extLst>
              <a:ext uri="{FF2B5EF4-FFF2-40B4-BE49-F238E27FC236}">
                <a16:creationId xmlns:a16="http://schemas.microsoft.com/office/drawing/2014/main" id="{2C0F548D-DD4E-4D1C-8E2B-1678EB5C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696" name="Text Box 208">
            <a:extLst>
              <a:ext uri="{FF2B5EF4-FFF2-40B4-BE49-F238E27FC236}">
                <a16:creationId xmlns:a16="http://schemas.microsoft.com/office/drawing/2014/main" id="{EBEAEE92-18F9-4FC6-B514-9DF3172E0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698" name="Text Box 210">
            <a:extLst>
              <a:ext uri="{FF2B5EF4-FFF2-40B4-BE49-F238E27FC236}">
                <a16:creationId xmlns:a16="http://schemas.microsoft.com/office/drawing/2014/main" id="{E0B8889B-4E1C-4F41-9B76-87F8B10A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7700" name="Text Box 212">
            <a:extLst>
              <a:ext uri="{FF2B5EF4-FFF2-40B4-BE49-F238E27FC236}">
                <a16:creationId xmlns:a16="http://schemas.microsoft.com/office/drawing/2014/main" id="{6AD37EFD-B661-46C2-861F-58483ECD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7701" name="Text Box 213">
            <a:extLst>
              <a:ext uri="{FF2B5EF4-FFF2-40B4-BE49-F238E27FC236}">
                <a16:creationId xmlns:a16="http://schemas.microsoft.com/office/drawing/2014/main" id="{F303EAF0-FB74-425C-A20A-8D9869CFF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702" name="Text Box 214">
            <a:extLst>
              <a:ext uri="{FF2B5EF4-FFF2-40B4-BE49-F238E27FC236}">
                <a16:creationId xmlns:a16="http://schemas.microsoft.com/office/drawing/2014/main" id="{23578123-3D40-4139-99E8-EAE553394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703" name="Text Box 215">
            <a:extLst>
              <a:ext uri="{FF2B5EF4-FFF2-40B4-BE49-F238E27FC236}">
                <a16:creationId xmlns:a16="http://schemas.microsoft.com/office/drawing/2014/main" id="{F233E2B7-C311-41AE-B10F-FC1FB400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704" name="Text Box 216">
            <a:extLst>
              <a:ext uri="{FF2B5EF4-FFF2-40B4-BE49-F238E27FC236}">
                <a16:creationId xmlns:a16="http://schemas.microsoft.com/office/drawing/2014/main" id="{B3DC57DC-9E7F-42C5-8F1A-1B0CCAE8C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705" name="Text Box 217">
            <a:extLst>
              <a:ext uri="{FF2B5EF4-FFF2-40B4-BE49-F238E27FC236}">
                <a16:creationId xmlns:a16="http://schemas.microsoft.com/office/drawing/2014/main" id="{629AC7D4-5829-4888-832B-0C8E3FC6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7706" name="Text Box 218">
            <a:extLst>
              <a:ext uri="{FF2B5EF4-FFF2-40B4-BE49-F238E27FC236}">
                <a16:creationId xmlns:a16="http://schemas.microsoft.com/office/drawing/2014/main" id="{78A84B7F-60CC-41BC-A53C-1A0382045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707" name="Text Box 219">
            <a:extLst>
              <a:ext uri="{FF2B5EF4-FFF2-40B4-BE49-F238E27FC236}">
                <a16:creationId xmlns:a16="http://schemas.microsoft.com/office/drawing/2014/main" id="{AD3F095F-D138-4DC1-869E-7E43AA68E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708" name="Text Box 220">
            <a:extLst>
              <a:ext uri="{FF2B5EF4-FFF2-40B4-BE49-F238E27FC236}">
                <a16:creationId xmlns:a16="http://schemas.microsoft.com/office/drawing/2014/main" id="{A14745F9-F3E2-497B-9C1A-C01E4CC00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7709" name="Text Box 221">
            <a:extLst>
              <a:ext uri="{FF2B5EF4-FFF2-40B4-BE49-F238E27FC236}">
                <a16:creationId xmlns:a16="http://schemas.microsoft.com/office/drawing/2014/main" id="{588EC923-B986-4649-939D-9BFF5D484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7711" name="Text Box 223">
            <a:extLst>
              <a:ext uri="{FF2B5EF4-FFF2-40B4-BE49-F238E27FC236}">
                <a16:creationId xmlns:a16="http://schemas.microsoft.com/office/drawing/2014/main" id="{EA0AAD52-8322-4EEC-8308-BE2E95A8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876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</a:t>
            </a:r>
          </a:p>
        </p:txBody>
      </p:sp>
      <p:sp>
        <p:nvSpPr>
          <p:cNvPr id="1087713" name="Freeform 225">
            <a:extLst>
              <a:ext uri="{FF2B5EF4-FFF2-40B4-BE49-F238E27FC236}">
                <a16:creationId xmlns:a16="http://schemas.microsoft.com/office/drawing/2014/main" id="{C28B99D3-79C3-4B42-96C2-F645D05CDBF9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7714" name="Text Box 226">
            <a:extLst>
              <a:ext uri="{FF2B5EF4-FFF2-40B4-BE49-F238E27FC236}">
                <a16:creationId xmlns:a16="http://schemas.microsoft.com/office/drawing/2014/main" id="{F6466231-B56A-4D89-BB2B-4C19C876E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7715" name="Freeform 227">
            <a:extLst>
              <a:ext uri="{FF2B5EF4-FFF2-40B4-BE49-F238E27FC236}">
                <a16:creationId xmlns:a16="http://schemas.microsoft.com/office/drawing/2014/main" id="{45E6F134-4536-4762-A4FD-119A27E8A6EC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76D461-6581-4A7F-AD01-5A3EBA87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42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Freeform 2">
            <a:extLst>
              <a:ext uri="{FF2B5EF4-FFF2-40B4-BE49-F238E27FC236}">
                <a16:creationId xmlns:a16="http://schemas.microsoft.com/office/drawing/2014/main" id="{47912602-24F1-45C1-8B1A-629A164B915F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8736" name="Freeform 224">
            <a:extLst>
              <a:ext uri="{FF2B5EF4-FFF2-40B4-BE49-F238E27FC236}">
                <a16:creationId xmlns:a16="http://schemas.microsoft.com/office/drawing/2014/main" id="{5C4F33BC-2869-47A4-8DDA-9749DA84961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15" name="Line 3">
            <a:extLst>
              <a:ext uri="{FF2B5EF4-FFF2-40B4-BE49-F238E27FC236}">
                <a16:creationId xmlns:a16="http://schemas.microsoft.com/office/drawing/2014/main" id="{8FE0A7B0-5039-42F3-8348-53AF92811C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16" name="Freeform 4">
            <a:extLst>
              <a:ext uri="{FF2B5EF4-FFF2-40B4-BE49-F238E27FC236}">
                <a16:creationId xmlns:a16="http://schemas.microsoft.com/office/drawing/2014/main" id="{20E19DAC-A0DB-49B6-9CC4-287CED236999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17" name="Freeform 5">
            <a:extLst>
              <a:ext uri="{FF2B5EF4-FFF2-40B4-BE49-F238E27FC236}">
                <a16:creationId xmlns:a16="http://schemas.microsoft.com/office/drawing/2014/main" id="{2A7B7998-F1E2-4E67-BE61-A2B59BC6DABC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19" name="Freeform 7">
            <a:extLst>
              <a:ext uri="{FF2B5EF4-FFF2-40B4-BE49-F238E27FC236}">
                <a16:creationId xmlns:a16="http://schemas.microsoft.com/office/drawing/2014/main" id="{7909C0A4-9064-43EA-94D0-A4E914CD7E09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936 w 3552"/>
              <a:gd name="T61" fmla="*/ 286 h 3174"/>
              <a:gd name="T62" fmla="*/ 2378 w 3552"/>
              <a:gd name="T63" fmla="*/ 559 h 3174"/>
              <a:gd name="T64" fmla="*/ 2453 w 3552"/>
              <a:gd name="T65" fmla="*/ 1127 h 3174"/>
              <a:gd name="T66" fmla="*/ 1848 w 3552"/>
              <a:gd name="T67" fmla="*/ 762 h 3174"/>
              <a:gd name="T68" fmla="*/ 1844 w 3552"/>
              <a:gd name="T69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0" name="Freeform 8">
            <a:extLst>
              <a:ext uri="{FF2B5EF4-FFF2-40B4-BE49-F238E27FC236}">
                <a16:creationId xmlns:a16="http://schemas.microsoft.com/office/drawing/2014/main" id="{DF906E2E-006B-434D-9BB0-1E6CEA26C320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1" name="Freeform 9">
            <a:extLst>
              <a:ext uri="{FF2B5EF4-FFF2-40B4-BE49-F238E27FC236}">
                <a16:creationId xmlns:a16="http://schemas.microsoft.com/office/drawing/2014/main" id="{E68C156A-EF48-46F1-B107-9DE2B18EC99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2" name="Line 10">
            <a:extLst>
              <a:ext uri="{FF2B5EF4-FFF2-40B4-BE49-F238E27FC236}">
                <a16:creationId xmlns:a16="http://schemas.microsoft.com/office/drawing/2014/main" id="{AE5D6955-FEE7-4D8B-862D-0B528D7822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3" name="Freeform 11">
            <a:extLst>
              <a:ext uri="{FF2B5EF4-FFF2-40B4-BE49-F238E27FC236}">
                <a16:creationId xmlns:a16="http://schemas.microsoft.com/office/drawing/2014/main" id="{0AB094B1-78C7-4886-A6F5-D8F0D771982F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4" name="Freeform 12">
            <a:extLst>
              <a:ext uri="{FF2B5EF4-FFF2-40B4-BE49-F238E27FC236}">
                <a16:creationId xmlns:a16="http://schemas.microsoft.com/office/drawing/2014/main" id="{E4CA0B6D-D417-4AFD-B080-E9A801383CE6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5" name="Freeform 13">
            <a:extLst>
              <a:ext uri="{FF2B5EF4-FFF2-40B4-BE49-F238E27FC236}">
                <a16:creationId xmlns:a16="http://schemas.microsoft.com/office/drawing/2014/main" id="{EF71A67E-59B7-4437-AAF1-4DEC303FC111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7" name="Line 15">
            <a:extLst>
              <a:ext uri="{FF2B5EF4-FFF2-40B4-BE49-F238E27FC236}">
                <a16:creationId xmlns:a16="http://schemas.microsoft.com/office/drawing/2014/main" id="{91975782-CC69-48F7-A5E2-8D27F2778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8" name="Freeform 16">
            <a:extLst>
              <a:ext uri="{FF2B5EF4-FFF2-40B4-BE49-F238E27FC236}">
                <a16:creationId xmlns:a16="http://schemas.microsoft.com/office/drawing/2014/main" id="{3865FC22-CD85-4FCB-8992-AB6CB8ADEC8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29" name="Freeform 17">
            <a:extLst>
              <a:ext uri="{FF2B5EF4-FFF2-40B4-BE49-F238E27FC236}">
                <a16:creationId xmlns:a16="http://schemas.microsoft.com/office/drawing/2014/main" id="{E79FF02C-FB99-43DE-B3E0-E50A8ABE363D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0" name="Line 18">
            <a:extLst>
              <a:ext uri="{FF2B5EF4-FFF2-40B4-BE49-F238E27FC236}">
                <a16:creationId xmlns:a16="http://schemas.microsoft.com/office/drawing/2014/main" id="{3BDC7934-621E-466A-BB0D-6D5EAD31DB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1" name="Line 19">
            <a:extLst>
              <a:ext uri="{FF2B5EF4-FFF2-40B4-BE49-F238E27FC236}">
                <a16:creationId xmlns:a16="http://schemas.microsoft.com/office/drawing/2014/main" id="{46299A62-829A-4915-8C78-99D0773EB8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2" name="Line 20">
            <a:extLst>
              <a:ext uri="{FF2B5EF4-FFF2-40B4-BE49-F238E27FC236}">
                <a16:creationId xmlns:a16="http://schemas.microsoft.com/office/drawing/2014/main" id="{6F8E4196-8EFC-48DC-8D5A-32B2DDDFD2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3" name="Line 21">
            <a:extLst>
              <a:ext uri="{FF2B5EF4-FFF2-40B4-BE49-F238E27FC236}">
                <a16:creationId xmlns:a16="http://schemas.microsoft.com/office/drawing/2014/main" id="{3242FFB1-BE2D-4096-9501-6EBD48D28B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4" name="Line 22">
            <a:extLst>
              <a:ext uri="{FF2B5EF4-FFF2-40B4-BE49-F238E27FC236}">
                <a16:creationId xmlns:a16="http://schemas.microsoft.com/office/drawing/2014/main" id="{49FA6D67-73F8-4583-B027-64826B5D15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5" name="Freeform 23">
            <a:extLst>
              <a:ext uri="{FF2B5EF4-FFF2-40B4-BE49-F238E27FC236}">
                <a16:creationId xmlns:a16="http://schemas.microsoft.com/office/drawing/2014/main" id="{D1DE3A2B-42F0-4DDF-9F64-5F51D9D64DC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6" name="Line 24">
            <a:extLst>
              <a:ext uri="{FF2B5EF4-FFF2-40B4-BE49-F238E27FC236}">
                <a16:creationId xmlns:a16="http://schemas.microsoft.com/office/drawing/2014/main" id="{05785F67-105F-404A-9B51-5A6768B5E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7" name="Line 25">
            <a:extLst>
              <a:ext uri="{FF2B5EF4-FFF2-40B4-BE49-F238E27FC236}">
                <a16:creationId xmlns:a16="http://schemas.microsoft.com/office/drawing/2014/main" id="{70DA8602-7C18-4782-B027-0D1B079CB0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8" name="Line 26">
            <a:extLst>
              <a:ext uri="{FF2B5EF4-FFF2-40B4-BE49-F238E27FC236}">
                <a16:creationId xmlns:a16="http://schemas.microsoft.com/office/drawing/2014/main" id="{5DD03B4D-5511-42F9-BE1C-67B4C2A157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39" name="Line 27">
            <a:extLst>
              <a:ext uri="{FF2B5EF4-FFF2-40B4-BE49-F238E27FC236}">
                <a16:creationId xmlns:a16="http://schemas.microsoft.com/office/drawing/2014/main" id="{C7BF5B00-C0AB-4A30-BD7B-9B1945022D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0" name="Freeform 28">
            <a:extLst>
              <a:ext uri="{FF2B5EF4-FFF2-40B4-BE49-F238E27FC236}">
                <a16:creationId xmlns:a16="http://schemas.microsoft.com/office/drawing/2014/main" id="{AC87573F-538E-4142-88A4-3538FE94401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1" name="Line 29">
            <a:extLst>
              <a:ext uri="{FF2B5EF4-FFF2-40B4-BE49-F238E27FC236}">
                <a16:creationId xmlns:a16="http://schemas.microsoft.com/office/drawing/2014/main" id="{C715F31E-0639-417C-9560-30187FB187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2" name="Freeform 30">
            <a:extLst>
              <a:ext uri="{FF2B5EF4-FFF2-40B4-BE49-F238E27FC236}">
                <a16:creationId xmlns:a16="http://schemas.microsoft.com/office/drawing/2014/main" id="{CD9FB7FC-B71B-4CB4-BFA6-C354B7390E6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3" name="Line 31">
            <a:extLst>
              <a:ext uri="{FF2B5EF4-FFF2-40B4-BE49-F238E27FC236}">
                <a16:creationId xmlns:a16="http://schemas.microsoft.com/office/drawing/2014/main" id="{79AA93A1-B952-4248-A2E0-8E5DBAC88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4" name="Line 32">
            <a:extLst>
              <a:ext uri="{FF2B5EF4-FFF2-40B4-BE49-F238E27FC236}">
                <a16:creationId xmlns:a16="http://schemas.microsoft.com/office/drawing/2014/main" id="{F3160A2F-EEAD-43C7-8765-E6F23B692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5" name="Freeform 33">
            <a:extLst>
              <a:ext uri="{FF2B5EF4-FFF2-40B4-BE49-F238E27FC236}">
                <a16:creationId xmlns:a16="http://schemas.microsoft.com/office/drawing/2014/main" id="{FEA9C068-0D46-4677-B99F-18A51271C0F3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6" name="Line 34">
            <a:extLst>
              <a:ext uri="{FF2B5EF4-FFF2-40B4-BE49-F238E27FC236}">
                <a16:creationId xmlns:a16="http://schemas.microsoft.com/office/drawing/2014/main" id="{F618657C-62F8-4889-8C4C-F6BE6A148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7" name="Freeform 35">
            <a:extLst>
              <a:ext uri="{FF2B5EF4-FFF2-40B4-BE49-F238E27FC236}">
                <a16:creationId xmlns:a16="http://schemas.microsoft.com/office/drawing/2014/main" id="{058469F8-7D01-4BA9-8538-66468C252F46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8" name="Line 36">
            <a:extLst>
              <a:ext uri="{FF2B5EF4-FFF2-40B4-BE49-F238E27FC236}">
                <a16:creationId xmlns:a16="http://schemas.microsoft.com/office/drawing/2014/main" id="{26764488-009E-4E95-BBE3-6D572FDA30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49" name="Line 37">
            <a:extLst>
              <a:ext uri="{FF2B5EF4-FFF2-40B4-BE49-F238E27FC236}">
                <a16:creationId xmlns:a16="http://schemas.microsoft.com/office/drawing/2014/main" id="{D84FD931-1096-4597-81A8-CFF1C175F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0" name="Line 38">
            <a:extLst>
              <a:ext uri="{FF2B5EF4-FFF2-40B4-BE49-F238E27FC236}">
                <a16:creationId xmlns:a16="http://schemas.microsoft.com/office/drawing/2014/main" id="{28D2EF19-3C41-4801-A964-863F1B664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1" name="Line 39">
            <a:extLst>
              <a:ext uri="{FF2B5EF4-FFF2-40B4-BE49-F238E27FC236}">
                <a16:creationId xmlns:a16="http://schemas.microsoft.com/office/drawing/2014/main" id="{38B12096-6C2C-4C16-803E-E67B947D4D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2" name="Line 40">
            <a:extLst>
              <a:ext uri="{FF2B5EF4-FFF2-40B4-BE49-F238E27FC236}">
                <a16:creationId xmlns:a16="http://schemas.microsoft.com/office/drawing/2014/main" id="{2FA9EA57-1FF0-4691-BCFF-F45C68CB11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3" name="Freeform 41">
            <a:extLst>
              <a:ext uri="{FF2B5EF4-FFF2-40B4-BE49-F238E27FC236}">
                <a16:creationId xmlns:a16="http://schemas.microsoft.com/office/drawing/2014/main" id="{E4AFA20D-1484-4212-AD3C-E8210137540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4" name="Line 42">
            <a:extLst>
              <a:ext uri="{FF2B5EF4-FFF2-40B4-BE49-F238E27FC236}">
                <a16:creationId xmlns:a16="http://schemas.microsoft.com/office/drawing/2014/main" id="{44C3AB71-5E20-49E8-A66B-E4F0F7A612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5" name="Freeform 43">
            <a:extLst>
              <a:ext uri="{FF2B5EF4-FFF2-40B4-BE49-F238E27FC236}">
                <a16:creationId xmlns:a16="http://schemas.microsoft.com/office/drawing/2014/main" id="{F49D968B-4F50-42D7-B45F-00BE863E347A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6" name="Line 44">
            <a:extLst>
              <a:ext uri="{FF2B5EF4-FFF2-40B4-BE49-F238E27FC236}">
                <a16:creationId xmlns:a16="http://schemas.microsoft.com/office/drawing/2014/main" id="{78312170-7523-4860-96FE-91CABDB252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7" name="Line 45">
            <a:extLst>
              <a:ext uri="{FF2B5EF4-FFF2-40B4-BE49-F238E27FC236}">
                <a16:creationId xmlns:a16="http://schemas.microsoft.com/office/drawing/2014/main" id="{23B8C661-08B9-467C-A90C-4B07F13B6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8" name="Line 46">
            <a:extLst>
              <a:ext uri="{FF2B5EF4-FFF2-40B4-BE49-F238E27FC236}">
                <a16:creationId xmlns:a16="http://schemas.microsoft.com/office/drawing/2014/main" id="{B9A950C3-D5A6-4778-8DC3-E8F3A80C4A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59" name="Line 47">
            <a:extLst>
              <a:ext uri="{FF2B5EF4-FFF2-40B4-BE49-F238E27FC236}">
                <a16:creationId xmlns:a16="http://schemas.microsoft.com/office/drawing/2014/main" id="{0F42D0EC-DE84-44F4-AA40-A77AD5E333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0" name="Line 48">
            <a:extLst>
              <a:ext uri="{FF2B5EF4-FFF2-40B4-BE49-F238E27FC236}">
                <a16:creationId xmlns:a16="http://schemas.microsoft.com/office/drawing/2014/main" id="{C5834064-5CCF-4044-A016-6DA507C7F2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1" name="Line 49">
            <a:extLst>
              <a:ext uri="{FF2B5EF4-FFF2-40B4-BE49-F238E27FC236}">
                <a16:creationId xmlns:a16="http://schemas.microsoft.com/office/drawing/2014/main" id="{8D85D638-DF85-4AAF-AEF9-1A8BD17816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2" name="Line 50">
            <a:extLst>
              <a:ext uri="{FF2B5EF4-FFF2-40B4-BE49-F238E27FC236}">
                <a16:creationId xmlns:a16="http://schemas.microsoft.com/office/drawing/2014/main" id="{29E88E1A-4453-4A91-85F6-4F2D1B26C9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3" name="Line 51">
            <a:extLst>
              <a:ext uri="{FF2B5EF4-FFF2-40B4-BE49-F238E27FC236}">
                <a16:creationId xmlns:a16="http://schemas.microsoft.com/office/drawing/2014/main" id="{2E929284-60CB-4A66-A3F9-A232E595A5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4" name="Freeform 52">
            <a:extLst>
              <a:ext uri="{FF2B5EF4-FFF2-40B4-BE49-F238E27FC236}">
                <a16:creationId xmlns:a16="http://schemas.microsoft.com/office/drawing/2014/main" id="{BB36A82C-D5C7-4ECE-8E04-C17AAC72CDF0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5" name="Freeform 53">
            <a:extLst>
              <a:ext uri="{FF2B5EF4-FFF2-40B4-BE49-F238E27FC236}">
                <a16:creationId xmlns:a16="http://schemas.microsoft.com/office/drawing/2014/main" id="{2A175259-391E-4614-A658-89F9046657AA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6" name="Line 54">
            <a:extLst>
              <a:ext uri="{FF2B5EF4-FFF2-40B4-BE49-F238E27FC236}">
                <a16:creationId xmlns:a16="http://schemas.microsoft.com/office/drawing/2014/main" id="{F8BE4EB4-4E92-4E20-A6B7-D142D106CF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7" name="Freeform 55">
            <a:extLst>
              <a:ext uri="{FF2B5EF4-FFF2-40B4-BE49-F238E27FC236}">
                <a16:creationId xmlns:a16="http://schemas.microsoft.com/office/drawing/2014/main" id="{33B7A298-13B7-419E-A886-C83F4A3D356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8" name="Freeform 56">
            <a:extLst>
              <a:ext uri="{FF2B5EF4-FFF2-40B4-BE49-F238E27FC236}">
                <a16:creationId xmlns:a16="http://schemas.microsoft.com/office/drawing/2014/main" id="{926AB3DE-B572-4827-AF4B-28DB25FC08FD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69" name="Line 57">
            <a:extLst>
              <a:ext uri="{FF2B5EF4-FFF2-40B4-BE49-F238E27FC236}">
                <a16:creationId xmlns:a16="http://schemas.microsoft.com/office/drawing/2014/main" id="{A2AD583C-BA92-4D89-96F9-45F4BC2A9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0" name="Freeform 58">
            <a:extLst>
              <a:ext uri="{FF2B5EF4-FFF2-40B4-BE49-F238E27FC236}">
                <a16:creationId xmlns:a16="http://schemas.microsoft.com/office/drawing/2014/main" id="{F4FBFB86-3B3C-4D3E-920E-B69265E2B2F2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1" name="Line 59">
            <a:extLst>
              <a:ext uri="{FF2B5EF4-FFF2-40B4-BE49-F238E27FC236}">
                <a16:creationId xmlns:a16="http://schemas.microsoft.com/office/drawing/2014/main" id="{856FD5D2-62C1-4284-BBEC-2F4511C80B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2" name="Freeform 60">
            <a:extLst>
              <a:ext uri="{FF2B5EF4-FFF2-40B4-BE49-F238E27FC236}">
                <a16:creationId xmlns:a16="http://schemas.microsoft.com/office/drawing/2014/main" id="{815A0FAD-A0F8-4FD3-88C2-C3FF873AB78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3" name="Oval 61">
            <a:extLst>
              <a:ext uri="{FF2B5EF4-FFF2-40B4-BE49-F238E27FC236}">
                <a16:creationId xmlns:a16="http://schemas.microsoft.com/office/drawing/2014/main" id="{AEF9775C-9376-48BF-9503-E24F6A8F8F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574" name="Line 62">
            <a:extLst>
              <a:ext uri="{FF2B5EF4-FFF2-40B4-BE49-F238E27FC236}">
                <a16:creationId xmlns:a16="http://schemas.microsoft.com/office/drawing/2014/main" id="{42437C62-C16A-4620-8752-C31699767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5" name="Line 63">
            <a:extLst>
              <a:ext uri="{FF2B5EF4-FFF2-40B4-BE49-F238E27FC236}">
                <a16:creationId xmlns:a16="http://schemas.microsoft.com/office/drawing/2014/main" id="{D3749BF8-ECF0-41ED-91BF-23F070801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6" name="Freeform 64">
            <a:extLst>
              <a:ext uri="{FF2B5EF4-FFF2-40B4-BE49-F238E27FC236}">
                <a16:creationId xmlns:a16="http://schemas.microsoft.com/office/drawing/2014/main" id="{044A8CBB-EFB9-4772-B09A-B6C54E3C23F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7" name="Line 65">
            <a:extLst>
              <a:ext uri="{FF2B5EF4-FFF2-40B4-BE49-F238E27FC236}">
                <a16:creationId xmlns:a16="http://schemas.microsoft.com/office/drawing/2014/main" id="{53550CD2-BD0C-4577-A1FB-E96F56097C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78" name="Text Box 66">
            <a:extLst>
              <a:ext uri="{FF2B5EF4-FFF2-40B4-BE49-F238E27FC236}">
                <a16:creationId xmlns:a16="http://schemas.microsoft.com/office/drawing/2014/main" id="{F81575D9-E6AC-43F6-A35D-487BC4EFC692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8579" name="Line 67">
            <a:extLst>
              <a:ext uri="{FF2B5EF4-FFF2-40B4-BE49-F238E27FC236}">
                <a16:creationId xmlns:a16="http://schemas.microsoft.com/office/drawing/2014/main" id="{535B22C9-3B63-4293-9C25-62A64109F5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0" name="Line 68">
            <a:extLst>
              <a:ext uri="{FF2B5EF4-FFF2-40B4-BE49-F238E27FC236}">
                <a16:creationId xmlns:a16="http://schemas.microsoft.com/office/drawing/2014/main" id="{AE40C1B2-081B-4472-B0AB-E90FB39C7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1" name="Line 69">
            <a:extLst>
              <a:ext uri="{FF2B5EF4-FFF2-40B4-BE49-F238E27FC236}">
                <a16:creationId xmlns:a16="http://schemas.microsoft.com/office/drawing/2014/main" id="{39709EDF-24C4-4DA6-8FC3-3DD5DA8DF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2" name="Freeform 70">
            <a:extLst>
              <a:ext uri="{FF2B5EF4-FFF2-40B4-BE49-F238E27FC236}">
                <a16:creationId xmlns:a16="http://schemas.microsoft.com/office/drawing/2014/main" id="{764EB339-B2BC-481E-AB78-E595894934E0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3" name="Line 71">
            <a:extLst>
              <a:ext uri="{FF2B5EF4-FFF2-40B4-BE49-F238E27FC236}">
                <a16:creationId xmlns:a16="http://schemas.microsoft.com/office/drawing/2014/main" id="{67945B78-3B8C-43E2-A61F-FEE036F284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4" name="Freeform 72">
            <a:extLst>
              <a:ext uri="{FF2B5EF4-FFF2-40B4-BE49-F238E27FC236}">
                <a16:creationId xmlns:a16="http://schemas.microsoft.com/office/drawing/2014/main" id="{CECC2790-DD1B-4FE2-8649-E0716DB47DD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5" name="Freeform 73">
            <a:extLst>
              <a:ext uri="{FF2B5EF4-FFF2-40B4-BE49-F238E27FC236}">
                <a16:creationId xmlns:a16="http://schemas.microsoft.com/office/drawing/2014/main" id="{F10BB3E7-425E-46BD-BC6F-C4E6B4D83C7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6" name="Freeform 74">
            <a:extLst>
              <a:ext uri="{FF2B5EF4-FFF2-40B4-BE49-F238E27FC236}">
                <a16:creationId xmlns:a16="http://schemas.microsoft.com/office/drawing/2014/main" id="{547B42DD-3130-472F-A73C-FABFACF7BD5E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7" name="Freeform 75">
            <a:extLst>
              <a:ext uri="{FF2B5EF4-FFF2-40B4-BE49-F238E27FC236}">
                <a16:creationId xmlns:a16="http://schemas.microsoft.com/office/drawing/2014/main" id="{FF94C610-8C9A-407B-A410-4B71486FCD77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8" name="Freeform 76">
            <a:extLst>
              <a:ext uri="{FF2B5EF4-FFF2-40B4-BE49-F238E27FC236}">
                <a16:creationId xmlns:a16="http://schemas.microsoft.com/office/drawing/2014/main" id="{90500E9F-22D0-4828-9EC0-509E1C61D6C9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89" name="Oval 77">
            <a:extLst>
              <a:ext uri="{FF2B5EF4-FFF2-40B4-BE49-F238E27FC236}">
                <a16:creationId xmlns:a16="http://schemas.microsoft.com/office/drawing/2014/main" id="{B0BF4B2E-7740-432E-8081-C3AB925A5E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590" name="Line 78">
            <a:extLst>
              <a:ext uri="{FF2B5EF4-FFF2-40B4-BE49-F238E27FC236}">
                <a16:creationId xmlns:a16="http://schemas.microsoft.com/office/drawing/2014/main" id="{2E270884-FAC8-48F5-A9C5-1EF611CA3C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1" name="Line 79">
            <a:extLst>
              <a:ext uri="{FF2B5EF4-FFF2-40B4-BE49-F238E27FC236}">
                <a16:creationId xmlns:a16="http://schemas.microsoft.com/office/drawing/2014/main" id="{31940CA5-5C18-4677-BA06-EADF61143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2" name="Freeform 80">
            <a:extLst>
              <a:ext uri="{FF2B5EF4-FFF2-40B4-BE49-F238E27FC236}">
                <a16:creationId xmlns:a16="http://schemas.microsoft.com/office/drawing/2014/main" id="{3732D087-1D2F-4043-B5C5-80BC976B736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3" name="Oval 81">
            <a:extLst>
              <a:ext uri="{FF2B5EF4-FFF2-40B4-BE49-F238E27FC236}">
                <a16:creationId xmlns:a16="http://schemas.microsoft.com/office/drawing/2014/main" id="{5A93FF77-AD75-4E31-9D66-426D2B6C3F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594" name="Line 82">
            <a:extLst>
              <a:ext uri="{FF2B5EF4-FFF2-40B4-BE49-F238E27FC236}">
                <a16:creationId xmlns:a16="http://schemas.microsoft.com/office/drawing/2014/main" id="{4D57598C-29D2-4DD2-9033-9A6C4598B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5" name="Oval 83">
            <a:extLst>
              <a:ext uri="{FF2B5EF4-FFF2-40B4-BE49-F238E27FC236}">
                <a16:creationId xmlns:a16="http://schemas.microsoft.com/office/drawing/2014/main" id="{58D71A61-1E47-4519-8D51-A740F8D82E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596" name="Freeform 84">
            <a:extLst>
              <a:ext uri="{FF2B5EF4-FFF2-40B4-BE49-F238E27FC236}">
                <a16:creationId xmlns:a16="http://schemas.microsoft.com/office/drawing/2014/main" id="{5B4B9661-575A-418C-8840-4616C763CC04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7" name="Freeform 85">
            <a:extLst>
              <a:ext uri="{FF2B5EF4-FFF2-40B4-BE49-F238E27FC236}">
                <a16:creationId xmlns:a16="http://schemas.microsoft.com/office/drawing/2014/main" id="{A1985B12-8F89-40B8-AF88-0934706F6306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598" name="Oval 86">
            <a:extLst>
              <a:ext uri="{FF2B5EF4-FFF2-40B4-BE49-F238E27FC236}">
                <a16:creationId xmlns:a16="http://schemas.microsoft.com/office/drawing/2014/main" id="{511BF503-4428-4F73-A880-8FC3456682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599" name="Line 87">
            <a:extLst>
              <a:ext uri="{FF2B5EF4-FFF2-40B4-BE49-F238E27FC236}">
                <a16:creationId xmlns:a16="http://schemas.microsoft.com/office/drawing/2014/main" id="{1BF49A8B-2E32-4958-B7AA-370F574B75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0" name="Oval 88">
            <a:extLst>
              <a:ext uri="{FF2B5EF4-FFF2-40B4-BE49-F238E27FC236}">
                <a16:creationId xmlns:a16="http://schemas.microsoft.com/office/drawing/2014/main" id="{7C355CF8-2443-4CD5-8F40-0A9E169106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01" name="Freeform 89">
            <a:extLst>
              <a:ext uri="{FF2B5EF4-FFF2-40B4-BE49-F238E27FC236}">
                <a16:creationId xmlns:a16="http://schemas.microsoft.com/office/drawing/2014/main" id="{13D36306-3FBC-4B8C-97CB-1725F2FF455A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2" name="Freeform 90">
            <a:extLst>
              <a:ext uri="{FF2B5EF4-FFF2-40B4-BE49-F238E27FC236}">
                <a16:creationId xmlns:a16="http://schemas.microsoft.com/office/drawing/2014/main" id="{8C1A29D1-9D02-46A9-8943-E26F4F39DEB6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3" name="Line 91">
            <a:extLst>
              <a:ext uri="{FF2B5EF4-FFF2-40B4-BE49-F238E27FC236}">
                <a16:creationId xmlns:a16="http://schemas.microsoft.com/office/drawing/2014/main" id="{BC317A97-3582-494F-A37A-FEAF3467D9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4" name="Oval 92">
            <a:extLst>
              <a:ext uri="{FF2B5EF4-FFF2-40B4-BE49-F238E27FC236}">
                <a16:creationId xmlns:a16="http://schemas.microsoft.com/office/drawing/2014/main" id="{8B4F0090-98DA-4C0B-9F33-13EA6B60C5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05" name="Freeform 93">
            <a:extLst>
              <a:ext uri="{FF2B5EF4-FFF2-40B4-BE49-F238E27FC236}">
                <a16:creationId xmlns:a16="http://schemas.microsoft.com/office/drawing/2014/main" id="{69C74748-A497-4F1B-A2F5-5C36D22FFC8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6" name="Freeform 94">
            <a:extLst>
              <a:ext uri="{FF2B5EF4-FFF2-40B4-BE49-F238E27FC236}">
                <a16:creationId xmlns:a16="http://schemas.microsoft.com/office/drawing/2014/main" id="{9BE385A4-44B8-4039-BA41-7AEA1F8B74A3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7" name="Freeform 95">
            <a:extLst>
              <a:ext uri="{FF2B5EF4-FFF2-40B4-BE49-F238E27FC236}">
                <a16:creationId xmlns:a16="http://schemas.microsoft.com/office/drawing/2014/main" id="{4870BAFC-C23A-44EB-A75E-93B755D20E9B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8" name="Line 96">
            <a:extLst>
              <a:ext uri="{FF2B5EF4-FFF2-40B4-BE49-F238E27FC236}">
                <a16:creationId xmlns:a16="http://schemas.microsoft.com/office/drawing/2014/main" id="{3AE79FD9-97B4-4D4C-BFD9-33689F12E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09" name="Freeform 97">
            <a:extLst>
              <a:ext uri="{FF2B5EF4-FFF2-40B4-BE49-F238E27FC236}">
                <a16:creationId xmlns:a16="http://schemas.microsoft.com/office/drawing/2014/main" id="{46DBDC22-B7AD-48DD-87C4-2C2F4AD79FF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0" name="Freeform 98">
            <a:extLst>
              <a:ext uri="{FF2B5EF4-FFF2-40B4-BE49-F238E27FC236}">
                <a16:creationId xmlns:a16="http://schemas.microsoft.com/office/drawing/2014/main" id="{70052A41-E16A-4BBD-9D29-03B238744D3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1" name="Freeform 99">
            <a:extLst>
              <a:ext uri="{FF2B5EF4-FFF2-40B4-BE49-F238E27FC236}">
                <a16:creationId xmlns:a16="http://schemas.microsoft.com/office/drawing/2014/main" id="{1626A27A-416C-4E55-AA83-152A8669E079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2" name="Oval 100">
            <a:extLst>
              <a:ext uri="{FF2B5EF4-FFF2-40B4-BE49-F238E27FC236}">
                <a16:creationId xmlns:a16="http://schemas.microsoft.com/office/drawing/2014/main" id="{E242A38B-06FA-4D83-8EE3-F02759E5830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13" name="Oval 101">
            <a:extLst>
              <a:ext uri="{FF2B5EF4-FFF2-40B4-BE49-F238E27FC236}">
                <a16:creationId xmlns:a16="http://schemas.microsoft.com/office/drawing/2014/main" id="{1AD9F34B-DF4C-48B9-8764-AFA623F80C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14" name="Line 102">
            <a:extLst>
              <a:ext uri="{FF2B5EF4-FFF2-40B4-BE49-F238E27FC236}">
                <a16:creationId xmlns:a16="http://schemas.microsoft.com/office/drawing/2014/main" id="{28A4BDCF-1D5C-4872-97AD-600EB64894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5" name="Line 103">
            <a:extLst>
              <a:ext uri="{FF2B5EF4-FFF2-40B4-BE49-F238E27FC236}">
                <a16:creationId xmlns:a16="http://schemas.microsoft.com/office/drawing/2014/main" id="{605CCA9B-F4C8-4A18-81DD-94B4BB3D2A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6" name="Line 104">
            <a:extLst>
              <a:ext uri="{FF2B5EF4-FFF2-40B4-BE49-F238E27FC236}">
                <a16:creationId xmlns:a16="http://schemas.microsoft.com/office/drawing/2014/main" id="{0E6783C7-B13A-4E08-9F42-C140845CF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7" name="Line 105">
            <a:extLst>
              <a:ext uri="{FF2B5EF4-FFF2-40B4-BE49-F238E27FC236}">
                <a16:creationId xmlns:a16="http://schemas.microsoft.com/office/drawing/2014/main" id="{AB4DA7C7-5B24-476A-9F2E-52B897F0BF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8" name="Line 106">
            <a:extLst>
              <a:ext uri="{FF2B5EF4-FFF2-40B4-BE49-F238E27FC236}">
                <a16:creationId xmlns:a16="http://schemas.microsoft.com/office/drawing/2014/main" id="{BBD8CF24-4A6E-463B-9B1C-03E61FE95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19" name="Line 107">
            <a:extLst>
              <a:ext uri="{FF2B5EF4-FFF2-40B4-BE49-F238E27FC236}">
                <a16:creationId xmlns:a16="http://schemas.microsoft.com/office/drawing/2014/main" id="{31B8EDCC-B2FE-43B4-B78D-3C68342117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0" name="Line 108">
            <a:extLst>
              <a:ext uri="{FF2B5EF4-FFF2-40B4-BE49-F238E27FC236}">
                <a16:creationId xmlns:a16="http://schemas.microsoft.com/office/drawing/2014/main" id="{044FE16F-FDD6-45DB-8B8C-9C97A661F6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1" name="Line 109">
            <a:extLst>
              <a:ext uri="{FF2B5EF4-FFF2-40B4-BE49-F238E27FC236}">
                <a16:creationId xmlns:a16="http://schemas.microsoft.com/office/drawing/2014/main" id="{7719756B-BC3D-482D-86A9-21D783DB96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2" name="Line 110">
            <a:extLst>
              <a:ext uri="{FF2B5EF4-FFF2-40B4-BE49-F238E27FC236}">
                <a16:creationId xmlns:a16="http://schemas.microsoft.com/office/drawing/2014/main" id="{1CCA58FD-BAE9-4207-8B0B-1A7A19D09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3" name="Line 111">
            <a:extLst>
              <a:ext uri="{FF2B5EF4-FFF2-40B4-BE49-F238E27FC236}">
                <a16:creationId xmlns:a16="http://schemas.microsoft.com/office/drawing/2014/main" id="{67B286A6-5754-4123-98E0-C7B7372848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4" name="Oval 112">
            <a:extLst>
              <a:ext uri="{FF2B5EF4-FFF2-40B4-BE49-F238E27FC236}">
                <a16:creationId xmlns:a16="http://schemas.microsoft.com/office/drawing/2014/main" id="{990AFCC4-2639-4AB3-9324-805A4CA616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25" name="Oval 113">
            <a:extLst>
              <a:ext uri="{FF2B5EF4-FFF2-40B4-BE49-F238E27FC236}">
                <a16:creationId xmlns:a16="http://schemas.microsoft.com/office/drawing/2014/main" id="{F0B59300-AEE4-4FAB-9EB4-3B620F73C4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26" name="Line 114">
            <a:extLst>
              <a:ext uri="{FF2B5EF4-FFF2-40B4-BE49-F238E27FC236}">
                <a16:creationId xmlns:a16="http://schemas.microsoft.com/office/drawing/2014/main" id="{9FE1A69E-1C7A-4632-84EA-DAB342131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7" name="Line 115">
            <a:extLst>
              <a:ext uri="{FF2B5EF4-FFF2-40B4-BE49-F238E27FC236}">
                <a16:creationId xmlns:a16="http://schemas.microsoft.com/office/drawing/2014/main" id="{587E0F2B-D069-4B71-80FE-43F93ADFE1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8" name="Line 116">
            <a:extLst>
              <a:ext uri="{FF2B5EF4-FFF2-40B4-BE49-F238E27FC236}">
                <a16:creationId xmlns:a16="http://schemas.microsoft.com/office/drawing/2014/main" id="{A0C2822E-3EC4-4EDA-AD7E-1E75C06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29" name="Line 117">
            <a:extLst>
              <a:ext uri="{FF2B5EF4-FFF2-40B4-BE49-F238E27FC236}">
                <a16:creationId xmlns:a16="http://schemas.microsoft.com/office/drawing/2014/main" id="{302E6613-FC0E-4456-BEEE-9993E51C69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0" name="Line 118">
            <a:extLst>
              <a:ext uri="{FF2B5EF4-FFF2-40B4-BE49-F238E27FC236}">
                <a16:creationId xmlns:a16="http://schemas.microsoft.com/office/drawing/2014/main" id="{49EA7D85-1210-4BCD-8267-007501B844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1" name="Line 119">
            <a:extLst>
              <a:ext uri="{FF2B5EF4-FFF2-40B4-BE49-F238E27FC236}">
                <a16:creationId xmlns:a16="http://schemas.microsoft.com/office/drawing/2014/main" id="{0D8F0EAD-3E3C-40FE-BEDE-EC8203C77B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2" name="Line 120">
            <a:extLst>
              <a:ext uri="{FF2B5EF4-FFF2-40B4-BE49-F238E27FC236}">
                <a16:creationId xmlns:a16="http://schemas.microsoft.com/office/drawing/2014/main" id="{6CF0BA01-91F3-4A9C-97C2-B9ACA6124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3" name="Line 121">
            <a:extLst>
              <a:ext uri="{FF2B5EF4-FFF2-40B4-BE49-F238E27FC236}">
                <a16:creationId xmlns:a16="http://schemas.microsoft.com/office/drawing/2014/main" id="{9AE58F04-40F1-4EA4-A7E6-E7979ECB5F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4" name="Line 122">
            <a:extLst>
              <a:ext uri="{FF2B5EF4-FFF2-40B4-BE49-F238E27FC236}">
                <a16:creationId xmlns:a16="http://schemas.microsoft.com/office/drawing/2014/main" id="{DE7E9CD6-5FDE-4005-BACC-2E2945EC56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5" name="Line 123">
            <a:extLst>
              <a:ext uri="{FF2B5EF4-FFF2-40B4-BE49-F238E27FC236}">
                <a16:creationId xmlns:a16="http://schemas.microsoft.com/office/drawing/2014/main" id="{536DDE0B-D955-4A18-ADE9-74DC06FAA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6" name="Line 124">
            <a:extLst>
              <a:ext uri="{FF2B5EF4-FFF2-40B4-BE49-F238E27FC236}">
                <a16:creationId xmlns:a16="http://schemas.microsoft.com/office/drawing/2014/main" id="{589C66BE-567C-467D-8995-36FF7186C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7" name="Line 125">
            <a:extLst>
              <a:ext uri="{FF2B5EF4-FFF2-40B4-BE49-F238E27FC236}">
                <a16:creationId xmlns:a16="http://schemas.microsoft.com/office/drawing/2014/main" id="{D61944A7-3F55-429E-BD0F-24D08B86A1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8" name="Line 126">
            <a:extLst>
              <a:ext uri="{FF2B5EF4-FFF2-40B4-BE49-F238E27FC236}">
                <a16:creationId xmlns:a16="http://schemas.microsoft.com/office/drawing/2014/main" id="{88144C71-1E3C-4AE0-8BE6-F060F9579C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39" name="Line 127">
            <a:extLst>
              <a:ext uri="{FF2B5EF4-FFF2-40B4-BE49-F238E27FC236}">
                <a16:creationId xmlns:a16="http://schemas.microsoft.com/office/drawing/2014/main" id="{3C3CA772-C29E-4117-90D1-51B445762B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0" name="Line 128">
            <a:extLst>
              <a:ext uri="{FF2B5EF4-FFF2-40B4-BE49-F238E27FC236}">
                <a16:creationId xmlns:a16="http://schemas.microsoft.com/office/drawing/2014/main" id="{12ED6489-106E-4648-98A7-333857C4A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1" name="Line 129">
            <a:extLst>
              <a:ext uri="{FF2B5EF4-FFF2-40B4-BE49-F238E27FC236}">
                <a16:creationId xmlns:a16="http://schemas.microsoft.com/office/drawing/2014/main" id="{CF77BEE1-A1DA-418B-8C1A-457F5C30D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2" name="Line 130">
            <a:extLst>
              <a:ext uri="{FF2B5EF4-FFF2-40B4-BE49-F238E27FC236}">
                <a16:creationId xmlns:a16="http://schemas.microsoft.com/office/drawing/2014/main" id="{12C07FAB-EF02-4A00-B265-6E1E916442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3" name="Freeform 131">
            <a:extLst>
              <a:ext uri="{FF2B5EF4-FFF2-40B4-BE49-F238E27FC236}">
                <a16:creationId xmlns:a16="http://schemas.microsoft.com/office/drawing/2014/main" id="{BD00E545-3A92-4459-B9F6-EE00492DFB65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4" name="Freeform 132">
            <a:extLst>
              <a:ext uri="{FF2B5EF4-FFF2-40B4-BE49-F238E27FC236}">
                <a16:creationId xmlns:a16="http://schemas.microsoft.com/office/drawing/2014/main" id="{6F26A8EE-3926-40AB-AD97-DEF81905BAB8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5" name="Freeform 133">
            <a:extLst>
              <a:ext uri="{FF2B5EF4-FFF2-40B4-BE49-F238E27FC236}">
                <a16:creationId xmlns:a16="http://schemas.microsoft.com/office/drawing/2014/main" id="{4CED4035-5C1B-41A7-BC85-726F40C96A10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6" name="Freeform 134">
            <a:extLst>
              <a:ext uri="{FF2B5EF4-FFF2-40B4-BE49-F238E27FC236}">
                <a16:creationId xmlns:a16="http://schemas.microsoft.com/office/drawing/2014/main" id="{AF1A8C6F-ABED-45B0-9B8E-BC644E588FA9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47" name="Oval 135">
            <a:extLst>
              <a:ext uri="{FF2B5EF4-FFF2-40B4-BE49-F238E27FC236}">
                <a16:creationId xmlns:a16="http://schemas.microsoft.com/office/drawing/2014/main" id="{7CB06747-9E20-4BD2-A165-58B9D02E65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48" name="Oval 136">
            <a:extLst>
              <a:ext uri="{FF2B5EF4-FFF2-40B4-BE49-F238E27FC236}">
                <a16:creationId xmlns:a16="http://schemas.microsoft.com/office/drawing/2014/main" id="{09F71459-36E6-44EF-9A6E-0D28885DE5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49" name="Oval 137">
            <a:extLst>
              <a:ext uri="{FF2B5EF4-FFF2-40B4-BE49-F238E27FC236}">
                <a16:creationId xmlns:a16="http://schemas.microsoft.com/office/drawing/2014/main" id="{6D0EB475-F192-4962-A6C2-250D10726B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50" name="Oval 138">
            <a:extLst>
              <a:ext uri="{FF2B5EF4-FFF2-40B4-BE49-F238E27FC236}">
                <a16:creationId xmlns:a16="http://schemas.microsoft.com/office/drawing/2014/main" id="{B3325CD9-D8AF-467B-BF59-4F2DD73CAA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51" name="Freeform 139">
            <a:extLst>
              <a:ext uri="{FF2B5EF4-FFF2-40B4-BE49-F238E27FC236}">
                <a16:creationId xmlns:a16="http://schemas.microsoft.com/office/drawing/2014/main" id="{0F7022D9-A91E-4C02-9F8C-AC3BE4474BC2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52" name="Freeform 140">
            <a:extLst>
              <a:ext uri="{FF2B5EF4-FFF2-40B4-BE49-F238E27FC236}">
                <a16:creationId xmlns:a16="http://schemas.microsoft.com/office/drawing/2014/main" id="{8AA7DDFC-F2EC-42C5-B876-6C2674330AC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53" name="Freeform 141">
            <a:extLst>
              <a:ext uri="{FF2B5EF4-FFF2-40B4-BE49-F238E27FC236}">
                <a16:creationId xmlns:a16="http://schemas.microsoft.com/office/drawing/2014/main" id="{175094C9-7B8D-4F35-80D3-434093C1747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54" name="Freeform 142">
            <a:extLst>
              <a:ext uri="{FF2B5EF4-FFF2-40B4-BE49-F238E27FC236}">
                <a16:creationId xmlns:a16="http://schemas.microsoft.com/office/drawing/2014/main" id="{7C6170F9-9A8D-4125-9C94-84AA0BE77BD5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55" name="Oval 143">
            <a:extLst>
              <a:ext uri="{FF2B5EF4-FFF2-40B4-BE49-F238E27FC236}">
                <a16:creationId xmlns:a16="http://schemas.microsoft.com/office/drawing/2014/main" id="{87C1947D-FD8B-41EC-BC05-AEDC6B12EF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56" name="Oval 144">
            <a:extLst>
              <a:ext uri="{FF2B5EF4-FFF2-40B4-BE49-F238E27FC236}">
                <a16:creationId xmlns:a16="http://schemas.microsoft.com/office/drawing/2014/main" id="{B4B62FC1-CFAC-4BC4-8B16-5B9B9E824D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57" name="Oval 145">
            <a:extLst>
              <a:ext uri="{FF2B5EF4-FFF2-40B4-BE49-F238E27FC236}">
                <a16:creationId xmlns:a16="http://schemas.microsoft.com/office/drawing/2014/main" id="{027F63DF-EADE-4934-A30C-919AC74E6B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58" name="Freeform 146">
            <a:extLst>
              <a:ext uri="{FF2B5EF4-FFF2-40B4-BE49-F238E27FC236}">
                <a16:creationId xmlns:a16="http://schemas.microsoft.com/office/drawing/2014/main" id="{87D0C34F-046D-487D-8E2C-23C12C70F17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59" name="Oval 147">
            <a:extLst>
              <a:ext uri="{FF2B5EF4-FFF2-40B4-BE49-F238E27FC236}">
                <a16:creationId xmlns:a16="http://schemas.microsoft.com/office/drawing/2014/main" id="{B179F270-CF9D-4F38-A09F-87EC6762B1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0" name="Oval 148">
            <a:extLst>
              <a:ext uri="{FF2B5EF4-FFF2-40B4-BE49-F238E27FC236}">
                <a16:creationId xmlns:a16="http://schemas.microsoft.com/office/drawing/2014/main" id="{40002ED1-BD8A-4E1B-84D9-AAB84F1ABE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1" name="Oval 149">
            <a:extLst>
              <a:ext uri="{FF2B5EF4-FFF2-40B4-BE49-F238E27FC236}">
                <a16:creationId xmlns:a16="http://schemas.microsoft.com/office/drawing/2014/main" id="{A285A214-4F2A-4BFE-8F9B-A5AA8AB3EF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2" name="Line 150">
            <a:extLst>
              <a:ext uri="{FF2B5EF4-FFF2-40B4-BE49-F238E27FC236}">
                <a16:creationId xmlns:a16="http://schemas.microsoft.com/office/drawing/2014/main" id="{410AEE20-0C22-4AA9-A68A-9739723CA5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63" name="Oval 151">
            <a:extLst>
              <a:ext uri="{FF2B5EF4-FFF2-40B4-BE49-F238E27FC236}">
                <a16:creationId xmlns:a16="http://schemas.microsoft.com/office/drawing/2014/main" id="{24796F6B-93E5-4796-970D-63B55CB82D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4" name="Oval 152">
            <a:extLst>
              <a:ext uri="{FF2B5EF4-FFF2-40B4-BE49-F238E27FC236}">
                <a16:creationId xmlns:a16="http://schemas.microsoft.com/office/drawing/2014/main" id="{DFB18197-A4F2-4629-A897-D60A096DAD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5" name="Oval 153">
            <a:extLst>
              <a:ext uri="{FF2B5EF4-FFF2-40B4-BE49-F238E27FC236}">
                <a16:creationId xmlns:a16="http://schemas.microsoft.com/office/drawing/2014/main" id="{DFDA3C96-79EE-4962-81A8-A4D64CA9E3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66" name="Freeform 154">
            <a:extLst>
              <a:ext uri="{FF2B5EF4-FFF2-40B4-BE49-F238E27FC236}">
                <a16:creationId xmlns:a16="http://schemas.microsoft.com/office/drawing/2014/main" id="{92BDE27E-62BA-4E19-982F-98D4ACD04B9E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67" name="Line 155">
            <a:extLst>
              <a:ext uri="{FF2B5EF4-FFF2-40B4-BE49-F238E27FC236}">
                <a16:creationId xmlns:a16="http://schemas.microsoft.com/office/drawing/2014/main" id="{4FB4D93B-6A45-41AD-B633-74F908A4B2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68" name="Line 156">
            <a:extLst>
              <a:ext uri="{FF2B5EF4-FFF2-40B4-BE49-F238E27FC236}">
                <a16:creationId xmlns:a16="http://schemas.microsoft.com/office/drawing/2014/main" id="{68B781D1-1261-4F34-B982-1E6275B943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69" name="Line 157">
            <a:extLst>
              <a:ext uri="{FF2B5EF4-FFF2-40B4-BE49-F238E27FC236}">
                <a16:creationId xmlns:a16="http://schemas.microsoft.com/office/drawing/2014/main" id="{DC954DB0-7033-43B6-8D00-711F0EC685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0" name="Freeform 158">
            <a:extLst>
              <a:ext uri="{FF2B5EF4-FFF2-40B4-BE49-F238E27FC236}">
                <a16:creationId xmlns:a16="http://schemas.microsoft.com/office/drawing/2014/main" id="{1AA3A1CA-14CC-41C1-A901-659B0E59CE2D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1" name="Freeform 159">
            <a:extLst>
              <a:ext uri="{FF2B5EF4-FFF2-40B4-BE49-F238E27FC236}">
                <a16:creationId xmlns:a16="http://schemas.microsoft.com/office/drawing/2014/main" id="{117D43D8-A103-466C-AA4A-1C11E13F3C91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2" name="Line 160">
            <a:extLst>
              <a:ext uri="{FF2B5EF4-FFF2-40B4-BE49-F238E27FC236}">
                <a16:creationId xmlns:a16="http://schemas.microsoft.com/office/drawing/2014/main" id="{9B9634C4-2748-4DD7-B7C2-79BF82F074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3" name="Line 161">
            <a:extLst>
              <a:ext uri="{FF2B5EF4-FFF2-40B4-BE49-F238E27FC236}">
                <a16:creationId xmlns:a16="http://schemas.microsoft.com/office/drawing/2014/main" id="{F2C0C6F9-CEE0-414C-B395-8656AEEAC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4" name="Line 162">
            <a:extLst>
              <a:ext uri="{FF2B5EF4-FFF2-40B4-BE49-F238E27FC236}">
                <a16:creationId xmlns:a16="http://schemas.microsoft.com/office/drawing/2014/main" id="{14E96DFE-2B3E-4220-8491-F15375E699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5" name="Freeform 163">
            <a:extLst>
              <a:ext uri="{FF2B5EF4-FFF2-40B4-BE49-F238E27FC236}">
                <a16:creationId xmlns:a16="http://schemas.microsoft.com/office/drawing/2014/main" id="{7835B4F3-8017-4672-B951-E19E9A261264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6" name="Line 164">
            <a:extLst>
              <a:ext uri="{FF2B5EF4-FFF2-40B4-BE49-F238E27FC236}">
                <a16:creationId xmlns:a16="http://schemas.microsoft.com/office/drawing/2014/main" id="{BD6478D0-73D0-46F5-89F9-FD9D5FE6A7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7" name="Freeform 165">
            <a:extLst>
              <a:ext uri="{FF2B5EF4-FFF2-40B4-BE49-F238E27FC236}">
                <a16:creationId xmlns:a16="http://schemas.microsoft.com/office/drawing/2014/main" id="{79B63192-E13F-44D5-BE01-137F87196FBA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8" name="Freeform 166">
            <a:extLst>
              <a:ext uri="{FF2B5EF4-FFF2-40B4-BE49-F238E27FC236}">
                <a16:creationId xmlns:a16="http://schemas.microsoft.com/office/drawing/2014/main" id="{5FBD2739-4371-4AAB-A7F5-BE64F4334DEA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79" name="Freeform 167">
            <a:extLst>
              <a:ext uri="{FF2B5EF4-FFF2-40B4-BE49-F238E27FC236}">
                <a16:creationId xmlns:a16="http://schemas.microsoft.com/office/drawing/2014/main" id="{2D049D0B-1FB9-417C-B359-E6E0C0979CC7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80" name="Freeform 168">
            <a:extLst>
              <a:ext uri="{FF2B5EF4-FFF2-40B4-BE49-F238E27FC236}">
                <a16:creationId xmlns:a16="http://schemas.microsoft.com/office/drawing/2014/main" id="{E3612C4B-934B-4947-9C43-C55A677B54A3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681" name="Oval 169">
            <a:extLst>
              <a:ext uri="{FF2B5EF4-FFF2-40B4-BE49-F238E27FC236}">
                <a16:creationId xmlns:a16="http://schemas.microsoft.com/office/drawing/2014/main" id="{F990963E-7E4D-40A7-BA7B-24A152FC8A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2" name="Oval 170">
            <a:extLst>
              <a:ext uri="{FF2B5EF4-FFF2-40B4-BE49-F238E27FC236}">
                <a16:creationId xmlns:a16="http://schemas.microsoft.com/office/drawing/2014/main" id="{8036F31F-9C92-4D16-B488-3F29D68C97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3" name="Oval 171">
            <a:extLst>
              <a:ext uri="{FF2B5EF4-FFF2-40B4-BE49-F238E27FC236}">
                <a16:creationId xmlns:a16="http://schemas.microsoft.com/office/drawing/2014/main" id="{81BAA7C5-0360-4F52-896E-2C03B7D50C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4" name="Oval 172">
            <a:extLst>
              <a:ext uri="{FF2B5EF4-FFF2-40B4-BE49-F238E27FC236}">
                <a16:creationId xmlns:a16="http://schemas.microsoft.com/office/drawing/2014/main" id="{C269CCEF-6646-45A8-B2F7-78E54BCB38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5" name="Oval 173">
            <a:extLst>
              <a:ext uri="{FF2B5EF4-FFF2-40B4-BE49-F238E27FC236}">
                <a16:creationId xmlns:a16="http://schemas.microsoft.com/office/drawing/2014/main" id="{A7C16A49-8086-47A8-AD0F-F7B01E2B53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6" name="Oval 174">
            <a:extLst>
              <a:ext uri="{FF2B5EF4-FFF2-40B4-BE49-F238E27FC236}">
                <a16:creationId xmlns:a16="http://schemas.microsoft.com/office/drawing/2014/main" id="{9B257AAB-F950-417F-A896-D141E6DCE4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7" name="Oval 175">
            <a:extLst>
              <a:ext uri="{FF2B5EF4-FFF2-40B4-BE49-F238E27FC236}">
                <a16:creationId xmlns:a16="http://schemas.microsoft.com/office/drawing/2014/main" id="{E10AEF2E-8B3C-4C30-832B-7E014A6025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8" name="Oval 176">
            <a:extLst>
              <a:ext uri="{FF2B5EF4-FFF2-40B4-BE49-F238E27FC236}">
                <a16:creationId xmlns:a16="http://schemas.microsoft.com/office/drawing/2014/main" id="{BCFF3AC3-9A72-4B83-A853-32D08B184D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89" name="Oval 177">
            <a:extLst>
              <a:ext uri="{FF2B5EF4-FFF2-40B4-BE49-F238E27FC236}">
                <a16:creationId xmlns:a16="http://schemas.microsoft.com/office/drawing/2014/main" id="{84032876-090D-4250-B447-6C372C4C51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0" name="Oval 178">
            <a:extLst>
              <a:ext uri="{FF2B5EF4-FFF2-40B4-BE49-F238E27FC236}">
                <a16:creationId xmlns:a16="http://schemas.microsoft.com/office/drawing/2014/main" id="{299C2BB0-6CF5-4BE9-972A-4FD146F335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1" name="Oval 179">
            <a:extLst>
              <a:ext uri="{FF2B5EF4-FFF2-40B4-BE49-F238E27FC236}">
                <a16:creationId xmlns:a16="http://schemas.microsoft.com/office/drawing/2014/main" id="{F3671B1D-2165-42C6-851B-6B8B3CD1D0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2" name="Oval 180">
            <a:extLst>
              <a:ext uri="{FF2B5EF4-FFF2-40B4-BE49-F238E27FC236}">
                <a16:creationId xmlns:a16="http://schemas.microsoft.com/office/drawing/2014/main" id="{269FEE6B-9EB4-4A77-A387-4846B6385A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3" name="Oval 181">
            <a:extLst>
              <a:ext uri="{FF2B5EF4-FFF2-40B4-BE49-F238E27FC236}">
                <a16:creationId xmlns:a16="http://schemas.microsoft.com/office/drawing/2014/main" id="{5D7BB689-D401-42B7-B62C-59569A843E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4" name="Oval 182">
            <a:extLst>
              <a:ext uri="{FF2B5EF4-FFF2-40B4-BE49-F238E27FC236}">
                <a16:creationId xmlns:a16="http://schemas.microsoft.com/office/drawing/2014/main" id="{FD91CDD6-9EE8-4C4F-BB83-F8FC394C9D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5" name="Oval 183">
            <a:extLst>
              <a:ext uri="{FF2B5EF4-FFF2-40B4-BE49-F238E27FC236}">
                <a16:creationId xmlns:a16="http://schemas.microsoft.com/office/drawing/2014/main" id="{CFC45BDD-69DC-4E47-A060-FCF782048D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6" name="Oval 184">
            <a:extLst>
              <a:ext uri="{FF2B5EF4-FFF2-40B4-BE49-F238E27FC236}">
                <a16:creationId xmlns:a16="http://schemas.microsoft.com/office/drawing/2014/main" id="{CEBE465E-7D89-4863-B284-9499D214DE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697" name="Freeform 185">
            <a:extLst>
              <a:ext uri="{FF2B5EF4-FFF2-40B4-BE49-F238E27FC236}">
                <a16:creationId xmlns:a16="http://schemas.microsoft.com/office/drawing/2014/main" id="{38027BEF-4C7B-47BC-AEF0-D94F0587EC2F}"/>
              </a:ext>
            </a:extLst>
          </p:cNvPr>
          <p:cNvSpPr>
            <a:spLocks/>
          </p:cNvSpPr>
          <p:nvPr/>
        </p:nvSpPr>
        <p:spPr bwMode="auto">
          <a:xfrm>
            <a:off x="7004050" y="2876550"/>
            <a:ext cx="387350" cy="247650"/>
          </a:xfrm>
          <a:custGeom>
            <a:avLst/>
            <a:gdLst>
              <a:gd name="T0" fmla="*/ 0 w 244"/>
              <a:gd name="T1" fmla="*/ 0 h 156"/>
              <a:gd name="T2" fmla="*/ 244 w 244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4" h="156">
                <a:moveTo>
                  <a:pt x="0" y="0"/>
                </a:moveTo>
                <a:lnTo>
                  <a:pt x="244" y="156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8698" name="Text Box 186">
            <a:extLst>
              <a:ext uri="{FF2B5EF4-FFF2-40B4-BE49-F238E27FC236}">
                <a16:creationId xmlns:a16="http://schemas.microsoft.com/office/drawing/2014/main" id="{4FBB3D53-1D5E-4C37-8071-786644EE8C8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8699" name="Freeform 187">
            <a:extLst>
              <a:ext uri="{FF2B5EF4-FFF2-40B4-BE49-F238E27FC236}">
                <a16:creationId xmlns:a16="http://schemas.microsoft.com/office/drawing/2014/main" id="{24D01523-86E7-4196-B584-2B8E048E1899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0" name="Freeform 188">
            <a:extLst>
              <a:ext uri="{FF2B5EF4-FFF2-40B4-BE49-F238E27FC236}">
                <a16:creationId xmlns:a16="http://schemas.microsoft.com/office/drawing/2014/main" id="{4FCC7052-1321-444D-8693-99B9C33CB37A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1" name="Freeform 189">
            <a:extLst>
              <a:ext uri="{FF2B5EF4-FFF2-40B4-BE49-F238E27FC236}">
                <a16:creationId xmlns:a16="http://schemas.microsoft.com/office/drawing/2014/main" id="{012AF67E-3EBB-4DA5-97C8-97EAAFB3FABA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2" name="Freeform 190">
            <a:extLst>
              <a:ext uri="{FF2B5EF4-FFF2-40B4-BE49-F238E27FC236}">
                <a16:creationId xmlns:a16="http://schemas.microsoft.com/office/drawing/2014/main" id="{6F43F454-F626-418A-942B-406EB1C910BD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3" name="Freeform 191">
            <a:extLst>
              <a:ext uri="{FF2B5EF4-FFF2-40B4-BE49-F238E27FC236}">
                <a16:creationId xmlns:a16="http://schemas.microsoft.com/office/drawing/2014/main" id="{AEA33A98-6CC9-4E30-BBC8-2DE6226C8FD6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4" name="Freeform 192">
            <a:extLst>
              <a:ext uri="{FF2B5EF4-FFF2-40B4-BE49-F238E27FC236}">
                <a16:creationId xmlns:a16="http://schemas.microsoft.com/office/drawing/2014/main" id="{1B79989C-0150-4D23-AE87-AC04E80BA33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5" name="Freeform 193">
            <a:extLst>
              <a:ext uri="{FF2B5EF4-FFF2-40B4-BE49-F238E27FC236}">
                <a16:creationId xmlns:a16="http://schemas.microsoft.com/office/drawing/2014/main" id="{A1AE2F97-CE34-4C83-96B5-E3F60F9D034C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6" name="Freeform 194">
            <a:extLst>
              <a:ext uri="{FF2B5EF4-FFF2-40B4-BE49-F238E27FC236}">
                <a16:creationId xmlns:a16="http://schemas.microsoft.com/office/drawing/2014/main" id="{2F01CF56-5179-47D6-A5A8-C4F1E347BA8B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7" name="Freeform 195">
            <a:extLst>
              <a:ext uri="{FF2B5EF4-FFF2-40B4-BE49-F238E27FC236}">
                <a16:creationId xmlns:a16="http://schemas.microsoft.com/office/drawing/2014/main" id="{F3573E0C-18CB-4A9B-AA14-8033FAA2AE70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08" name="Oval 196">
            <a:extLst>
              <a:ext uri="{FF2B5EF4-FFF2-40B4-BE49-F238E27FC236}">
                <a16:creationId xmlns:a16="http://schemas.microsoft.com/office/drawing/2014/main" id="{B7A50140-7309-43C9-A98F-4686E90B0D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709" name="Oval 197">
            <a:extLst>
              <a:ext uri="{FF2B5EF4-FFF2-40B4-BE49-F238E27FC236}">
                <a16:creationId xmlns:a16="http://schemas.microsoft.com/office/drawing/2014/main" id="{BC9740DD-EFE4-4B2B-8E2D-3EAC5F0024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710" name="Text Box 198">
            <a:extLst>
              <a:ext uri="{FF2B5EF4-FFF2-40B4-BE49-F238E27FC236}">
                <a16:creationId xmlns:a16="http://schemas.microsoft.com/office/drawing/2014/main" id="{4B4601ED-8BE0-4BC5-B8F4-1B17BA71800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8711" name="Line 199">
            <a:extLst>
              <a:ext uri="{FF2B5EF4-FFF2-40B4-BE49-F238E27FC236}">
                <a16:creationId xmlns:a16="http://schemas.microsoft.com/office/drawing/2014/main" id="{74BF0D61-2238-48FA-A7E9-B7D013DCC6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12" name="Oval 200">
            <a:extLst>
              <a:ext uri="{FF2B5EF4-FFF2-40B4-BE49-F238E27FC236}">
                <a16:creationId xmlns:a16="http://schemas.microsoft.com/office/drawing/2014/main" id="{02A8DFE8-A266-4DEC-9FF7-E739FF7443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713" name="Oval 201">
            <a:extLst>
              <a:ext uri="{FF2B5EF4-FFF2-40B4-BE49-F238E27FC236}">
                <a16:creationId xmlns:a16="http://schemas.microsoft.com/office/drawing/2014/main" id="{01FE5B73-B394-459E-B05F-E52ABED403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8714" name="Text Box 202">
            <a:extLst>
              <a:ext uri="{FF2B5EF4-FFF2-40B4-BE49-F238E27FC236}">
                <a16:creationId xmlns:a16="http://schemas.microsoft.com/office/drawing/2014/main" id="{49087464-E89C-44B5-90B9-C4237B10AF2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8715" name="Line 203">
            <a:extLst>
              <a:ext uri="{FF2B5EF4-FFF2-40B4-BE49-F238E27FC236}">
                <a16:creationId xmlns:a16="http://schemas.microsoft.com/office/drawing/2014/main" id="{2A71509C-6D5B-4878-8EB1-736CF7037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8716" name="Text Box 204">
            <a:extLst>
              <a:ext uri="{FF2B5EF4-FFF2-40B4-BE49-F238E27FC236}">
                <a16:creationId xmlns:a16="http://schemas.microsoft.com/office/drawing/2014/main" id="{C6417CA5-8505-4A71-B64F-F6E603974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17" name="Text Box 205">
            <a:extLst>
              <a:ext uri="{FF2B5EF4-FFF2-40B4-BE49-F238E27FC236}">
                <a16:creationId xmlns:a16="http://schemas.microsoft.com/office/drawing/2014/main" id="{11F3C842-1AFC-4F11-8513-C460BDA9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18" name="Text Box 206">
            <a:extLst>
              <a:ext uri="{FF2B5EF4-FFF2-40B4-BE49-F238E27FC236}">
                <a16:creationId xmlns:a16="http://schemas.microsoft.com/office/drawing/2014/main" id="{57D16D22-D3CD-458C-8053-C37D9E801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19" name="Text Box 207">
            <a:extLst>
              <a:ext uri="{FF2B5EF4-FFF2-40B4-BE49-F238E27FC236}">
                <a16:creationId xmlns:a16="http://schemas.microsoft.com/office/drawing/2014/main" id="{F0B141DD-E1EF-452F-B344-763F8D854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20" name="Text Box 208">
            <a:extLst>
              <a:ext uri="{FF2B5EF4-FFF2-40B4-BE49-F238E27FC236}">
                <a16:creationId xmlns:a16="http://schemas.microsoft.com/office/drawing/2014/main" id="{91C695A0-9506-48FF-8703-961E8F88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22" name="Text Box 210">
            <a:extLst>
              <a:ext uri="{FF2B5EF4-FFF2-40B4-BE49-F238E27FC236}">
                <a16:creationId xmlns:a16="http://schemas.microsoft.com/office/drawing/2014/main" id="{E967E677-CFE1-4597-AF98-90812E079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8724" name="Text Box 212">
            <a:extLst>
              <a:ext uri="{FF2B5EF4-FFF2-40B4-BE49-F238E27FC236}">
                <a16:creationId xmlns:a16="http://schemas.microsoft.com/office/drawing/2014/main" id="{7B106137-CF50-478F-8B27-1EA23036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8725" name="Text Box 213">
            <a:extLst>
              <a:ext uri="{FF2B5EF4-FFF2-40B4-BE49-F238E27FC236}">
                <a16:creationId xmlns:a16="http://schemas.microsoft.com/office/drawing/2014/main" id="{2D7B2B2F-FFC5-4898-9807-731C74641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26" name="Text Box 214">
            <a:extLst>
              <a:ext uri="{FF2B5EF4-FFF2-40B4-BE49-F238E27FC236}">
                <a16:creationId xmlns:a16="http://schemas.microsoft.com/office/drawing/2014/main" id="{A7F943A3-AF42-4A2C-B703-6909F796C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27" name="Text Box 215">
            <a:extLst>
              <a:ext uri="{FF2B5EF4-FFF2-40B4-BE49-F238E27FC236}">
                <a16:creationId xmlns:a16="http://schemas.microsoft.com/office/drawing/2014/main" id="{69E71399-5E23-4831-B95F-DB102B41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28" name="Text Box 216">
            <a:extLst>
              <a:ext uri="{FF2B5EF4-FFF2-40B4-BE49-F238E27FC236}">
                <a16:creationId xmlns:a16="http://schemas.microsoft.com/office/drawing/2014/main" id="{830CB29B-996E-423C-AA32-E6955847C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29" name="Text Box 217">
            <a:extLst>
              <a:ext uri="{FF2B5EF4-FFF2-40B4-BE49-F238E27FC236}">
                <a16:creationId xmlns:a16="http://schemas.microsoft.com/office/drawing/2014/main" id="{FCF15553-ADBB-46D9-B34D-741946F7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30" name="Text Box 218">
            <a:extLst>
              <a:ext uri="{FF2B5EF4-FFF2-40B4-BE49-F238E27FC236}">
                <a16:creationId xmlns:a16="http://schemas.microsoft.com/office/drawing/2014/main" id="{454500A0-A43C-4EE6-B4B7-7B268F620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31" name="Text Box 219">
            <a:extLst>
              <a:ext uri="{FF2B5EF4-FFF2-40B4-BE49-F238E27FC236}">
                <a16:creationId xmlns:a16="http://schemas.microsoft.com/office/drawing/2014/main" id="{C83A74EF-43C9-4A6A-8AC7-5252443E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32" name="Text Box 220">
            <a:extLst>
              <a:ext uri="{FF2B5EF4-FFF2-40B4-BE49-F238E27FC236}">
                <a16:creationId xmlns:a16="http://schemas.microsoft.com/office/drawing/2014/main" id="{DB7A2398-BDBC-4D08-B8B7-CE2132D4B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8733" name="Text Box 221">
            <a:extLst>
              <a:ext uri="{FF2B5EF4-FFF2-40B4-BE49-F238E27FC236}">
                <a16:creationId xmlns:a16="http://schemas.microsoft.com/office/drawing/2014/main" id="{9052E724-843C-4CF4-ACD5-28B9491F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8734" name="Text Box 222">
            <a:extLst>
              <a:ext uri="{FF2B5EF4-FFF2-40B4-BE49-F238E27FC236}">
                <a16:creationId xmlns:a16="http://schemas.microsoft.com/office/drawing/2014/main" id="{82F37150-8386-4A4D-86CB-7E3FC143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8735" name="Text Box 223">
            <a:extLst>
              <a:ext uri="{FF2B5EF4-FFF2-40B4-BE49-F238E27FC236}">
                <a16:creationId xmlns:a16="http://schemas.microsoft.com/office/drawing/2014/main" id="{A004DBFF-D8D4-44C5-BA80-701A26448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51748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</a:t>
            </a:r>
          </a:p>
        </p:txBody>
      </p:sp>
      <p:sp>
        <p:nvSpPr>
          <p:cNvPr id="1088737" name="Freeform 225">
            <a:extLst>
              <a:ext uri="{FF2B5EF4-FFF2-40B4-BE49-F238E27FC236}">
                <a16:creationId xmlns:a16="http://schemas.microsoft.com/office/drawing/2014/main" id="{D8164CB0-B006-4F3F-904D-3BDD8135FC5F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8738" name="Text Box 226">
            <a:extLst>
              <a:ext uri="{FF2B5EF4-FFF2-40B4-BE49-F238E27FC236}">
                <a16:creationId xmlns:a16="http://schemas.microsoft.com/office/drawing/2014/main" id="{B504471B-6A59-4F17-B238-F7495FBCE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8739" name="Freeform 227">
            <a:extLst>
              <a:ext uri="{FF2B5EF4-FFF2-40B4-BE49-F238E27FC236}">
                <a16:creationId xmlns:a16="http://schemas.microsoft.com/office/drawing/2014/main" id="{E5AE3B3E-F0D6-4A1A-B935-B5D19FDCEE9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800AB2-2247-45E4-B334-1CB840CB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57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Freeform 2">
            <a:extLst>
              <a:ext uri="{FF2B5EF4-FFF2-40B4-BE49-F238E27FC236}">
                <a16:creationId xmlns:a16="http://schemas.microsoft.com/office/drawing/2014/main" id="{607CC748-0319-40D7-808E-082BFF293272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9761" name="Freeform 225">
            <a:extLst>
              <a:ext uri="{FF2B5EF4-FFF2-40B4-BE49-F238E27FC236}">
                <a16:creationId xmlns:a16="http://schemas.microsoft.com/office/drawing/2014/main" id="{D23AC336-68FF-45AD-BA1A-827BA7F3D371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39" name="Line 3">
            <a:extLst>
              <a:ext uri="{FF2B5EF4-FFF2-40B4-BE49-F238E27FC236}">
                <a16:creationId xmlns:a16="http://schemas.microsoft.com/office/drawing/2014/main" id="{17BD6F0C-A8DB-4193-B0C5-3C5A51A5D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0" name="Freeform 4">
            <a:extLst>
              <a:ext uri="{FF2B5EF4-FFF2-40B4-BE49-F238E27FC236}">
                <a16:creationId xmlns:a16="http://schemas.microsoft.com/office/drawing/2014/main" id="{2713C943-8D51-4895-8010-C7E5487B9380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1" name="Freeform 5">
            <a:extLst>
              <a:ext uri="{FF2B5EF4-FFF2-40B4-BE49-F238E27FC236}">
                <a16:creationId xmlns:a16="http://schemas.microsoft.com/office/drawing/2014/main" id="{4513635E-1A43-4BEF-8154-920B35467AEF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3" name="Freeform 7">
            <a:extLst>
              <a:ext uri="{FF2B5EF4-FFF2-40B4-BE49-F238E27FC236}">
                <a16:creationId xmlns:a16="http://schemas.microsoft.com/office/drawing/2014/main" id="{D9BD68A2-FDD0-4373-B026-B3673C6E0BB8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936 w 3552"/>
              <a:gd name="T61" fmla="*/ 286 h 3174"/>
              <a:gd name="T62" fmla="*/ 2378 w 3552"/>
              <a:gd name="T63" fmla="*/ 559 h 3174"/>
              <a:gd name="T64" fmla="*/ 1848 w 3552"/>
              <a:gd name="T65" fmla="*/ 762 h 3174"/>
              <a:gd name="T66" fmla="*/ 1844 w 3552"/>
              <a:gd name="T67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4" name="Freeform 8">
            <a:extLst>
              <a:ext uri="{FF2B5EF4-FFF2-40B4-BE49-F238E27FC236}">
                <a16:creationId xmlns:a16="http://schemas.microsoft.com/office/drawing/2014/main" id="{154221D7-0590-4AFF-984A-43A3E7EF3F3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5" name="Freeform 9">
            <a:extLst>
              <a:ext uri="{FF2B5EF4-FFF2-40B4-BE49-F238E27FC236}">
                <a16:creationId xmlns:a16="http://schemas.microsoft.com/office/drawing/2014/main" id="{43D9BD91-0D80-4FAF-83BE-DC1CAE37B33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6" name="Line 10">
            <a:extLst>
              <a:ext uri="{FF2B5EF4-FFF2-40B4-BE49-F238E27FC236}">
                <a16:creationId xmlns:a16="http://schemas.microsoft.com/office/drawing/2014/main" id="{82033B2B-53A9-4E68-A494-30C2B30024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7" name="Freeform 11">
            <a:extLst>
              <a:ext uri="{FF2B5EF4-FFF2-40B4-BE49-F238E27FC236}">
                <a16:creationId xmlns:a16="http://schemas.microsoft.com/office/drawing/2014/main" id="{AA0642EB-27DA-48FE-A116-A6EEC16E7A8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8" name="Freeform 12">
            <a:extLst>
              <a:ext uri="{FF2B5EF4-FFF2-40B4-BE49-F238E27FC236}">
                <a16:creationId xmlns:a16="http://schemas.microsoft.com/office/drawing/2014/main" id="{87D3CC76-EAFD-4FB2-8D80-AC54214DDC5F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9" name="Freeform 13">
            <a:extLst>
              <a:ext uri="{FF2B5EF4-FFF2-40B4-BE49-F238E27FC236}">
                <a16:creationId xmlns:a16="http://schemas.microsoft.com/office/drawing/2014/main" id="{3BBD5AF9-A1F9-451C-A117-CF019234BFC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1" name="Line 15">
            <a:extLst>
              <a:ext uri="{FF2B5EF4-FFF2-40B4-BE49-F238E27FC236}">
                <a16:creationId xmlns:a16="http://schemas.microsoft.com/office/drawing/2014/main" id="{D7E8E8EB-D190-4291-A9CC-41A31F58C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2" name="Freeform 16">
            <a:extLst>
              <a:ext uri="{FF2B5EF4-FFF2-40B4-BE49-F238E27FC236}">
                <a16:creationId xmlns:a16="http://schemas.microsoft.com/office/drawing/2014/main" id="{CB3ADFBF-F4FF-4E25-8897-1C4B10728C8F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3" name="Freeform 17">
            <a:extLst>
              <a:ext uri="{FF2B5EF4-FFF2-40B4-BE49-F238E27FC236}">
                <a16:creationId xmlns:a16="http://schemas.microsoft.com/office/drawing/2014/main" id="{9BF880E2-DDB9-491F-8EB0-AA2EE6246488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4" name="Line 18">
            <a:extLst>
              <a:ext uri="{FF2B5EF4-FFF2-40B4-BE49-F238E27FC236}">
                <a16:creationId xmlns:a16="http://schemas.microsoft.com/office/drawing/2014/main" id="{E0BFFEB3-98D8-48BE-86BF-D247925B28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5" name="Line 19">
            <a:extLst>
              <a:ext uri="{FF2B5EF4-FFF2-40B4-BE49-F238E27FC236}">
                <a16:creationId xmlns:a16="http://schemas.microsoft.com/office/drawing/2014/main" id="{9CABD3D7-DF3F-4C98-BAE4-5FF746D9E7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6" name="Line 20">
            <a:extLst>
              <a:ext uri="{FF2B5EF4-FFF2-40B4-BE49-F238E27FC236}">
                <a16:creationId xmlns:a16="http://schemas.microsoft.com/office/drawing/2014/main" id="{60F39581-7BAC-4FDC-B5F4-E30AC5964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7" name="Line 21">
            <a:extLst>
              <a:ext uri="{FF2B5EF4-FFF2-40B4-BE49-F238E27FC236}">
                <a16:creationId xmlns:a16="http://schemas.microsoft.com/office/drawing/2014/main" id="{8E1085BF-F1D6-4E36-B423-4CDD82B3AB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8" name="Line 22">
            <a:extLst>
              <a:ext uri="{FF2B5EF4-FFF2-40B4-BE49-F238E27FC236}">
                <a16:creationId xmlns:a16="http://schemas.microsoft.com/office/drawing/2014/main" id="{2C16AC3C-799B-4915-B539-455A9C2F86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9" name="Freeform 23">
            <a:extLst>
              <a:ext uri="{FF2B5EF4-FFF2-40B4-BE49-F238E27FC236}">
                <a16:creationId xmlns:a16="http://schemas.microsoft.com/office/drawing/2014/main" id="{5FCBFA70-DCA9-4FB7-B77B-B52A274DFD2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0" name="Line 24">
            <a:extLst>
              <a:ext uri="{FF2B5EF4-FFF2-40B4-BE49-F238E27FC236}">
                <a16:creationId xmlns:a16="http://schemas.microsoft.com/office/drawing/2014/main" id="{E1181161-CB1A-483C-8C1B-6CB82B8C36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1" name="Line 25">
            <a:extLst>
              <a:ext uri="{FF2B5EF4-FFF2-40B4-BE49-F238E27FC236}">
                <a16:creationId xmlns:a16="http://schemas.microsoft.com/office/drawing/2014/main" id="{AABDDE96-7281-4242-B467-10A4FEEC0F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2" name="Line 26">
            <a:extLst>
              <a:ext uri="{FF2B5EF4-FFF2-40B4-BE49-F238E27FC236}">
                <a16:creationId xmlns:a16="http://schemas.microsoft.com/office/drawing/2014/main" id="{386DBD52-F53A-424E-8125-24926FE38D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3" name="Line 27">
            <a:extLst>
              <a:ext uri="{FF2B5EF4-FFF2-40B4-BE49-F238E27FC236}">
                <a16:creationId xmlns:a16="http://schemas.microsoft.com/office/drawing/2014/main" id="{4579E183-C39F-4543-8D0D-A679BEA085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4" name="Freeform 28">
            <a:extLst>
              <a:ext uri="{FF2B5EF4-FFF2-40B4-BE49-F238E27FC236}">
                <a16:creationId xmlns:a16="http://schemas.microsoft.com/office/drawing/2014/main" id="{D4CFEBCD-D083-4045-BA9D-9A1787F20B4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5" name="Line 29">
            <a:extLst>
              <a:ext uri="{FF2B5EF4-FFF2-40B4-BE49-F238E27FC236}">
                <a16:creationId xmlns:a16="http://schemas.microsoft.com/office/drawing/2014/main" id="{414EDDAB-0EFF-4B9D-B4D4-D911753AF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6" name="Freeform 30">
            <a:extLst>
              <a:ext uri="{FF2B5EF4-FFF2-40B4-BE49-F238E27FC236}">
                <a16:creationId xmlns:a16="http://schemas.microsoft.com/office/drawing/2014/main" id="{EFD0FF93-B154-4133-89BC-5E1895CD8DF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7" name="Line 31">
            <a:extLst>
              <a:ext uri="{FF2B5EF4-FFF2-40B4-BE49-F238E27FC236}">
                <a16:creationId xmlns:a16="http://schemas.microsoft.com/office/drawing/2014/main" id="{0826B9C7-9468-462A-89CD-6446C5A15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8" name="Line 32">
            <a:extLst>
              <a:ext uri="{FF2B5EF4-FFF2-40B4-BE49-F238E27FC236}">
                <a16:creationId xmlns:a16="http://schemas.microsoft.com/office/drawing/2014/main" id="{FC40190F-0604-493F-9296-845A59CF8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69" name="Freeform 33">
            <a:extLst>
              <a:ext uri="{FF2B5EF4-FFF2-40B4-BE49-F238E27FC236}">
                <a16:creationId xmlns:a16="http://schemas.microsoft.com/office/drawing/2014/main" id="{CC85B44B-019C-4D38-93B4-A9E2A3B226E1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0" name="Line 34">
            <a:extLst>
              <a:ext uri="{FF2B5EF4-FFF2-40B4-BE49-F238E27FC236}">
                <a16:creationId xmlns:a16="http://schemas.microsoft.com/office/drawing/2014/main" id="{799EE2B2-0F94-4F5E-B19E-0A737DB49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1" name="Freeform 35">
            <a:extLst>
              <a:ext uri="{FF2B5EF4-FFF2-40B4-BE49-F238E27FC236}">
                <a16:creationId xmlns:a16="http://schemas.microsoft.com/office/drawing/2014/main" id="{044DE8CD-C811-4A28-B7F8-14F1CEC7E22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2" name="Line 36">
            <a:extLst>
              <a:ext uri="{FF2B5EF4-FFF2-40B4-BE49-F238E27FC236}">
                <a16:creationId xmlns:a16="http://schemas.microsoft.com/office/drawing/2014/main" id="{6EF3AA31-03F5-47D6-833B-53A73BEFD4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3" name="Line 37">
            <a:extLst>
              <a:ext uri="{FF2B5EF4-FFF2-40B4-BE49-F238E27FC236}">
                <a16:creationId xmlns:a16="http://schemas.microsoft.com/office/drawing/2014/main" id="{FBE38B11-B567-49B5-8948-1396081297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4" name="Line 38">
            <a:extLst>
              <a:ext uri="{FF2B5EF4-FFF2-40B4-BE49-F238E27FC236}">
                <a16:creationId xmlns:a16="http://schemas.microsoft.com/office/drawing/2014/main" id="{C2A13CD0-8943-4E91-BD66-176740775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5" name="Line 39">
            <a:extLst>
              <a:ext uri="{FF2B5EF4-FFF2-40B4-BE49-F238E27FC236}">
                <a16:creationId xmlns:a16="http://schemas.microsoft.com/office/drawing/2014/main" id="{A48B0C9A-44ED-4F93-B953-1FCAA856E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6" name="Line 40">
            <a:extLst>
              <a:ext uri="{FF2B5EF4-FFF2-40B4-BE49-F238E27FC236}">
                <a16:creationId xmlns:a16="http://schemas.microsoft.com/office/drawing/2014/main" id="{E3BF7EEE-40C4-47F9-8399-49ED5BDF7C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7" name="Freeform 41">
            <a:extLst>
              <a:ext uri="{FF2B5EF4-FFF2-40B4-BE49-F238E27FC236}">
                <a16:creationId xmlns:a16="http://schemas.microsoft.com/office/drawing/2014/main" id="{A6304478-A7DC-45E4-8DF1-8D860ABEE114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8" name="Line 42">
            <a:extLst>
              <a:ext uri="{FF2B5EF4-FFF2-40B4-BE49-F238E27FC236}">
                <a16:creationId xmlns:a16="http://schemas.microsoft.com/office/drawing/2014/main" id="{BAF35B4F-D9A2-4AB1-B5F3-277E09260E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79" name="Freeform 43">
            <a:extLst>
              <a:ext uri="{FF2B5EF4-FFF2-40B4-BE49-F238E27FC236}">
                <a16:creationId xmlns:a16="http://schemas.microsoft.com/office/drawing/2014/main" id="{19227FD9-CFB0-4558-9E48-8FD7AA02D4C2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0" name="Line 44">
            <a:extLst>
              <a:ext uri="{FF2B5EF4-FFF2-40B4-BE49-F238E27FC236}">
                <a16:creationId xmlns:a16="http://schemas.microsoft.com/office/drawing/2014/main" id="{633DCA7E-5664-4072-8019-68709FD246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1" name="Line 45">
            <a:extLst>
              <a:ext uri="{FF2B5EF4-FFF2-40B4-BE49-F238E27FC236}">
                <a16:creationId xmlns:a16="http://schemas.microsoft.com/office/drawing/2014/main" id="{65AB33E5-C5CD-4E00-960F-1540ADE231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2" name="Line 46">
            <a:extLst>
              <a:ext uri="{FF2B5EF4-FFF2-40B4-BE49-F238E27FC236}">
                <a16:creationId xmlns:a16="http://schemas.microsoft.com/office/drawing/2014/main" id="{FC4ACC2B-3CFF-4C45-BF3A-4BE5C58B7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3" name="Line 47">
            <a:extLst>
              <a:ext uri="{FF2B5EF4-FFF2-40B4-BE49-F238E27FC236}">
                <a16:creationId xmlns:a16="http://schemas.microsoft.com/office/drawing/2014/main" id="{32BD2CD2-458E-48DB-A72D-AACB965F87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4" name="Line 48">
            <a:extLst>
              <a:ext uri="{FF2B5EF4-FFF2-40B4-BE49-F238E27FC236}">
                <a16:creationId xmlns:a16="http://schemas.microsoft.com/office/drawing/2014/main" id="{D6D5F0CC-E523-4584-BC02-0A81F7B503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5" name="Line 49">
            <a:extLst>
              <a:ext uri="{FF2B5EF4-FFF2-40B4-BE49-F238E27FC236}">
                <a16:creationId xmlns:a16="http://schemas.microsoft.com/office/drawing/2014/main" id="{4C79C6B0-D833-40F8-A134-070F3452E6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6" name="Line 50">
            <a:extLst>
              <a:ext uri="{FF2B5EF4-FFF2-40B4-BE49-F238E27FC236}">
                <a16:creationId xmlns:a16="http://schemas.microsoft.com/office/drawing/2014/main" id="{9C8C9F40-2291-4D65-8641-70BFF2FF9E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7" name="Line 51">
            <a:extLst>
              <a:ext uri="{FF2B5EF4-FFF2-40B4-BE49-F238E27FC236}">
                <a16:creationId xmlns:a16="http://schemas.microsoft.com/office/drawing/2014/main" id="{9283E25C-A1A3-4104-9D75-7343C0A977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8" name="Freeform 52">
            <a:extLst>
              <a:ext uri="{FF2B5EF4-FFF2-40B4-BE49-F238E27FC236}">
                <a16:creationId xmlns:a16="http://schemas.microsoft.com/office/drawing/2014/main" id="{96645BF9-2F38-4872-944F-3E2A7930B323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89" name="Freeform 53">
            <a:extLst>
              <a:ext uri="{FF2B5EF4-FFF2-40B4-BE49-F238E27FC236}">
                <a16:creationId xmlns:a16="http://schemas.microsoft.com/office/drawing/2014/main" id="{4EBEA89C-5C1E-4D3A-8BE0-BC380DF58B1C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0" name="Line 54">
            <a:extLst>
              <a:ext uri="{FF2B5EF4-FFF2-40B4-BE49-F238E27FC236}">
                <a16:creationId xmlns:a16="http://schemas.microsoft.com/office/drawing/2014/main" id="{CA81A207-B6A1-4A0A-9626-4308631EDA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1" name="Freeform 55">
            <a:extLst>
              <a:ext uri="{FF2B5EF4-FFF2-40B4-BE49-F238E27FC236}">
                <a16:creationId xmlns:a16="http://schemas.microsoft.com/office/drawing/2014/main" id="{8F8E4402-E889-481D-B59C-605B21EEEAE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2" name="Freeform 56">
            <a:extLst>
              <a:ext uri="{FF2B5EF4-FFF2-40B4-BE49-F238E27FC236}">
                <a16:creationId xmlns:a16="http://schemas.microsoft.com/office/drawing/2014/main" id="{40DA451F-0592-4506-8F39-0FE0DECD8DA8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3" name="Line 57">
            <a:extLst>
              <a:ext uri="{FF2B5EF4-FFF2-40B4-BE49-F238E27FC236}">
                <a16:creationId xmlns:a16="http://schemas.microsoft.com/office/drawing/2014/main" id="{DB62AA42-185F-4DF2-9434-8E43144FC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4" name="Freeform 58">
            <a:extLst>
              <a:ext uri="{FF2B5EF4-FFF2-40B4-BE49-F238E27FC236}">
                <a16:creationId xmlns:a16="http://schemas.microsoft.com/office/drawing/2014/main" id="{20EB90A2-85C3-4785-A26B-069426890192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5" name="Line 59">
            <a:extLst>
              <a:ext uri="{FF2B5EF4-FFF2-40B4-BE49-F238E27FC236}">
                <a16:creationId xmlns:a16="http://schemas.microsoft.com/office/drawing/2014/main" id="{AC53DEBE-F9D9-4BE2-9DC0-A5E4EB5998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6" name="Freeform 60">
            <a:extLst>
              <a:ext uri="{FF2B5EF4-FFF2-40B4-BE49-F238E27FC236}">
                <a16:creationId xmlns:a16="http://schemas.microsoft.com/office/drawing/2014/main" id="{0CDA4EA8-5560-4938-A0B0-4E8E2F39C18D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7" name="Oval 61">
            <a:extLst>
              <a:ext uri="{FF2B5EF4-FFF2-40B4-BE49-F238E27FC236}">
                <a16:creationId xmlns:a16="http://schemas.microsoft.com/office/drawing/2014/main" id="{5A649BB2-70B8-42AE-9CEE-B663D57392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598" name="Line 62">
            <a:extLst>
              <a:ext uri="{FF2B5EF4-FFF2-40B4-BE49-F238E27FC236}">
                <a16:creationId xmlns:a16="http://schemas.microsoft.com/office/drawing/2014/main" id="{BC6F86FB-8521-4D60-A29E-BB6783D5E0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99" name="Line 63">
            <a:extLst>
              <a:ext uri="{FF2B5EF4-FFF2-40B4-BE49-F238E27FC236}">
                <a16:creationId xmlns:a16="http://schemas.microsoft.com/office/drawing/2014/main" id="{BC9C149B-8D0B-4E1C-AF9A-145F4D960B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0" name="Freeform 64">
            <a:extLst>
              <a:ext uri="{FF2B5EF4-FFF2-40B4-BE49-F238E27FC236}">
                <a16:creationId xmlns:a16="http://schemas.microsoft.com/office/drawing/2014/main" id="{9574E8CC-96D2-49D0-977A-4C2B175A687D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1" name="Line 65">
            <a:extLst>
              <a:ext uri="{FF2B5EF4-FFF2-40B4-BE49-F238E27FC236}">
                <a16:creationId xmlns:a16="http://schemas.microsoft.com/office/drawing/2014/main" id="{0056A2CC-8D3F-4347-A9F3-F91D9F252F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2" name="Text Box 66">
            <a:extLst>
              <a:ext uri="{FF2B5EF4-FFF2-40B4-BE49-F238E27FC236}">
                <a16:creationId xmlns:a16="http://schemas.microsoft.com/office/drawing/2014/main" id="{DBB7B9F7-2717-43D6-953B-F9F6B78F4534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89603" name="Line 67">
            <a:extLst>
              <a:ext uri="{FF2B5EF4-FFF2-40B4-BE49-F238E27FC236}">
                <a16:creationId xmlns:a16="http://schemas.microsoft.com/office/drawing/2014/main" id="{311E7C29-DFE3-4B59-8604-8657BA2716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4" name="Line 68">
            <a:extLst>
              <a:ext uri="{FF2B5EF4-FFF2-40B4-BE49-F238E27FC236}">
                <a16:creationId xmlns:a16="http://schemas.microsoft.com/office/drawing/2014/main" id="{03BAA723-13C1-48A3-8133-FC6D7EAE91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5" name="Line 69">
            <a:extLst>
              <a:ext uri="{FF2B5EF4-FFF2-40B4-BE49-F238E27FC236}">
                <a16:creationId xmlns:a16="http://schemas.microsoft.com/office/drawing/2014/main" id="{6C0A32DA-F1E6-4F12-A6FE-AF4DD88AC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6" name="Freeform 70">
            <a:extLst>
              <a:ext uri="{FF2B5EF4-FFF2-40B4-BE49-F238E27FC236}">
                <a16:creationId xmlns:a16="http://schemas.microsoft.com/office/drawing/2014/main" id="{26781143-7821-4A55-A17C-E6BB2D784413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7" name="Line 71">
            <a:extLst>
              <a:ext uri="{FF2B5EF4-FFF2-40B4-BE49-F238E27FC236}">
                <a16:creationId xmlns:a16="http://schemas.microsoft.com/office/drawing/2014/main" id="{4D3AAFBF-5606-4996-AD34-B70C64D404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8" name="Freeform 72">
            <a:extLst>
              <a:ext uri="{FF2B5EF4-FFF2-40B4-BE49-F238E27FC236}">
                <a16:creationId xmlns:a16="http://schemas.microsoft.com/office/drawing/2014/main" id="{186A99F1-7714-4A32-AD49-A4EFC1A4982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09" name="Freeform 73">
            <a:extLst>
              <a:ext uri="{FF2B5EF4-FFF2-40B4-BE49-F238E27FC236}">
                <a16:creationId xmlns:a16="http://schemas.microsoft.com/office/drawing/2014/main" id="{F7A39EDB-B241-4808-96B0-EEDA636DA67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0" name="Freeform 74">
            <a:extLst>
              <a:ext uri="{FF2B5EF4-FFF2-40B4-BE49-F238E27FC236}">
                <a16:creationId xmlns:a16="http://schemas.microsoft.com/office/drawing/2014/main" id="{91C68392-5A25-4695-83EE-E72F3CF4727B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1" name="Freeform 75">
            <a:extLst>
              <a:ext uri="{FF2B5EF4-FFF2-40B4-BE49-F238E27FC236}">
                <a16:creationId xmlns:a16="http://schemas.microsoft.com/office/drawing/2014/main" id="{0948E73E-0445-4A5F-B3C8-B7F112F4E673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2" name="Freeform 76">
            <a:extLst>
              <a:ext uri="{FF2B5EF4-FFF2-40B4-BE49-F238E27FC236}">
                <a16:creationId xmlns:a16="http://schemas.microsoft.com/office/drawing/2014/main" id="{3B7C0E28-7126-4E46-AF38-A01D163F297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3" name="Oval 77">
            <a:extLst>
              <a:ext uri="{FF2B5EF4-FFF2-40B4-BE49-F238E27FC236}">
                <a16:creationId xmlns:a16="http://schemas.microsoft.com/office/drawing/2014/main" id="{1ECA0FE9-30D8-4A1C-B6A8-766B502380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14" name="Line 78">
            <a:extLst>
              <a:ext uri="{FF2B5EF4-FFF2-40B4-BE49-F238E27FC236}">
                <a16:creationId xmlns:a16="http://schemas.microsoft.com/office/drawing/2014/main" id="{B0E08F53-DF95-4127-8F39-7BD6335148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5" name="Line 79">
            <a:extLst>
              <a:ext uri="{FF2B5EF4-FFF2-40B4-BE49-F238E27FC236}">
                <a16:creationId xmlns:a16="http://schemas.microsoft.com/office/drawing/2014/main" id="{6598557B-F8CA-42AD-96A3-40205097E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6" name="Freeform 80">
            <a:extLst>
              <a:ext uri="{FF2B5EF4-FFF2-40B4-BE49-F238E27FC236}">
                <a16:creationId xmlns:a16="http://schemas.microsoft.com/office/drawing/2014/main" id="{350F1346-68EF-4B05-ACC1-865452C8B34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7" name="Oval 81">
            <a:extLst>
              <a:ext uri="{FF2B5EF4-FFF2-40B4-BE49-F238E27FC236}">
                <a16:creationId xmlns:a16="http://schemas.microsoft.com/office/drawing/2014/main" id="{71402487-2553-4347-BE65-CC019638D9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18" name="Line 82">
            <a:extLst>
              <a:ext uri="{FF2B5EF4-FFF2-40B4-BE49-F238E27FC236}">
                <a16:creationId xmlns:a16="http://schemas.microsoft.com/office/drawing/2014/main" id="{353D3296-7FC0-4D47-A29D-2AF185699D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19" name="Oval 83">
            <a:extLst>
              <a:ext uri="{FF2B5EF4-FFF2-40B4-BE49-F238E27FC236}">
                <a16:creationId xmlns:a16="http://schemas.microsoft.com/office/drawing/2014/main" id="{B7047092-04CD-4A72-A2B5-B219D4DEBA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20" name="Freeform 84">
            <a:extLst>
              <a:ext uri="{FF2B5EF4-FFF2-40B4-BE49-F238E27FC236}">
                <a16:creationId xmlns:a16="http://schemas.microsoft.com/office/drawing/2014/main" id="{66E0A4EF-66EB-419B-AD59-BB536E44EC92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1" name="Freeform 85">
            <a:extLst>
              <a:ext uri="{FF2B5EF4-FFF2-40B4-BE49-F238E27FC236}">
                <a16:creationId xmlns:a16="http://schemas.microsoft.com/office/drawing/2014/main" id="{A44D0C84-B0A8-41B5-89BF-0DD7565A83D4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2" name="Oval 86">
            <a:extLst>
              <a:ext uri="{FF2B5EF4-FFF2-40B4-BE49-F238E27FC236}">
                <a16:creationId xmlns:a16="http://schemas.microsoft.com/office/drawing/2014/main" id="{04DB576B-2ABF-4F5E-8DDF-6ABBC7D1E7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23" name="Line 87">
            <a:extLst>
              <a:ext uri="{FF2B5EF4-FFF2-40B4-BE49-F238E27FC236}">
                <a16:creationId xmlns:a16="http://schemas.microsoft.com/office/drawing/2014/main" id="{FAE43B1A-14B4-431D-9554-075F40B70B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4" name="Oval 88">
            <a:extLst>
              <a:ext uri="{FF2B5EF4-FFF2-40B4-BE49-F238E27FC236}">
                <a16:creationId xmlns:a16="http://schemas.microsoft.com/office/drawing/2014/main" id="{E84C16A8-8463-4A88-9F74-221DD9FA9B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25" name="Freeform 89">
            <a:extLst>
              <a:ext uri="{FF2B5EF4-FFF2-40B4-BE49-F238E27FC236}">
                <a16:creationId xmlns:a16="http://schemas.microsoft.com/office/drawing/2014/main" id="{2374C631-8A54-4523-A1B0-2FDDF689D13A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6" name="Freeform 90">
            <a:extLst>
              <a:ext uri="{FF2B5EF4-FFF2-40B4-BE49-F238E27FC236}">
                <a16:creationId xmlns:a16="http://schemas.microsoft.com/office/drawing/2014/main" id="{3CDA3445-287F-4F59-8E26-FFB30BA8B098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7" name="Line 91">
            <a:extLst>
              <a:ext uri="{FF2B5EF4-FFF2-40B4-BE49-F238E27FC236}">
                <a16:creationId xmlns:a16="http://schemas.microsoft.com/office/drawing/2014/main" id="{B8E562B9-FCA5-4FD6-8389-A0702A2C9A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28" name="Oval 92">
            <a:extLst>
              <a:ext uri="{FF2B5EF4-FFF2-40B4-BE49-F238E27FC236}">
                <a16:creationId xmlns:a16="http://schemas.microsoft.com/office/drawing/2014/main" id="{55D69FE7-BBA3-4E9E-9118-F94FC940E0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29" name="Freeform 93">
            <a:extLst>
              <a:ext uri="{FF2B5EF4-FFF2-40B4-BE49-F238E27FC236}">
                <a16:creationId xmlns:a16="http://schemas.microsoft.com/office/drawing/2014/main" id="{B9D371C9-9C1C-432D-B484-69957F7F704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0" name="Freeform 94">
            <a:extLst>
              <a:ext uri="{FF2B5EF4-FFF2-40B4-BE49-F238E27FC236}">
                <a16:creationId xmlns:a16="http://schemas.microsoft.com/office/drawing/2014/main" id="{C31B802F-0CDC-4A97-A541-BBBA745EE1D4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1" name="Freeform 95">
            <a:extLst>
              <a:ext uri="{FF2B5EF4-FFF2-40B4-BE49-F238E27FC236}">
                <a16:creationId xmlns:a16="http://schemas.microsoft.com/office/drawing/2014/main" id="{4BAA736B-01C8-4623-98AA-C2018021F061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2" name="Line 96">
            <a:extLst>
              <a:ext uri="{FF2B5EF4-FFF2-40B4-BE49-F238E27FC236}">
                <a16:creationId xmlns:a16="http://schemas.microsoft.com/office/drawing/2014/main" id="{9609D413-985C-44D7-A4F2-6C793147E1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3" name="Freeform 97">
            <a:extLst>
              <a:ext uri="{FF2B5EF4-FFF2-40B4-BE49-F238E27FC236}">
                <a16:creationId xmlns:a16="http://schemas.microsoft.com/office/drawing/2014/main" id="{72A5292C-BD03-46E1-A898-26C2624F3CB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4" name="Freeform 98">
            <a:extLst>
              <a:ext uri="{FF2B5EF4-FFF2-40B4-BE49-F238E27FC236}">
                <a16:creationId xmlns:a16="http://schemas.microsoft.com/office/drawing/2014/main" id="{F27A00D1-73A7-4B3E-AC01-BEACA3DBAB5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5" name="Freeform 99">
            <a:extLst>
              <a:ext uri="{FF2B5EF4-FFF2-40B4-BE49-F238E27FC236}">
                <a16:creationId xmlns:a16="http://schemas.microsoft.com/office/drawing/2014/main" id="{CDF8E9DF-C6AE-438D-A35A-0F52D2BF0A1E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6" name="Oval 100">
            <a:extLst>
              <a:ext uri="{FF2B5EF4-FFF2-40B4-BE49-F238E27FC236}">
                <a16:creationId xmlns:a16="http://schemas.microsoft.com/office/drawing/2014/main" id="{D4456E6F-06A8-4F15-AAD6-0316B0EF90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37" name="Oval 101">
            <a:extLst>
              <a:ext uri="{FF2B5EF4-FFF2-40B4-BE49-F238E27FC236}">
                <a16:creationId xmlns:a16="http://schemas.microsoft.com/office/drawing/2014/main" id="{E80B5C9B-EED4-4A98-87D6-20ADA00746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38" name="Line 102">
            <a:extLst>
              <a:ext uri="{FF2B5EF4-FFF2-40B4-BE49-F238E27FC236}">
                <a16:creationId xmlns:a16="http://schemas.microsoft.com/office/drawing/2014/main" id="{D239EDD7-D5BA-40C9-9A85-6CA1470B1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39" name="Line 103">
            <a:extLst>
              <a:ext uri="{FF2B5EF4-FFF2-40B4-BE49-F238E27FC236}">
                <a16:creationId xmlns:a16="http://schemas.microsoft.com/office/drawing/2014/main" id="{663845EE-0242-4D1D-9020-EACB8A722E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0" name="Line 104">
            <a:extLst>
              <a:ext uri="{FF2B5EF4-FFF2-40B4-BE49-F238E27FC236}">
                <a16:creationId xmlns:a16="http://schemas.microsoft.com/office/drawing/2014/main" id="{F196449F-6193-46CE-89CA-35A6655B9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1" name="Line 105">
            <a:extLst>
              <a:ext uri="{FF2B5EF4-FFF2-40B4-BE49-F238E27FC236}">
                <a16:creationId xmlns:a16="http://schemas.microsoft.com/office/drawing/2014/main" id="{C2C6B545-B880-4DAA-BB2B-88506ABE9F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2" name="Line 106">
            <a:extLst>
              <a:ext uri="{FF2B5EF4-FFF2-40B4-BE49-F238E27FC236}">
                <a16:creationId xmlns:a16="http://schemas.microsoft.com/office/drawing/2014/main" id="{607E6765-C312-41AB-BE17-F21858FA1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3" name="Line 107">
            <a:extLst>
              <a:ext uri="{FF2B5EF4-FFF2-40B4-BE49-F238E27FC236}">
                <a16:creationId xmlns:a16="http://schemas.microsoft.com/office/drawing/2014/main" id="{CAD5B913-DE49-4472-A1E9-CEB75278A9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4" name="Line 108">
            <a:extLst>
              <a:ext uri="{FF2B5EF4-FFF2-40B4-BE49-F238E27FC236}">
                <a16:creationId xmlns:a16="http://schemas.microsoft.com/office/drawing/2014/main" id="{382094D8-D428-4399-A2CA-60E897EB3C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5" name="Line 109">
            <a:extLst>
              <a:ext uri="{FF2B5EF4-FFF2-40B4-BE49-F238E27FC236}">
                <a16:creationId xmlns:a16="http://schemas.microsoft.com/office/drawing/2014/main" id="{5D3A2556-CA95-4344-9F5A-1827FEDA00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6" name="Line 110">
            <a:extLst>
              <a:ext uri="{FF2B5EF4-FFF2-40B4-BE49-F238E27FC236}">
                <a16:creationId xmlns:a16="http://schemas.microsoft.com/office/drawing/2014/main" id="{4CC03681-A273-4F38-A830-E42C730354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7" name="Line 111">
            <a:extLst>
              <a:ext uri="{FF2B5EF4-FFF2-40B4-BE49-F238E27FC236}">
                <a16:creationId xmlns:a16="http://schemas.microsoft.com/office/drawing/2014/main" id="{CE26C451-9374-443D-ACFD-0DBDC348D5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48" name="Oval 112">
            <a:extLst>
              <a:ext uri="{FF2B5EF4-FFF2-40B4-BE49-F238E27FC236}">
                <a16:creationId xmlns:a16="http://schemas.microsoft.com/office/drawing/2014/main" id="{1018DACE-5548-41E9-9002-16A83EA25F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49" name="Oval 113">
            <a:extLst>
              <a:ext uri="{FF2B5EF4-FFF2-40B4-BE49-F238E27FC236}">
                <a16:creationId xmlns:a16="http://schemas.microsoft.com/office/drawing/2014/main" id="{C9C92C00-AA5B-4C88-A559-A59FC301D0E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50" name="Line 114">
            <a:extLst>
              <a:ext uri="{FF2B5EF4-FFF2-40B4-BE49-F238E27FC236}">
                <a16:creationId xmlns:a16="http://schemas.microsoft.com/office/drawing/2014/main" id="{53F00EA2-3D25-432F-848E-206E42F61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1" name="Line 115">
            <a:extLst>
              <a:ext uri="{FF2B5EF4-FFF2-40B4-BE49-F238E27FC236}">
                <a16:creationId xmlns:a16="http://schemas.microsoft.com/office/drawing/2014/main" id="{FF9A90EF-48C3-4204-8D17-9E37E1914E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2" name="Line 116">
            <a:extLst>
              <a:ext uri="{FF2B5EF4-FFF2-40B4-BE49-F238E27FC236}">
                <a16:creationId xmlns:a16="http://schemas.microsoft.com/office/drawing/2014/main" id="{431EED55-6B6D-4480-A806-6674D25E0E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3" name="Line 117">
            <a:extLst>
              <a:ext uri="{FF2B5EF4-FFF2-40B4-BE49-F238E27FC236}">
                <a16:creationId xmlns:a16="http://schemas.microsoft.com/office/drawing/2014/main" id="{40A130B6-9CDF-41EA-B19F-383DD02933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4" name="Line 118">
            <a:extLst>
              <a:ext uri="{FF2B5EF4-FFF2-40B4-BE49-F238E27FC236}">
                <a16:creationId xmlns:a16="http://schemas.microsoft.com/office/drawing/2014/main" id="{2E11309D-1BCF-4902-A159-3A6F4953E6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5" name="Line 119">
            <a:extLst>
              <a:ext uri="{FF2B5EF4-FFF2-40B4-BE49-F238E27FC236}">
                <a16:creationId xmlns:a16="http://schemas.microsoft.com/office/drawing/2014/main" id="{0FAF8320-5187-46E9-B173-72D489D02E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6" name="Line 120">
            <a:extLst>
              <a:ext uri="{FF2B5EF4-FFF2-40B4-BE49-F238E27FC236}">
                <a16:creationId xmlns:a16="http://schemas.microsoft.com/office/drawing/2014/main" id="{61CDD17B-3CD8-490C-AA32-CFA6C0653D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7" name="Line 121">
            <a:extLst>
              <a:ext uri="{FF2B5EF4-FFF2-40B4-BE49-F238E27FC236}">
                <a16:creationId xmlns:a16="http://schemas.microsoft.com/office/drawing/2014/main" id="{8E710B98-BD32-457D-A1A1-143EFA8CC4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8" name="Line 122">
            <a:extLst>
              <a:ext uri="{FF2B5EF4-FFF2-40B4-BE49-F238E27FC236}">
                <a16:creationId xmlns:a16="http://schemas.microsoft.com/office/drawing/2014/main" id="{39D7260B-59DB-4528-BCE7-103D014A8A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59" name="Line 123">
            <a:extLst>
              <a:ext uri="{FF2B5EF4-FFF2-40B4-BE49-F238E27FC236}">
                <a16:creationId xmlns:a16="http://schemas.microsoft.com/office/drawing/2014/main" id="{A252DA02-2F9D-4672-B0B6-E196A40DB8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0" name="Line 124">
            <a:extLst>
              <a:ext uri="{FF2B5EF4-FFF2-40B4-BE49-F238E27FC236}">
                <a16:creationId xmlns:a16="http://schemas.microsoft.com/office/drawing/2014/main" id="{C06A0CFA-E57A-4EA9-955B-CD23ADC44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1" name="Line 125">
            <a:extLst>
              <a:ext uri="{FF2B5EF4-FFF2-40B4-BE49-F238E27FC236}">
                <a16:creationId xmlns:a16="http://schemas.microsoft.com/office/drawing/2014/main" id="{B76E282B-0F64-494D-85AB-C769149810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2" name="Line 126">
            <a:extLst>
              <a:ext uri="{FF2B5EF4-FFF2-40B4-BE49-F238E27FC236}">
                <a16:creationId xmlns:a16="http://schemas.microsoft.com/office/drawing/2014/main" id="{9C20748D-081C-4D3B-932F-BAE944E005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3" name="Line 127">
            <a:extLst>
              <a:ext uri="{FF2B5EF4-FFF2-40B4-BE49-F238E27FC236}">
                <a16:creationId xmlns:a16="http://schemas.microsoft.com/office/drawing/2014/main" id="{3AF995BF-77F8-4384-8071-CA98BBBF4C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4" name="Line 128">
            <a:extLst>
              <a:ext uri="{FF2B5EF4-FFF2-40B4-BE49-F238E27FC236}">
                <a16:creationId xmlns:a16="http://schemas.microsoft.com/office/drawing/2014/main" id="{311E69B2-BE24-4706-ACB8-A44CFCB15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5" name="Line 129">
            <a:extLst>
              <a:ext uri="{FF2B5EF4-FFF2-40B4-BE49-F238E27FC236}">
                <a16:creationId xmlns:a16="http://schemas.microsoft.com/office/drawing/2014/main" id="{AD9C44C6-1767-46AB-A7AD-9544BAB0B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6" name="Line 130">
            <a:extLst>
              <a:ext uri="{FF2B5EF4-FFF2-40B4-BE49-F238E27FC236}">
                <a16:creationId xmlns:a16="http://schemas.microsoft.com/office/drawing/2014/main" id="{ADF1014E-CC73-44BB-AC84-7D00223FBE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7" name="Freeform 131">
            <a:extLst>
              <a:ext uri="{FF2B5EF4-FFF2-40B4-BE49-F238E27FC236}">
                <a16:creationId xmlns:a16="http://schemas.microsoft.com/office/drawing/2014/main" id="{843DFE88-86D3-4CB0-9BC4-4E79093DBE62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8" name="Freeform 132">
            <a:extLst>
              <a:ext uri="{FF2B5EF4-FFF2-40B4-BE49-F238E27FC236}">
                <a16:creationId xmlns:a16="http://schemas.microsoft.com/office/drawing/2014/main" id="{C1B65C1D-3273-4CC6-B39F-9C631E217F13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69" name="Freeform 133">
            <a:extLst>
              <a:ext uri="{FF2B5EF4-FFF2-40B4-BE49-F238E27FC236}">
                <a16:creationId xmlns:a16="http://schemas.microsoft.com/office/drawing/2014/main" id="{B637997D-7A61-46BF-A7EF-C52D5C4D3338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0" name="Freeform 134">
            <a:extLst>
              <a:ext uri="{FF2B5EF4-FFF2-40B4-BE49-F238E27FC236}">
                <a16:creationId xmlns:a16="http://schemas.microsoft.com/office/drawing/2014/main" id="{23314639-5D25-4CA4-AC0C-A46DE7CA5CED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1" name="Oval 135">
            <a:extLst>
              <a:ext uri="{FF2B5EF4-FFF2-40B4-BE49-F238E27FC236}">
                <a16:creationId xmlns:a16="http://schemas.microsoft.com/office/drawing/2014/main" id="{EEA330D1-B17F-4516-BD1C-4B8B375DF5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72" name="Oval 136">
            <a:extLst>
              <a:ext uri="{FF2B5EF4-FFF2-40B4-BE49-F238E27FC236}">
                <a16:creationId xmlns:a16="http://schemas.microsoft.com/office/drawing/2014/main" id="{88CD6D20-171B-49A7-9F34-0F79037DF8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73" name="Oval 137">
            <a:extLst>
              <a:ext uri="{FF2B5EF4-FFF2-40B4-BE49-F238E27FC236}">
                <a16:creationId xmlns:a16="http://schemas.microsoft.com/office/drawing/2014/main" id="{715FCB0C-D22E-49BD-BABD-68C9B3A2CD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74" name="Oval 138">
            <a:extLst>
              <a:ext uri="{FF2B5EF4-FFF2-40B4-BE49-F238E27FC236}">
                <a16:creationId xmlns:a16="http://schemas.microsoft.com/office/drawing/2014/main" id="{56CF4F3D-2587-4A78-B4ED-73B45D43CF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75" name="Freeform 139">
            <a:extLst>
              <a:ext uri="{FF2B5EF4-FFF2-40B4-BE49-F238E27FC236}">
                <a16:creationId xmlns:a16="http://schemas.microsoft.com/office/drawing/2014/main" id="{455BDEDC-22B5-46B7-A16B-D8CED5BE0404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6" name="Freeform 140">
            <a:extLst>
              <a:ext uri="{FF2B5EF4-FFF2-40B4-BE49-F238E27FC236}">
                <a16:creationId xmlns:a16="http://schemas.microsoft.com/office/drawing/2014/main" id="{B2F3CE39-D0A2-4915-ACA9-59EB2254ADA9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7" name="Freeform 141">
            <a:extLst>
              <a:ext uri="{FF2B5EF4-FFF2-40B4-BE49-F238E27FC236}">
                <a16:creationId xmlns:a16="http://schemas.microsoft.com/office/drawing/2014/main" id="{F1112E28-5FC6-4E03-AE83-0EFBD9171382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8" name="Freeform 142">
            <a:extLst>
              <a:ext uri="{FF2B5EF4-FFF2-40B4-BE49-F238E27FC236}">
                <a16:creationId xmlns:a16="http://schemas.microsoft.com/office/drawing/2014/main" id="{F580019E-9815-4437-9892-0FB6BD7985A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79" name="Oval 143">
            <a:extLst>
              <a:ext uri="{FF2B5EF4-FFF2-40B4-BE49-F238E27FC236}">
                <a16:creationId xmlns:a16="http://schemas.microsoft.com/office/drawing/2014/main" id="{899DCFD7-8F85-4FBE-9CBD-C7F449D83E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0" name="Oval 144">
            <a:extLst>
              <a:ext uri="{FF2B5EF4-FFF2-40B4-BE49-F238E27FC236}">
                <a16:creationId xmlns:a16="http://schemas.microsoft.com/office/drawing/2014/main" id="{E58D99F7-C759-4289-B3EA-8151356879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1" name="Oval 145">
            <a:extLst>
              <a:ext uri="{FF2B5EF4-FFF2-40B4-BE49-F238E27FC236}">
                <a16:creationId xmlns:a16="http://schemas.microsoft.com/office/drawing/2014/main" id="{0C12FD3D-DEB2-447A-A371-405D7B6FD0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2" name="Freeform 146">
            <a:extLst>
              <a:ext uri="{FF2B5EF4-FFF2-40B4-BE49-F238E27FC236}">
                <a16:creationId xmlns:a16="http://schemas.microsoft.com/office/drawing/2014/main" id="{AE3A8062-D955-4505-915C-822641EEDE4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83" name="Oval 147">
            <a:extLst>
              <a:ext uri="{FF2B5EF4-FFF2-40B4-BE49-F238E27FC236}">
                <a16:creationId xmlns:a16="http://schemas.microsoft.com/office/drawing/2014/main" id="{7AA8248E-FACA-4B92-A355-FFDBC70A6B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4" name="Oval 148">
            <a:extLst>
              <a:ext uri="{FF2B5EF4-FFF2-40B4-BE49-F238E27FC236}">
                <a16:creationId xmlns:a16="http://schemas.microsoft.com/office/drawing/2014/main" id="{B099E4BE-B449-494C-929F-681D512DBC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5" name="Oval 149">
            <a:extLst>
              <a:ext uri="{FF2B5EF4-FFF2-40B4-BE49-F238E27FC236}">
                <a16:creationId xmlns:a16="http://schemas.microsoft.com/office/drawing/2014/main" id="{04ED6B4F-F4AF-49A7-A772-8CD1FFF33E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6" name="Line 150">
            <a:extLst>
              <a:ext uri="{FF2B5EF4-FFF2-40B4-BE49-F238E27FC236}">
                <a16:creationId xmlns:a16="http://schemas.microsoft.com/office/drawing/2014/main" id="{C0F0EA8F-8E66-48EE-BA30-B59F0EAF31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87" name="Oval 151">
            <a:extLst>
              <a:ext uri="{FF2B5EF4-FFF2-40B4-BE49-F238E27FC236}">
                <a16:creationId xmlns:a16="http://schemas.microsoft.com/office/drawing/2014/main" id="{8BBB479B-6DC9-462A-808E-D39F7D73B3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8" name="Oval 152">
            <a:extLst>
              <a:ext uri="{FF2B5EF4-FFF2-40B4-BE49-F238E27FC236}">
                <a16:creationId xmlns:a16="http://schemas.microsoft.com/office/drawing/2014/main" id="{4CBCD3BF-B29E-4E45-BD57-93CE903E98F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89" name="Oval 153">
            <a:extLst>
              <a:ext uri="{FF2B5EF4-FFF2-40B4-BE49-F238E27FC236}">
                <a16:creationId xmlns:a16="http://schemas.microsoft.com/office/drawing/2014/main" id="{04DED708-D119-46B3-840A-6FE9B4808C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690" name="Freeform 154">
            <a:extLst>
              <a:ext uri="{FF2B5EF4-FFF2-40B4-BE49-F238E27FC236}">
                <a16:creationId xmlns:a16="http://schemas.microsoft.com/office/drawing/2014/main" id="{EE323F2E-E9CB-4639-899B-2AB02FDF3BB4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1" name="Line 155">
            <a:extLst>
              <a:ext uri="{FF2B5EF4-FFF2-40B4-BE49-F238E27FC236}">
                <a16:creationId xmlns:a16="http://schemas.microsoft.com/office/drawing/2014/main" id="{FE0090DE-4748-473D-B84C-948396D6A7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2" name="Line 156">
            <a:extLst>
              <a:ext uri="{FF2B5EF4-FFF2-40B4-BE49-F238E27FC236}">
                <a16:creationId xmlns:a16="http://schemas.microsoft.com/office/drawing/2014/main" id="{1455ED8A-90DF-499D-9021-C48AC8F4FC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3" name="Line 157">
            <a:extLst>
              <a:ext uri="{FF2B5EF4-FFF2-40B4-BE49-F238E27FC236}">
                <a16:creationId xmlns:a16="http://schemas.microsoft.com/office/drawing/2014/main" id="{CC98B573-BB9D-4052-AA92-193C3DBA2E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4" name="Freeform 158">
            <a:extLst>
              <a:ext uri="{FF2B5EF4-FFF2-40B4-BE49-F238E27FC236}">
                <a16:creationId xmlns:a16="http://schemas.microsoft.com/office/drawing/2014/main" id="{2B3015C7-A6A3-4ADC-9FF9-70F9017D1A04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5" name="Freeform 159">
            <a:extLst>
              <a:ext uri="{FF2B5EF4-FFF2-40B4-BE49-F238E27FC236}">
                <a16:creationId xmlns:a16="http://schemas.microsoft.com/office/drawing/2014/main" id="{7F3D5F24-9AD8-473A-BEB5-234A01788B04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6" name="Line 160">
            <a:extLst>
              <a:ext uri="{FF2B5EF4-FFF2-40B4-BE49-F238E27FC236}">
                <a16:creationId xmlns:a16="http://schemas.microsoft.com/office/drawing/2014/main" id="{38DBD1AB-2443-4330-BA4E-CC16AB1BDC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7" name="Line 161">
            <a:extLst>
              <a:ext uri="{FF2B5EF4-FFF2-40B4-BE49-F238E27FC236}">
                <a16:creationId xmlns:a16="http://schemas.microsoft.com/office/drawing/2014/main" id="{DBD8AF42-4626-453F-A474-A271511F81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8" name="Line 162">
            <a:extLst>
              <a:ext uri="{FF2B5EF4-FFF2-40B4-BE49-F238E27FC236}">
                <a16:creationId xmlns:a16="http://schemas.microsoft.com/office/drawing/2014/main" id="{E3B956E6-6A78-41E1-856B-411017A4C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699" name="Freeform 163">
            <a:extLst>
              <a:ext uri="{FF2B5EF4-FFF2-40B4-BE49-F238E27FC236}">
                <a16:creationId xmlns:a16="http://schemas.microsoft.com/office/drawing/2014/main" id="{303E5FCB-41C0-4BF8-A0D2-DF216122BD6E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0" name="Line 164">
            <a:extLst>
              <a:ext uri="{FF2B5EF4-FFF2-40B4-BE49-F238E27FC236}">
                <a16:creationId xmlns:a16="http://schemas.microsoft.com/office/drawing/2014/main" id="{53B6C8A2-B1C2-4616-B477-DB0025F9F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1" name="Freeform 165">
            <a:extLst>
              <a:ext uri="{FF2B5EF4-FFF2-40B4-BE49-F238E27FC236}">
                <a16:creationId xmlns:a16="http://schemas.microsoft.com/office/drawing/2014/main" id="{D317903F-C80B-42A0-A8C0-14BABD7DE8A0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2" name="Freeform 166">
            <a:extLst>
              <a:ext uri="{FF2B5EF4-FFF2-40B4-BE49-F238E27FC236}">
                <a16:creationId xmlns:a16="http://schemas.microsoft.com/office/drawing/2014/main" id="{4C028616-5AD0-4C3E-BF9E-A73416C99C3C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3" name="Freeform 167">
            <a:extLst>
              <a:ext uri="{FF2B5EF4-FFF2-40B4-BE49-F238E27FC236}">
                <a16:creationId xmlns:a16="http://schemas.microsoft.com/office/drawing/2014/main" id="{10E0DC04-3FBF-495F-88AD-8519E8BD2328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4" name="Freeform 168">
            <a:extLst>
              <a:ext uri="{FF2B5EF4-FFF2-40B4-BE49-F238E27FC236}">
                <a16:creationId xmlns:a16="http://schemas.microsoft.com/office/drawing/2014/main" id="{484C3712-C59A-49F2-BE9F-EA0357C87C96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05" name="Oval 169">
            <a:extLst>
              <a:ext uri="{FF2B5EF4-FFF2-40B4-BE49-F238E27FC236}">
                <a16:creationId xmlns:a16="http://schemas.microsoft.com/office/drawing/2014/main" id="{A70A8E90-F8D1-4AEE-B477-75DC37844D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06" name="Oval 170">
            <a:extLst>
              <a:ext uri="{FF2B5EF4-FFF2-40B4-BE49-F238E27FC236}">
                <a16:creationId xmlns:a16="http://schemas.microsoft.com/office/drawing/2014/main" id="{DA4F730A-3418-4043-A27F-B39E97790C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07" name="Oval 171">
            <a:extLst>
              <a:ext uri="{FF2B5EF4-FFF2-40B4-BE49-F238E27FC236}">
                <a16:creationId xmlns:a16="http://schemas.microsoft.com/office/drawing/2014/main" id="{DE32FD6C-6791-43A4-BC47-6C2C93CB85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08" name="Oval 172">
            <a:extLst>
              <a:ext uri="{FF2B5EF4-FFF2-40B4-BE49-F238E27FC236}">
                <a16:creationId xmlns:a16="http://schemas.microsoft.com/office/drawing/2014/main" id="{F363A77E-05A9-44B6-9E9B-98245769D6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09" name="Oval 173">
            <a:extLst>
              <a:ext uri="{FF2B5EF4-FFF2-40B4-BE49-F238E27FC236}">
                <a16:creationId xmlns:a16="http://schemas.microsoft.com/office/drawing/2014/main" id="{83345B5B-F0A1-4873-A906-A064BA7908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0" name="Oval 174">
            <a:extLst>
              <a:ext uri="{FF2B5EF4-FFF2-40B4-BE49-F238E27FC236}">
                <a16:creationId xmlns:a16="http://schemas.microsoft.com/office/drawing/2014/main" id="{A160EA85-442C-4A99-BD70-BCDA307108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1" name="Oval 175">
            <a:extLst>
              <a:ext uri="{FF2B5EF4-FFF2-40B4-BE49-F238E27FC236}">
                <a16:creationId xmlns:a16="http://schemas.microsoft.com/office/drawing/2014/main" id="{EA6009FD-2E79-403B-85D5-CFA2D57165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2" name="Oval 176">
            <a:extLst>
              <a:ext uri="{FF2B5EF4-FFF2-40B4-BE49-F238E27FC236}">
                <a16:creationId xmlns:a16="http://schemas.microsoft.com/office/drawing/2014/main" id="{5F345FF9-EE84-45A2-85D1-214CBE2CCA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3" name="Oval 177">
            <a:extLst>
              <a:ext uri="{FF2B5EF4-FFF2-40B4-BE49-F238E27FC236}">
                <a16:creationId xmlns:a16="http://schemas.microsoft.com/office/drawing/2014/main" id="{2E512818-8782-4E92-A21F-11FBDEA81C8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4" name="Oval 178">
            <a:extLst>
              <a:ext uri="{FF2B5EF4-FFF2-40B4-BE49-F238E27FC236}">
                <a16:creationId xmlns:a16="http://schemas.microsoft.com/office/drawing/2014/main" id="{B7FFF55A-208F-4C56-95C1-A1977A6966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5" name="Oval 179">
            <a:extLst>
              <a:ext uri="{FF2B5EF4-FFF2-40B4-BE49-F238E27FC236}">
                <a16:creationId xmlns:a16="http://schemas.microsoft.com/office/drawing/2014/main" id="{893775DF-82CE-4B14-86B0-CB0A0C6E32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6" name="Oval 180">
            <a:extLst>
              <a:ext uri="{FF2B5EF4-FFF2-40B4-BE49-F238E27FC236}">
                <a16:creationId xmlns:a16="http://schemas.microsoft.com/office/drawing/2014/main" id="{D3DEE320-FF6D-43E8-BCFD-7A697FBD17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7" name="Oval 181">
            <a:extLst>
              <a:ext uri="{FF2B5EF4-FFF2-40B4-BE49-F238E27FC236}">
                <a16:creationId xmlns:a16="http://schemas.microsoft.com/office/drawing/2014/main" id="{802B2F4D-1C1F-45A9-9115-EAA8772A44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8" name="Oval 182">
            <a:extLst>
              <a:ext uri="{FF2B5EF4-FFF2-40B4-BE49-F238E27FC236}">
                <a16:creationId xmlns:a16="http://schemas.microsoft.com/office/drawing/2014/main" id="{ABCB6226-FF4F-45AD-AB06-0874CC1F0F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19" name="Oval 183">
            <a:extLst>
              <a:ext uri="{FF2B5EF4-FFF2-40B4-BE49-F238E27FC236}">
                <a16:creationId xmlns:a16="http://schemas.microsoft.com/office/drawing/2014/main" id="{B8F96E27-02AC-4B3F-9604-4596C5C0B10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20" name="Oval 184">
            <a:extLst>
              <a:ext uri="{FF2B5EF4-FFF2-40B4-BE49-F238E27FC236}">
                <a16:creationId xmlns:a16="http://schemas.microsoft.com/office/drawing/2014/main" id="{09961C73-8FE2-4588-B9E2-863A4A8B64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21" name="Freeform 185">
            <a:extLst>
              <a:ext uri="{FF2B5EF4-FFF2-40B4-BE49-F238E27FC236}">
                <a16:creationId xmlns:a16="http://schemas.microsoft.com/office/drawing/2014/main" id="{16CA84B2-231B-42B3-92BD-46A33778C24B}"/>
              </a:ext>
            </a:extLst>
          </p:cNvPr>
          <p:cNvSpPr>
            <a:spLocks/>
          </p:cNvSpPr>
          <p:nvPr/>
        </p:nvSpPr>
        <p:spPr bwMode="auto">
          <a:xfrm flipV="1">
            <a:off x="6826250" y="2470150"/>
            <a:ext cx="387350" cy="152400"/>
          </a:xfrm>
          <a:custGeom>
            <a:avLst/>
            <a:gdLst>
              <a:gd name="T0" fmla="*/ 0 w 244"/>
              <a:gd name="T1" fmla="*/ 0 h 156"/>
              <a:gd name="T2" fmla="*/ 244 w 244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4" h="156">
                <a:moveTo>
                  <a:pt x="0" y="0"/>
                </a:moveTo>
                <a:lnTo>
                  <a:pt x="244" y="156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9722" name="Text Box 186">
            <a:extLst>
              <a:ext uri="{FF2B5EF4-FFF2-40B4-BE49-F238E27FC236}">
                <a16:creationId xmlns:a16="http://schemas.microsoft.com/office/drawing/2014/main" id="{CC9C3DA4-C053-45EF-8F1F-29CD69CF393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9723" name="Freeform 187">
            <a:extLst>
              <a:ext uri="{FF2B5EF4-FFF2-40B4-BE49-F238E27FC236}">
                <a16:creationId xmlns:a16="http://schemas.microsoft.com/office/drawing/2014/main" id="{85859C42-798C-4B99-8EA6-21174572578F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4" name="Freeform 188">
            <a:extLst>
              <a:ext uri="{FF2B5EF4-FFF2-40B4-BE49-F238E27FC236}">
                <a16:creationId xmlns:a16="http://schemas.microsoft.com/office/drawing/2014/main" id="{35CE4EBB-947F-403D-AD4C-EE741D8F8F44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5" name="Freeform 189">
            <a:extLst>
              <a:ext uri="{FF2B5EF4-FFF2-40B4-BE49-F238E27FC236}">
                <a16:creationId xmlns:a16="http://schemas.microsoft.com/office/drawing/2014/main" id="{3A701294-21CF-42DF-B0C6-68BA33715B80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6" name="Freeform 190">
            <a:extLst>
              <a:ext uri="{FF2B5EF4-FFF2-40B4-BE49-F238E27FC236}">
                <a16:creationId xmlns:a16="http://schemas.microsoft.com/office/drawing/2014/main" id="{CD881E0F-6771-418B-BC3B-307BAAFD7025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7" name="Freeform 191">
            <a:extLst>
              <a:ext uri="{FF2B5EF4-FFF2-40B4-BE49-F238E27FC236}">
                <a16:creationId xmlns:a16="http://schemas.microsoft.com/office/drawing/2014/main" id="{0D859FC5-9396-4E98-88E3-293B673D2092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8" name="Freeform 192">
            <a:extLst>
              <a:ext uri="{FF2B5EF4-FFF2-40B4-BE49-F238E27FC236}">
                <a16:creationId xmlns:a16="http://schemas.microsoft.com/office/drawing/2014/main" id="{FD6B334D-4EBA-4FF8-B0D7-DAB1223C54EA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29" name="Freeform 193">
            <a:extLst>
              <a:ext uri="{FF2B5EF4-FFF2-40B4-BE49-F238E27FC236}">
                <a16:creationId xmlns:a16="http://schemas.microsoft.com/office/drawing/2014/main" id="{69F01B52-22C2-474C-A68B-7C745E2D7BDC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30" name="Freeform 194">
            <a:extLst>
              <a:ext uri="{FF2B5EF4-FFF2-40B4-BE49-F238E27FC236}">
                <a16:creationId xmlns:a16="http://schemas.microsoft.com/office/drawing/2014/main" id="{B6D1A37A-4246-4CCE-8FFF-D8085C89929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31" name="Freeform 195">
            <a:extLst>
              <a:ext uri="{FF2B5EF4-FFF2-40B4-BE49-F238E27FC236}">
                <a16:creationId xmlns:a16="http://schemas.microsoft.com/office/drawing/2014/main" id="{55FD5474-323B-4BAA-B1A2-AAE2C74E1F0F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32" name="Oval 196">
            <a:extLst>
              <a:ext uri="{FF2B5EF4-FFF2-40B4-BE49-F238E27FC236}">
                <a16:creationId xmlns:a16="http://schemas.microsoft.com/office/drawing/2014/main" id="{50E2238B-6171-4C87-AE96-D6E1D274EB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33" name="Oval 197">
            <a:extLst>
              <a:ext uri="{FF2B5EF4-FFF2-40B4-BE49-F238E27FC236}">
                <a16:creationId xmlns:a16="http://schemas.microsoft.com/office/drawing/2014/main" id="{11724BB2-9BE5-4893-93F5-97954C455F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34" name="Text Box 198">
            <a:extLst>
              <a:ext uri="{FF2B5EF4-FFF2-40B4-BE49-F238E27FC236}">
                <a16:creationId xmlns:a16="http://schemas.microsoft.com/office/drawing/2014/main" id="{CD52643B-FC38-4CB4-B882-3F20372C931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89735" name="Line 199">
            <a:extLst>
              <a:ext uri="{FF2B5EF4-FFF2-40B4-BE49-F238E27FC236}">
                <a16:creationId xmlns:a16="http://schemas.microsoft.com/office/drawing/2014/main" id="{3C3ACC33-6C4C-48F1-B99D-9417ED805E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36" name="Oval 200">
            <a:extLst>
              <a:ext uri="{FF2B5EF4-FFF2-40B4-BE49-F238E27FC236}">
                <a16:creationId xmlns:a16="http://schemas.microsoft.com/office/drawing/2014/main" id="{BA0D9FCD-AC8D-46BD-8EF7-0E37051EA3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37" name="Oval 201">
            <a:extLst>
              <a:ext uri="{FF2B5EF4-FFF2-40B4-BE49-F238E27FC236}">
                <a16:creationId xmlns:a16="http://schemas.microsoft.com/office/drawing/2014/main" id="{724FFDF8-7EF5-45F7-B8E8-4AF50CE7E8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89738" name="Text Box 202">
            <a:extLst>
              <a:ext uri="{FF2B5EF4-FFF2-40B4-BE49-F238E27FC236}">
                <a16:creationId xmlns:a16="http://schemas.microsoft.com/office/drawing/2014/main" id="{F3E068E8-40D3-426D-A8AE-757494F6126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89739" name="Line 203">
            <a:extLst>
              <a:ext uri="{FF2B5EF4-FFF2-40B4-BE49-F238E27FC236}">
                <a16:creationId xmlns:a16="http://schemas.microsoft.com/office/drawing/2014/main" id="{52589AC6-D0FB-47E5-A764-CF764E278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740" name="Text Box 204">
            <a:extLst>
              <a:ext uri="{FF2B5EF4-FFF2-40B4-BE49-F238E27FC236}">
                <a16:creationId xmlns:a16="http://schemas.microsoft.com/office/drawing/2014/main" id="{906FC98D-2433-4E1B-BCCC-B17D95148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41" name="Text Box 205">
            <a:extLst>
              <a:ext uri="{FF2B5EF4-FFF2-40B4-BE49-F238E27FC236}">
                <a16:creationId xmlns:a16="http://schemas.microsoft.com/office/drawing/2014/main" id="{4EA045D8-7905-4123-BF9B-8314F3A0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42" name="Text Box 206">
            <a:extLst>
              <a:ext uri="{FF2B5EF4-FFF2-40B4-BE49-F238E27FC236}">
                <a16:creationId xmlns:a16="http://schemas.microsoft.com/office/drawing/2014/main" id="{AEC7AD2A-0AB1-4E80-AB1C-BE0108DF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43" name="Text Box 207">
            <a:extLst>
              <a:ext uri="{FF2B5EF4-FFF2-40B4-BE49-F238E27FC236}">
                <a16:creationId xmlns:a16="http://schemas.microsoft.com/office/drawing/2014/main" id="{98940299-5D91-4EE3-8F7A-2D2B99532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44" name="Text Box 208">
            <a:extLst>
              <a:ext uri="{FF2B5EF4-FFF2-40B4-BE49-F238E27FC236}">
                <a16:creationId xmlns:a16="http://schemas.microsoft.com/office/drawing/2014/main" id="{7852C0FD-8D9E-474B-A6C4-E71DC6CB7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46" name="Text Box 210">
            <a:extLst>
              <a:ext uri="{FF2B5EF4-FFF2-40B4-BE49-F238E27FC236}">
                <a16:creationId xmlns:a16="http://schemas.microsoft.com/office/drawing/2014/main" id="{410B644A-EA81-4A8C-9204-375C0E08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89748" name="Text Box 212">
            <a:extLst>
              <a:ext uri="{FF2B5EF4-FFF2-40B4-BE49-F238E27FC236}">
                <a16:creationId xmlns:a16="http://schemas.microsoft.com/office/drawing/2014/main" id="{44BB00EF-F39B-475D-97FA-E3C84A5E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9749" name="Text Box 213">
            <a:extLst>
              <a:ext uri="{FF2B5EF4-FFF2-40B4-BE49-F238E27FC236}">
                <a16:creationId xmlns:a16="http://schemas.microsoft.com/office/drawing/2014/main" id="{51026CE2-269D-4BD3-85B3-DE5166F4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50" name="Text Box 214">
            <a:extLst>
              <a:ext uri="{FF2B5EF4-FFF2-40B4-BE49-F238E27FC236}">
                <a16:creationId xmlns:a16="http://schemas.microsoft.com/office/drawing/2014/main" id="{40759B5C-2979-4D32-BC13-F06E06F5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51" name="Text Box 215">
            <a:extLst>
              <a:ext uri="{FF2B5EF4-FFF2-40B4-BE49-F238E27FC236}">
                <a16:creationId xmlns:a16="http://schemas.microsoft.com/office/drawing/2014/main" id="{43A32C4A-5D4B-45BD-8FF5-64B78B7E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52" name="Text Box 216">
            <a:extLst>
              <a:ext uri="{FF2B5EF4-FFF2-40B4-BE49-F238E27FC236}">
                <a16:creationId xmlns:a16="http://schemas.microsoft.com/office/drawing/2014/main" id="{700AE88D-5C6A-492E-A9D8-6456F531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53" name="Text Box 217">
            <a:extLst>
              <a:ext uri="{FF2B5EF4-FFF2-40B4-BE49-F238E27FC236}">
                <a16:creationId xmlns:a16="http://schemas.microsoft.com/office/drawing/2014/main" id="{9C9EAF66-699F-4A0B-B0EA-A851E3B4E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54" name="Text Box 218">
            <a:extLst>
              <a:ext uri="{FF2B5EF4-FFF2-40B4-BE49-F238E27FC236}">
                <a16:creationId xmlns:a16="http://schemas.microsoft.com/office/drawing/2014/main" id="{4BA9B324-48D5-454E-952A-00C93101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55" name="Text Box 219">
            <a:extLst>
              <a:ext uri="{FF2B5EF4-FFF2-40B4-BE49-F238E27FC236}">
                <a16:creationId xmlns:a16="http://schemas.microsoft.com/office/drawing/2014/main" id="{3D2CDEF6-2C45-491D-A2B5-A9D60BAC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56" name="Text Box 220">
            <a:extLst>
              <a:ext uri="{FF2B5EF4-FFF2-40B4-BE49-F238E27FC236}">
                <a16:creationId xmlns:a16="http://schemas.microsoft.com/office/drawing/2014/main" id="{C834F415-EF00-453C-AD3F-922F9A5B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57" name="Text Box 221">
            <a:extLst>
              <a:ext uri="{FF2B5EF4-FFF2-40B4-BE49-F238E27FC236}">
                <a16:creationId xmlns:a16="http://schemas.microsoft.com/office/drawing/2014/main" id="{349EBC8A-AC66-4158-9574-FFA9BD2B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89758" name="Text Box 222">
            <a:extLst>
              <a:ext uri="{FF2B5EF4-FFF2-40B4-BE49-F238E27FC236}">
                <a16:creationId xmlns:a16="http://schemas.microsoft.com/office/drawing/2014/main" id="{0089AB21-5EC3-4E0E-97C6-1CA3ED1A1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89759" name="Text Box 223">
            <a:extLst>
              <a:ext uri="{FF2B5EF4-FFF2-40B4-BE49-F238E27FC236}">
                <a16:creationId xmlns:a16="http://schemas.microsoft.com/office/drawing/2014/main" id="{6A992F7E-EEE9-4E4B-8BE2-DB4902E29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89760" name="Text Box 224">
            <a:extLst>
              <a:ext uri="{FF2B5EF4-FFF2-40B4-BE49-F238E27FC236}">
                <a16:creationId xmlns:a16="http://schemas.microsoft.com/office/drawing/2014/main" id="{0CF5D709-BD35-4620-B037-AF1D1EAB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484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</a:t>
            </a:r>
          </a:p>
        </p:txBody>
      </p:sp>
      <p:sp>
        <p:nvSpPr>
          <p:cNvPr id="1089762" name="Freeform 226">
            <a:extLst>
              <a:ext uri="{FF2B5EF4-FFF2-40B4-BE49-F238E27FC236}">
                <a16:creationId xmlns:a16="http://schemas.microsoft.com/office/drawing/2014/main" id="{D8EDD0C8-46CA-48C3-8666-97E20C3F39A1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9764" name="Text Box 228">
            <a:extLst>
              <a:ext uri="{FF2B5EF4-FFF2-40B4-BE49-F238E27FC236}">
                <a16:creationId xmlns:a16="http://schemas.microsoft.com/office/drawing/2014/main" id="{58905549-1E55-454A-B028-EB855F6B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89765" name="Freeform 229">
            <a:extLst>
              <a:ext uri="{FF2B5EF4-FFF2-40B4-BE49-F238E27FC236}">
                <a16:creationId xmlns:a16="http://schemas.microsoft.com/office/drawing/2014/main" id="{FA76D367-DDEF-42F1-BC11-D974079A4EE5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2D342-6C1A-46DE-929D-83D0170B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8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Freeform 2">
            <a:extLst>
              <a:ext uri="{FF2B5EF4-FFF2-40B4-BE49-F238E27FC236}">
                <a16:creationId xmlns:a16="http://schemas.microsoft.com/office/drawing/2014/main" id="{0D5BA060-B034-467B-A9BC-9B4BD4814319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0786" name="Freeform 226">
            <a:extLst>
              <a:ext uri="{FF2B5EF4-FFF2-40B4-BE49-F238E27FC236}">
                <a16:creationId xmlns:a16="http://schemas.microsoft.com/office/drawing/2014/main" id="{AEE37D93-AD3E-4C61-AD1A-5A77C5B42006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3" name="Line 3">
            <a:extLst>
              <a:ext uri="{FF2B5EF4-FFF2-40B4-BE49-F238E27FC236}">
                <a16:creationId xmlns:a16="http://schemas.microsoft.com/office/drawing/2014/main" id="{919EAF87-58EE-4844-835F-0ACBED158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4" name="Freeform 4">
            <a:extLst>
              <a:ext uri="{FF2B5EF4-FFF2-40B4-BE49-F238E27FC236}">
                <a16:creationId xmlns:a16="http://schemas.microsoft.com/office/drawing/2014/main" id="{8F41B088-00F2-4F94-B1AE-EAC0C7604337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5" name="Freeform 5">
            <a:extLst>
              <a:ext uri="{FF2B5EF4-FFF2-40B4-BE49-F238E27FC236}">
                <a16:creationId xmlns:a16="http://schemas.microsoft.com/office/drawing/2014/main" id="{1D08FE91-511D-4421-86D2-3201705DB935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7" name="Freeform 7">
            <a:extLst>
              <a:ext uri="{FF2B5EF4-FFF2-40B4-BE49-F238E27FC236}">
                <a16:creationId xmlns:a16="http://schemas.microsoft.com/office/drawing/2014/main" id="{102C62BA-229D-4F02-A6F4-FBEC005F22A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936 w 3552"/>
              <a:gd name="T61" fmla="*/ 286 h 3174"/>
              <a:gd name="T62" fmla="*/ 1848 w 3552"/>
              <a:gd name="T63" fmla="*/ 762 h 3174"/>
              <a:gd name="T64" fmla="*/ 1844 w 3552"/>
              <a:gd name="T65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8" name="Freeform 8">
            <a:extLst>
              <a:ext uri="{FF2B5EF4-FFF2-40B4-BE49-F238E27FC236}">
                <a16:creationId xmlns:a16="http://schemas.microsoft.com/office/drawing/2014/main" id="{BE7AF770-B8D2-4072-96F4-49E269CB92F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Freeform 9">
            <a:extLst>
              <a:ext uri="{FF2B5EF4-FFF2-40B4-BE49-F238E27FC236}">
                <a16:creationId xmlns:a16="http://schemas.microsoft.com/office/drawing/2014/main" id="{8DEBBA30-ABF7-4E91-8E4E-BFFB8F7166D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0" name="Line 10">
            <a:extLst>
              <a:ext uri="{FF2B5EF4-FFF2-40B4-BE49-F238E27FC236}">
                <a16:creationId xmlns:a16="http://schemas.microsoft.com/office/drawing/2014/main" id="{0E5CA5F0-E20D-4FD6-932E-87498FE225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1" name="Freeform 11">
            <a:extLst>
              <a:ext uri="{FF2B5EF4-FFF2-40B4-BE49-F238E27FC236}">
                <a16:creationId xmlns:a16="http://schemas.microsoft.com/office/drawing/2014/main" id="{AE43D8B2-C492-47F2-8280-207840A7F548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2" name="Freeform 12">
            <a:extLst>
              <a:ext uri="{FF2B5EF4-FFF2-40B4-BE49-F238E27FC236}">
                <a16:creationId xmlns:a16="http://schemas.microsoft.com/office/drawing/2014/main" id="{A63B2219-1380-4B42-B1F4-AA4EB87F0A9B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Freeform 13">
            <a:extLst>
              <a:ext uri="{FF2B5EF4-FFF2-40B4-BE49-F238E27FC236}">
                <a16:creationId xmlns:a16="http://schemas.microsoft.com/office/drawing/2014/main" id="{E1DAFC60-CFB1-45AB-81F1-EC4E151CE0E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Line 15">
            <a:extLst>
              <a:ext uri="{FF2B5EF4-FFF2-40B4-BE49-F238E27FC236}">
                <a16:creationId xmlns:a16="http://schemas.microsoft.com/office/drawing/2014/main" id="{6CE68574-808C-47B5-9DD2-981EBC3DD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Freeform 16">
            <a:extLst>
              <a:ext uri="{FF2B5EF4-FFF2-40B4-BE49-F238E27FC236}">
                <a16:creationId xmlns:a16="http://schemas.microsoft.com/office/drawing/2014/main" id="{2865AAB5-C934-4018-AB92-4B0757D03008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7" name="Freeform 17">
            <a:extLst>
              <a:ext uri="{FF2B5EF4-FFF2-40B4-BE49-F238E27FC236}">
                <a16:creationId xmlns:a16="http://schemas.microsoft.com/office/drawing/2014/main" id="{159B6D9D-D1F8-447D-B9C6-7F577AB40E1F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8" name="Line 18">
            <a:extLst>
              <a:ext uri="{FF2B5EF4-FFF2-40B4-BE49-F238E27FC236}">
                <a16:creationId xmlns:a16="http://schemas.microsoft.com/office/drawing/2014/main" id="{900F4668-1739-4E29-8762-BE0DF5EA08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9" name="Line 19">
            <a:extLst>
              <a:ext uri="{FF2B5EF4-FFF2-40B4-BE49-F238E27FC236}">
                <a16:creationId xmlns:a16="http://schemas.microsoft.com/office/drawing/2014/main" id="{D333B358-07A6-42E5-9AC1-691B0E7D83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0" name="Line 20">
            <a:extLst>
              <a:ext uri="{FF2B5EF4-FFF2-40B4-BE49-F238E27FC236}">
                <a16:creationId xmlns:a16="http://schemas.microsoft.com/office/drawing/2014/main" id="{E752EA4E-44C8-40B7-9B75-217C87F051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1" name="Line 21">
            <a:extLst>
              <a:ext uri="{FF2B5EF4-FFF2-40B4-BE49-F238E27FC236}">
                <a16:creationId xmlns:a16="http://schemas.microsoft.com/office/drawing/2014/main" id="{E4A847B0-3CF1-465E-83D0-D52ADCC553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2" name="Line 22">
            <a:extLst>
              <a:ext uri="{FF2B5EF4-FFF2-40B4-BE49-F238E27FC236}">
                <a16:creationId xmlns:a16="http://schemas.microsoft.com/office/drawing/2014/main" id="{80433A59-CCAE-417C-8AB9-E81CFDC134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3" name="Freeform 23">
            <a:extLst>
              <a:ext uri="{FF2B5EF4-FFF2-40B4-BE49-F238E27FC236}">
                <a16:creationId xmlns:a16="http://schemas.microsoft.com/office/drawing/2014/main" id="{A981215E-94E9-44D0-B312-BC1BFDD02CE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4" name="Line 24">
            <a:extLst>
              <a:ext uri="{FF2B5EF4-FFF2-40B4-BE49-F238E27FC236}">
                <a16:creationId xmlns:a16="http://schemas.microsoft.com/office/drawing/2014/main" id="{22F1BB52-6D96-4DF3-923D-B394A9370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5" name="Line 25">
            <a:extLst>
              <a:ext uri="{FF2B5EF4-FFF2-40B4-BE49-F238E27FC236}">
                <a16:creationId xmlns:a16="http://schemas.microsoft.com/office/drawing/2014/main" id="{5A66CE15-D7AC-4C6E-B69D-451D1314A2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6" name="Line 26">
            <a:extLst>
              <a:ext uri="{FF2B5EF4-FFF2-40B4-BE49-F238E27FC236}">
                <a16:creationId xmlns:a16="http://schemas.microsoft.com/office/drawing/2014/main" id="{1A1BB493-3474-483F-9951-2EA1935D08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7" name="Line 27">
            <a:extLst>
              <a:ext uri="{FF2B5EF4-FFF2-40B4-BE49-F238E27FC236}">
                <a16:creationId xmlns:a16="http://schemas.microsoft.com/office/drawing/2014/main" id="{11C0CE47-4AAD-4F5C-869E-6A8245E0BD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8" name="Freeform 28">
            <a:extLst>
              <a:ext uri="{FF2B5EF4-FFF2-40B4-BE49-F238E27FC236}">
                <a16:creationId xmlns:a16="http://schemas.microsoft.com/office/drawing/2014/main" id="{0F9E6E6F-5A25-4AED-B015-11CF7171D73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89" name="Line 29">
            <a:extLst>
              <a:ext uri="{FF2B5EF4-FFF2-40B4-BE49-F238E27FC236}">
                <a16:creationId xmlns:a16="http://schemas.microsoft.com/office/drawing/2014/main" id="{2BAA4EB2-41FE-40DB-84F0-C9791ED3E9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0" name="Freeform 30">
            <a:extLst>
              <a:ext uri="{FF2B5EF4-FFF2-40B4-BE49-F238E27FC236}">
                <a16:creationId xmlns:a16="http://schemas.microsoft.com/office/drawing/2014/main" id="{2F260D0F-A10E-4AC2-A205-25E44825CE2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1" name="Line 31">
            <a:extLst>
              <a:ext uri="{FF2B5EF4-FFF2-40B4-BE49-F238E27FC236}">
                <a16:creationId xmlns:a16="http://schemas.microsoft.com/office/drawing/2014/main" id="{E383E752-B242-4C5D-AA26-ED2E7A63D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2" name="Line 32">
            <a:extLst>
              <a:ext uri="{FF2B5EF4-FFF2-40B4-BE49-F238E27FC236}">
                <a16:creationId xmlns:a16="http://schemas.microsoft.com/office/drawing/2014/main" id="{ABBFDBBF-A4E6-41AD-B1C6-E4EFD49DC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3" name="Freeform 33">
            <a:extLst>
              <a:ext uri="{FF2B5EF4-FFF2-40B4-BE49-F238E27FC236}">
                <a16:creationId xmlns:a16="http://schemas.microsoft.com/office/drawing/2014/main" id="{0EEDBC68-9D33-4BDA-8463-3BF00A9843DB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4" name="Line 34">
            <a:extLst>
              <a:ext uri="{FF2B5EF4-FFF2-40B4-BE49-F238E27FC236}">
                <a16:creationId xmlns:a16="http://schemas.microsoft.com/office/drawing/2014/main" id="{C3A9A16A-10EE-4F73-9981-A6A409818CB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5" name="Freeform 35">
            <a:extLst>
              <a:ext uri="{FF2B5EF4-FFF2-40B4-BE49-F238E27FC236}">
                <a16:creationId xmlns:a16="http://schemas.microsoft.com/office/drawing/2014/main" id="{FDB702DD-1680-4717-9A13-B06360255EE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6" name="Line 36">
            <a:extLst>
              <a:ext uri="{FF2B5EF4-FFF2-40B4-BE49-F238E27FC236}">
                <a16:creationId xmlns:a16="http://schemas.microsoft.com/office/drawing/2014/main" id="{6FC58FC5-0EBD-4B47-BC47-B6D93E1138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7" name="Line 37">
            <a:extLst>
              <a:ext uri="{FF2B5EF4-FFF2-40B4-BE49-F238E27FC236}">
                <a16:creationId xmlns:a16="http://schemas.microsoft.com/office/drawing/2014/main" id="{64A1CD8F-28A5-49BF-89AF-37F7B9A646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8" name="Line 38">
            <a:extLst>
              <a:ext uri="{FF2B5EF4-FFF2-40B4-BE49-F238E27FC236}">
                <a16:creationId xmlns:a16="http://schemas.microsoft.com/office/drawing/2014/main" id="{6F76DC71-95F2-424B-B578-C4E0A48AF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99" name="Line 39">
            <a:extLst>
              <a:ext uri="{FF2B5EF4-FFF2-40B4-BE49-F238E27FC236}">
                <a16:creationId xmlns:a16="http://schemas.microsoft.com/office/drawing/2014/main" id="{C75118D6-B24E-48CA-B46C-D9D8FE2DC8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0" name="Line 40">
            <a:extLst>
              <a:ext uri="{FF2B5EF4-FFF2-40B4-BE49-F238E27FC236}">
                <a16:creationId xmlns:a16="http://schemas.microsoft.com/office/drawing/2014/main" id="{9B80A465-982B-45C0-A761-67C0ADBC5D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1" name="Freeform 41">
            <a:extLst>
              <a:ext uri="{FF2B5EF4-FFF2-40B4-BE49-F238E27FC236}">
                <a16:creationId xmlns:a16="http://schemas.microsoft.com/office/drawing/2014/main" id="{BAAD93FB-E774-4129-8DDF-D9D8C2E2176F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2" name="Line 42">
            <a:extLst>
              <a:ext uri="{FF2B5EF4-FFF2-40B4-BE49-F238E27FC236}">
                <a16:creationId xmlns:a16="http://schemas.microsoft.com/office/drawing/2014/main" id="{6CE7A04E-B450-41BE-9A95-5B2A7C9DED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3" name="Freeform 43">
            <a:extLst>
              <a:ext uri="{FF2B5EF4-FFF2-40B4-BE49-F238E27FC236}">
                <a16:creationId xmlns:a16="http://schemas.microsoft.com/office/drawing/2014/main" id="{19A80840-B5B3-4C98-93A8-4839674E5FD7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4" name="Line 44">
            <a:extLst>
              <a:ext uri="{FF2B5EF4-FFF2-40B4-BE49-F238E27FC236}">
                <a16:creationId xmlns:a16="http://schemas.microsoft.com/office/drawing/2014/main" id="{BFD1EC4D-95AC-4F4A-A625-ABBEBF2639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5" name="Line 45">
            <a:extLst>
              <a:ext uri="{FF2B5EF4-FFF2-40B4-BE49-F238E27FC236}">
                <a16:creationId xmlns:a16="http://schemas.microsoft.com/office/drawing/2014/main" id="{E9D43AEE-894B-4DFA-B181-B291091F4A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6" name="Line 46">
            <a:extLst>
              <a:ext uri="{FF2B5EF4-FFF2-40B4-BE49-F238E27FC236}">
                <a16:creationId xmlns:a16="http://schemas.microsoft.com/office/drawing/2014/main" id="{5099C741-157C-4DAE-9348-576CC99E51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7" name="Line 47">
            <a:extLst>
              <a:ext uri="{FF2B5EF4-FFF2-40B4-BE49-F238E27FC236}">
                <a16:creationId xmlns:a16="http://schemas.microsoft.com/office/drawing/2014/main" id="{C085F0A3-CEC5-4166-9F64-D5404FAC86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8" name="Line 48">
            <a:extLst>
              <a:ext uri="{FF2B5EF4-FFF2-40B4-BE49-F238E27FC236}">
                <a16:creationId xmlns:a16="http://schemas.microsoft.com/office/drawing/2014/main" id="{5ADC1947-6114-4C4D-A33C-7BD834D8CC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09" name="Line 49">
            <a:extLst>
              <a:ext uri="{FF2B5EF4-FFF2-40B4-BE49-F238E27FC236}">
                <a16:creationId xmlns:a16="http://schemas.microsoft.com/office/drawing/2014/main" id="{4F64E539-D3FB-4D6E-8D5B-C3A23DB49F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0" name="Line 50">
            <a:extLst>
              <a:ext uri="{FF2B5EF4-FFF2-40B4-BE49-F238E27FC236}">
                <a16:creationId xmlns:a16="http://schemas.microsoft.com/office/drawing/2014/main" id="{F63C142F-E3F8-4932-B4D5-18D31C47EC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1" name="Line 51">
            <a:extLst>
              <a:ext uri="{FF2B5EF4-FFF2-40B4-BE49-F238E27FC236}">
                <a16:creationId xmlns:a16="http://schemas.microsoft.com/office/drawing/2014/main" id="{0D33C19D-C556-402D-8597-EBA1D86C9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2" name="Freeform 52">
            <a:extLst>
              <a:ext uri="{FF2B5EF4-FFF2-40B4-BE49-F238E27FC236}">
                <a16:creationId xmlns:a16="http://schemas.microsoft.com/office/drawing/2014/main" id="{354D1CB2-F991-43AD-B92D-D7C865BD51AA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3" name="Freeform 53">
            <a:extLst>
              <a:ext uri="{FF2B5EF4-FFF2-40B4-BE49-F238E27FC236}">
                <a16:creationId xmlns:a16="http://schemas.microsoft.com/office/drawing/2014/main" id="{F83CB4A5-4974-4167-9F82-63270AE2AC70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4" name="Line 54">
            <a:extLst>
              <a:ext uri="{FF2B5EF4-FFF2-40B4-BE49-F238E27FC236}">
                <a16:creationId xmlns:a16="http://schemas.microsoft.com/office/drawing/2014/main" id="{F0B5E13D-7088-451F-A11A-3E30EBD0CE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5" name="Freeform 55">
            <a:extLst>
              <a:ext uri="{FF2B5EF4-FFF2-40B4-BE49-F238E27FC236}">
                <a16:creationId xmlns:a16="http://schemas.microsoft.com/office/drawing/2014/main" id="{E5BEF7C8-CDF6-4B46-99B0-1F45F715ACC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6" name="Freeform 56">
            <a:extLst>
              <a:ext uri="{FF2B5EF4-FFF2-40B4-BE49-F238E27FC236}">
                <a16:creationId xmlns:a16="http://schemas.microsoft.com/office/drawing/2014/main" id="{58086E17-6EA7-4E50-8A85-4061FBEF90BF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7" name="Line 57">
            <a:extLst>
              <a:ext uri="{FF2B5EF4-FFF2-40B4-BE49-F238E27FC236}">
                <a16:creationId xmlns:a16="http://schemas.microsoft.com/office/drawing/2014/main" id="{D9E38FDF-B503-4BBE-A697-5FD49E33F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8" name="Freeform 58">
            <a:extLst>
              <a:ext uri="{FF2B5EF4-FFF2-40B4-BE49-F238E27FC236}">
                <a16:creationId xmlns:a16="http://schemas.microsoft.com/office/drawing/2014/main" id="{5710371C-2EFC-47B0-A961-C601C160DA4D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19" name="Line 59">
            <a:extLst>
              <a:ext uri="{FF2B5EF4-FFF2-40B4-BE49-F238E27FC236}">
                <a16:creationId xmlns:a16="http://schemas.microsoft.com/office/drawing/2014/main" id="{45778AE5-EA4A-4A77-91C8-85EF350F87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0" name="Freeform 60">
            <a:extLst>
              <a:ext uri="{FF2B5EF4-FFF2-40B4-BE49-F238E27FC236}">
                <a16:creationId xmlns:a16="http://schemas.microsoft.com/office/drawing/2014/main" id="{C9FFDB76-BC1E-4483-8BBA-2ADAF510561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1" name="Oval 61">
            <a:extLst>
              <a:ext uri="{FF2B5EF4-FFF2-40B4-BE49-F238E27FC236}">
                <a16:creationId xmlns:a16="http://schemas.microsoft.com/office/drawing/2014/main" id="{A79A701F-18BF-458E-A709-F4944FF2A2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22" name="Line 62">
            <a:extLst>
              <a:ext uri="{FF2B5EF4-FFF2-40B4-BE49-F238E27FC236}">
                <a16:creationId xmlns:a16="http://schemas.microsoft.com/office/drawing/2014/main" id="{ACCACFBD-5B77-4438-86F1-A3CB5BB39E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3" name="Line 63">
            <a:extLst>
              <a:ext uri="{FF2B5EF4-FFF2-40B4-BE49-F238E27FC236}">
                <a16:creationId xmlns:a16="http://schemas.microsoft.com/office/drawing/2014/main" id="{6699C9F6-4120-445E-806D-A3BBC1C3D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4" name="Freeform 64">
            <a:extLst>
              <a:ext uri="{FF2B5EF4-FFF2-40B4-BE49-F238E27FC236}">
                <a16:creationId xmlns:a16="http://schemas.microsoft.com/office/drawing/2014/main" id="{17645AEB-F9F1-4BA4-969C-56968D2D03A9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5" name="Line 65">
            <a:extLst>
              <a:ext uri="{FF2B5EF4-FFF2-40B4-BE49-F238E27FC236}">
                <a16:creationId xmlns:a16="http://schemas.microsoft.com/office/drawing/2014/main" id="{5A396301-0D55-4435-AE4A-CD3B3C8DAA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6" name="Text Box 66">
            <a:extLst>
              <a:ext uri="{FF2B5EF4-FFF2-40B4-BE49-F238E27FC236}">
                <a16:creationId xmlns:a16="http://schemas.microsoft.com/office/drawing/2014/main" id="{4CB031C7-0E99-47BF-92B4-2E4F8D246FD1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0627" name="Line 67">
            <a:extLst>
              <a:ext uri="{FF2B5EF4-FFF2-40B4-BE49-F238E27FC236}">
                <a16:creationId xmlns:a16="http://schemas.microsoft.com/office/drawing/2014/main" id="{60BDDDC2-8732-4D43-A498-F5C040D1F5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8" name="Line 68">
            <a:extLst>
              <a:ext uri="{FF2B5EF4-FFF2-40B4-BE49-F238E27FC236}">
                <a16:creationId xmlns:a16="http://schemas.microsoft.com/office/drawing/2014/main" id="{29C24D18-F0DF-4931-BDBD-6E0C243C8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29" name="Line 69">
            <a:extLst>
              <a:ext uri="{FF2B5EF4-FFF2-40B4-BE49-F238E27FC236}">
                <a16:creationId xmlns:a16="http://schemas.microsoft.com/office/drawing/2014/main" id="{0636E2D3-B483-4676-A09F-AC81E4161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0" name="Freeform 70">
            <a:extLst>
              <a:ext uri="{FF2B5EF4-FFF2-40B4-BE49-F238E27FC236}">
                <a16:creationId xmlns:a16="http://schemas.microsoft.com/office/drawing/2014/main" id="{76771650-0B68-4E6B-A2A2-08BC6897E53C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1" name="Line 71">
            <a:extLst>
              <a:ext uri="{FF2B5EF4-FFF2-40B4-BE49-F238E27FC236}">
                <a16:creationId xmlns:a16="http://schemas.microsoft.com/office/drawing/2014/main" id="{B3BDA479-37C6-4433-9A78-9DDCC065CB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2" name="Freeform 72">
            <a:extLst>
              <a:ext uri="{FF2B5EF4-FFF2-40B4-BE49-F238E27FC236}">
                <a16:creationId xmlns:a16="http://schemas.microsoft.com/office/drawing/2014/main" id="{817EDD24-22CC-45E7-ABCC-F0A25E81208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3" name="Freeform 73">
            <a:extLst>
              <a:ext uri="{FF2B5EF4-FFF2-40B4-BE49-F238E27FC236}">
                <a16:creationId xmlns:a16="http://schemas.microsoft.com/office/drawing/2014/main" id="{2D4CFB17-4875-4E06-9C24-C48ABD6A7E7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4" name="Freeform 74">
            <a:extLst>
              <a:ext uri="{FF2B5EF4-FFF2-40B4-BE49-F238E27FC236}">
                <a16:creationId xmlns:a16="http://schemas.microsoft.com/office/drawing/2014/main" id="{7BD6D46F-0187-4B4C-9ACC-3CAE5D27A82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5" name="Freeform 75">
            <a:extLst>
              <a:ext uri="{FF2B5EF4-FFF2-40B4-BE49-F238E27FC236}">
                <a16:creationId xmlns:a16="http://schemas.microsoft.com/office/drawing/2014/main" id="{FF87A588-A966-44D6-874C-4DE153937706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6" name="Freeform 76">
            <a:extLst>
              <a:ext uri="{FF2B5EF4-FFF2-40B4-BE49-F238E27FC236}">
                <a16:creationId xmlns:a16="http://schemas.microsoft.com/office/drawing/2014/main" id="{468839C0-E050-46C9-8D45-E7734C338AE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7" name="Oval 77">
            <a:extLst>
              <a:ext uri="{FF2B5EF4-FFF2-40B4-BE49-F238E27FC236}">
                <a16:creationId xmlns:a16="http://schemas.microsoft.com/office/drawing/2014/main" id="{6ED8DE1A-5CF2-4F29-A655-27C6BE7FC6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38" name="Line 78">
            <a:extLst>
              <a:ext uri="{FF2B5EF4-FFF2-40B4-BE49-F238E27FC236}">
                <a16:creationId xmlns:a16="http://schemas.microsoft.com/office/drawing/2014/main" id="{C1AF525E-3CEF-44D9-BA55-7C69623DFF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39" name="Line 79">
            <a:extLst>
              <a:ext uri="{FF2B5EF4-FFF2-40B4-BE49-F238E27FC236}">
                <a16:creationId xmlns:a16="http://schemas.microsoft.com/office/drawing/2014/main" id="{C3ECC8E9-E76F-49E7-B678-6F0837EC1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0" name="Freeform 80">
            <a:extLst>
              <a:ext uri="{FF2B5EF4-FFF2-40B4-BE49-F238E27FC236}">
                <a16:creationId xmlns:a16="http://schemas.microsoft.com/office/drawing/2014/main" id="{C05ECC9F-CCAE-4217-BBDE-1DEB26F5803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1" name="Oval 81">
            <a:extLst>
              <a:ext uri="{FF2B5EF4-FFF2-40B4-BE49-F238E27FC236}">
                <a16:creationId xmlns:a16="http://schemas.microsoft.com/office/drawing/2014/main" id="{BA6206C8-ABBE-4BAE-886E-9657F000B0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42" name="Line 82">
            <a:extLst>
              <a:ext uri="{FF2B5EF4-FFF2-40B4-BE49-F238E27FC236}">
                <a16:creationId xmlns:a16="http://schemas.microsoft.com/office/drawing/2014/main" id="{18FD48CC-72E5-4D7B-AA8F-748F596DFD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3" name="Oval 83">
            <a:extLst>
              <a:ext uri="{FF2B5EF4-FFF2-40B4-BE49-F238E27FC236}">
                <a16:creationId xmlns:a16="http://schemas.microsoft.com/office/drawing/2014/main" id="{D2DE90AC-322A-4072-B672-F2D4BD41FF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44" name="Freeform 84">
            <a:extLst>
              <a:ext uri="{FF2B5EF4-FFF2-40B4-BE49-F238E27FC236}">
                <a16:creationId xmlns:a16="http://schemas.microsoft.com/office/drawing/2014/main" id="{B68DF6D7-1B51-4A58-814B-E74E87224409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5" name="Freeform 85">
            <a:extLst>
              <a:ext uri="{FF2B5EF4-FFF2-40B4-BE49-F238E27FC236}">
                <a16:creationId xmlns:a16="http://schemas.microsoft.com/office/drawing/2014/main" id="{B3796920-1E67-4037-93C2-B9B29885534A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6" name="Oval 86">
            <a:extLst>
              <a:ext uri="{FF2B5EF4-FFF2-40B4-BE49-F238E27FC236}">
                <a16:creationId xmlns:a16="http://schemas.microsoft.com/office/drawing/2014/main" id="{57FFBA47-FA79-4C70-B5E1-73C644814F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47" name="Line 87">
            <a:extLst>
              <a:ext uri="{FF2B5EF4-FFF2-40B4-BE49-F238E27FC236}">
                <a16:creationId xmlns:a16="http://schemas.microsoft.com/office/drawing/2014/main" id="{4D1DA68D-F85F-4F6F-AE17-AB07B05A3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48" name="Oval 88">
            <a:extLst>
              <a:ext uri="{FF2B5EF4-FFF2-40B4-BE49-F238E27FC236}">
                <a16:creationId xmlns:a16="http://schemas.microsoft.com/office/drawing/2014/main" id="{357BF54A-A27D-44FC-8495-EADEFC6306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49" name="Freeform 89">
            <a:extLst>
              <a:ext uri="{FF2B5EF4-FFF2-40B4-BE49-F238E27FC236}">
                <a16:creationId xmlns:a16="http://schemas.microsoft.com/office/drawing/2014/main" id="{7A48F57D-E3BB-464D-9CFC-3170F4191927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0" name="Freeform 90">
            <a:extLst>
              <a:ext uri="{FF2B5EF4-FFF2-40B4-BE49-F238E27FC236}">
                <a16:creationId xmlns:a16="http://schemas.microsoft.com/office/drawing/2014/main" id="{9495ED40-A250-428F-84F0-C95F2D255F51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1" name="Line 91">
            <a:extLst>
              <a:ext uri="{FF2B5EF4-FFF2-40B4-BE49-F238E27FC236}">
                <a16:creationId xmlns:a16="http://schemas.microsoft.com/office/drawing/2014/main" id="{4EE3B0F0-A2AA-49CC-8960-9CB30596BC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2" name="Oval 92">
            <a:extLst>
              <a:ext uri="{FF2B5EF4-FFF2-40B4-BE49-F238E27FC236}">
                <a16:creationId xmlns:a16="http://schemas.microsoft.com/office/drawing/2014/main" id="{6B7FE488-553B-4879-B99A-A217B1157DE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53" name="Freeform 93">
            <a:extLst>
              <a:ext uri="{FF2B5EF4-FFF2-40B4-BE49-F238E27FC236}">
                <a16:creationId xmlns:a16="http://schemas.microsoft.com/office/drawing/2014/main" id="{73EB5909-0742-4A80-A59E-CB0F6D47317F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4" name="Freeform 94">
            <a:extLst>
              <a:ext uri="{FF2B5EF4-FFF2-40B4-BE49-F238E27FC236}">
                <a16:creationId xmlns:a16="http://schemas.microsoft.com/office/drawing/2014/main" id="{CB780D75-ADF1-4450-8812-37B440B47AB5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5" name="Freeform 95">
            <a:extLst>
              <a:ext uri="{FF2B5EF4-FFF2-40B4-BE49-F238E27FC236}">
                <a16:creationId xmlns:a16="http://schemas.microsoft.com/office/drawing/2014/main" id="{4B17E122-FE59-4334-989B-8E605F59C058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6" name="Line 96">
            <a:extLst>
              <a:ext uri="{FF2B5EF4-FFF2-40B4-BE49-F238E27FC236}">
                <a16:creationId xmlns:a16="http://schemas.microsoft.com/office/drawing/2014/main" id="{38CB6AC6-E800-4690-8D0F-EAF1C7EBA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7" name="Freeform 97">
            <a:extLst>
              <a:ext uri="{FF2B5EF4-FFF2-40B4-BE49-F238E27FC236}">
                <a16:creationId xmlns:a16="http://schemas.microsoft.com/office/drawing/2014/main" id="{72678A28-BBC7-456E-9BC6-441B56182536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8" name="Freeform 98">
            <a:extLst>
              <a:ext uri="{FF2B5EF4-FFF2-40B4-BE49-F238E27FC236}">
                <a16:creationId xmlns:a16="http://schemas.microsoft.com/office/drawing/2014/main" id="{4917D6E8-6DC5-43A8-9A6A-646FB9C9E166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59" name="Freeform 99">
            <a:extLst>
              <a:ext uri="{FF2B5EF4-FFF2-40B4-BE49-F238E27FC236}">
                <a16:creationId xmlns:a16="http://schemas.microsoft.com/office/drawing/2014/main" id="{792AEB8C-FD46-4CE9-A112-148A3818553E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0" name="Oval 100">
            <a:extLst>
              <a:ext uri="{FF2B5EF4-FFF2-40B4-BE49-F238E27FC236}">
                <a16:creationId xmlns:a16="http://schemas.microsoft.com/office/drawing/2014/main" id="{2BB75666-C2F4-43FA-B835-DD29E72357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61" name="Oval 101">
            <a:extLst>
              <a:ext uri="{FF2B5EF4-FFF2-40B4-BE49-F238E27FC236}">
                <a16:creationId xmlns:a16="http://schemas.microsoft.com/office/drawing/2014/main" id="{4C018963-D82E-4A20-8470-70FCC5DE0FA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62" name="Line 102">
            <a:extLst>
              <a:ext uri="{FF2B5EF4-FFF2-40B4-BE49-F238E27FC236}">
                <a16:creationId xmlns:a16="http://schemas.microsoft.com/office/drawing/2014/main" id="{FCFA434F-1C2B-4143-9032-63B9461AB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3" name="Line 103">
            <a:extLst>
              <a:ext uri="{FF2B5EF4-FFF2-40B4-BE49-F238E27FC236}">
                <a16:creationId xmlns:a16="http://schemas.microsoft.com/office/drawing/2014/main" id="{5AFCBFCA-AD72-4B7B-9F51-744F862385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4" name="Line 104">
            <a:extLst>
              <a:ext uri="{FF2B5EF4-FFF2-40B4-BE49-F238E27FC236}">
                <a16:creationId xmlns:a16="http://schemas.microsoft.com/office/drawing/2014/main" id="{2068644F-BCD5-4A25-8543-569CD7A28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5" name="Line 105">
            <a:extLst>
              <a:ext uri="{FF2B5EF4-FFF2-40B4-BE49-F238E27FC236}">
                <a16:creationId xmlns:a16="http://schemas.microsoft.com/office/drawing/2014/main" id="{7FF138BF-E2E7-4517-8A59-E52647CC6E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6" name="Line 106">
            <a:extLst>
              <a:ext uri="{FF2B5EF4-FFF2-40B4-BE49-F238E27FC236}">
                <a16:creationId xmlns:a16="http://schemas.microsoft.com/office/drawing/2014/main" id="{BA92C9D4-9338-4F3E-AEFC-9CD5A94C1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7" name="Line 107">
            <a:extLst>
              <a:ext uri="{FF2B5EF4-FFF2-40B4-BE49-F238E27FC236}">
                <a16:creationId xmlns:a16="http://schemas.microsoft.com/office/drawing/2014/main" id="{7ABE5CFF-742D-4C8C-A87F-478CAAEB35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8" name="Line 108">
            <a:extLst>
              <a:ext uri="{FF2B5EF4-FFF2-40B4-BE49-F238E27FC236}">
                <a16:creationId xmlns:a16="http://schemas.microsoft.com/office/drawing/2014/main" id="{0C866032-3163-40BA-BEF0-059087DD78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69" name="Line 109">
            <a:extLst>
              <a:ext uri="{FF2B5EF4-FFF2-40B4-BE49-F238E27FC236}">
                <a16:creationId xmlns:a16="http://schemas.microsoft.com/office/drawing/2014/main" id="{8877362C-8921-41D0-8062-007C61740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0" name="Line 110">
            <a:extLst>
              <a:ext uri="{FF2B5EF4-FFF2-40B4-BE49-F238E27FC236}">
                <a16:creationId xmlns:a16="http://schemas.microsoft.com/office/drawing/2014/main" id="{CD841C1B-33E2-4098-8A4F-613158016F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1" name="Line 111">
            <a:extLst>
              <a:ext uri="{FF2B5EF4-FFF2-40B4-BE49-F238E27FC236}">
                <a16:creationId xmlns:a16="http://schemas.microsoft.com/office/drawing/2014/main" id="{A403522C-280C-4EDD-8ED2-2E60002D21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2" name="Oval 112">
            <a:extLst>
              <a:ext uri="{FF2B5EF4-FFF2-40B4-BE49-F238E27FC236}">
                <a16:creationId xmlns:a16="http://schemas.microsoft.com/office/drawing/2014/main" id="{1FB63E1D-4FE0-44D1-B9D1-87174AA9A4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73" name="Oval 113">
            <a:extLst>
              <a:ext uri="{FF2B5EF4-FFF2-40B4-BE49-F238E27FC236}">
                <a16:creationId xmlns:a16="http://schemas.microsoft.com/office/drawing/2014/main" id="{3196FDBE-8412-497F-80D4-8535C6B554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74" name="Line 114">
            <a:extLst>
              <a:ext uri="{FF2B5EF4-FFF2-40B4-BE49-F238E27FC236}">
                <a16:creationId xmlns:a16="http://schemas.microsoft.com/office/drawing/2014/main" id="{49EC2C41-2E6A-421F-99C6-C7EA4AF88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5" name="Line 115">
            <a:extLst>
              <a:ext uri="{FF2B5EF4-FFF2-40B4-BE49-F238E27FC236}">
                <a16:creationId xmlns:a16="http://schemas.microsoft.com/office/drawing/2014/main" id="{8D5E50B3-B2D1-48CD-A210-E8BD2D9FDC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6" name="Line 116">
            <a:extLst>
              <a:ext uri="{FF2B5EF4-FFF2-40B4-BE49-F238E27FC236}">
                <a16:creationId xmlns:a16="http://schemas.microsoft.com/office/drawing/2014/main" id="{C3F1A5AB-38BA-4578-86BA-EC15DE6EA7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7" name="Line 117">
            <a:extLst>
              <a:ext uri="{FF2B5EF4-FFF2-40B4-BE49-F238E27FC236}">
                <a16:creationId xmlns:a16="http://schemas.microsoft.com/office/drawing/2014/main" id="{68AF996C-B878-4B0D-A331-A9AE7AD162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8" name="Line 118">
            <a:extLst>
              <a:ext uri="{FF2B5EF4-FFF2-40B4-BE49-F238E27FC236}">
                <a16:creationId xmlns:a16="http://schemas.microsoft.com/office/drawing/2014/main" id="{53DF8176-FAF6-4793-B261-70203413FF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79" name="Line 119">
            <a:extLst>
              <a:ext uri="{FF2B5EF4-FFF2-40B4-BE49-F238E27FC236}">
                <a16:creationId xmlns:a16="http://schemas.microsoft.com/office/drawing/2014/main" id="{6E316CE7-ADC4-4DBF-8EB7-22C93C78F7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0" name="Line 120">
            <a:extLst>
              <a:ext uri="{FF2B5EF4-FFF2-40B4-BE49-F238E27FC236}">
                <a16:creationId xmlns:a16="http://schemas.microsoft.com/office/drawing/2014/main" id="{15D73C09-BE40-4C09-8420-2F1F7B3C9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1" name="Line 121">
            <a:extLst>
              <a:ext uri="{FF2B5EF4-FFF2-40B4-BE49-F238E27FC236}">
                <a16:creationId xmlns:a16="http://schemas.microsoft.com/office/drawing/2014/main" id="{5CD45716-86EC-470B-943F-3595A58C6A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2" name="Line 122">
            <a:extLst>
              <a:ext uri="{FF2B5EF4-FFF2-40B4-BE49-F238E27FC236}">
                <a16:creationId xmlns:a16="http://schemas.microsoft.com/office/drawing/2014/main" id="{317B7DDA-A7F4-4825-A635-106AE1D93E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3" name="Line 123">
            <a:extLst>
              <a:ext uri="{FF2B5EF4-FFF2-40B4-BE49-F238E27FC236}">
                <a16:creationId xmlns:a16="http://schemas.microsoft.com/office/drawing/2014/main" id="{91C795EA-8E77-437B-A5BF-056BEF34E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4" name="Line 124">
            <a:extLst>
              <a:ext uri="{FF2B5EF4-FFF2-40B4-BE49-F238E27FC236}">
                <a16:creationId xmlns:a16="http://schemas.microsoft.com/office/drawing/2014/main" id="{A0508391-DB7A-4A05-AC8C-AF182F7A96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5" name="Line 125">
            <a:extLst>
              <a:ext uri="{FF2B5EF4-FFF2-40B4-BE49-F238E27FC236}">
                <a16:creationId xmlns:a16="http://schemas.microsoft.com/office/drawing/2014/main" id="{3B0F3D9A-4A57-44D6-8434-CFB0E7D44D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6" name="Line 126">
            <a:extLst>
              <a:ext uri="{FF2B5EF4-FFF2-40B4-BE49-F238E27FC236}">
                <a16:creationId xmlns:a16="http://schemas.microsoft.com/office/drawing/2014/main" id="{D5AE2D82-7DA7-4191-8237-0276241BF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7" name="Line 127">
            <a:extLst>
              <a:ext uri="{FF2B5EF4-FFF2-40B4-BE49-F238E27FC236}">
                <a16:creationId xmlns:a16="http://schemas.microsoft.com/office/drawing/2014/main" id="{70A07D0B-C9E6-4813-87DA-B69163AE08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8" name="Line 128">
            <a:extLst>
              <a:ext uri="{FF2B5EF4-FFF2-40B4-BE49-F238E27FC236}">
                <a16:creationId xmlns:a16="http://schemas.microsoft.com/office/drawing/2014/main" id="{B574A698-DA72-491C-A81B-66979A847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89" name="Line 129">
            <a:extLst>
              <a:ext uri="{FF2B5EF4-FFF2-40B4-BE49-F238E27FC236}">
                <a16:creationId xmlns:a16="http://schemas.microsoft.com/office/drawing/2014/main" id="{A277460C-0C02-4E77-B84F-3CCE3E204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0" name="Line 130">
            <a:extLst>
              <a:ext uri="{FF2B5EF4-FFF2-40B4-BE49-F238E27FC236}">
                <a16:creationId xmlns:a16="http://schemas.microsoft.com/office/drawing/2014/main" id="{8A5985C0-49FC-4224-B150-832DDADF82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1" name="Freeform 131">
            <a:extLst>
              <a:ext uri="{FF2B5EF4-FFF2-40B4-BE49-F238E27FC236}">
                <a16:creationId xmlns:a16="http://schemas.microsoft.com/office/drawing/2014/main" id="{CC37011B-FC09-47E8-9B87-1F3BBCAA7595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2" name="Freeform 132">
            <a:extLst>
              <a:ext uri="{FF2B5EF4-FFF2-40B4-BE49-F238E27FC236}">
                <a16:creationId xmlns:a16="http://schemas.microsoft.com/office/drawing/2014/main" id="{68635996-947E-4339-8492-6EB5E3D95C22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3" name="Freeform 133">
            <a:extLst>
              <a:ext uri="{FF2B5EF4-FFF2-40B4-BE49-F238E27FC236}">
                <a16:creationId xmlns:a16="http://schemas.microsoft.com/office/drawing/2014/main" id="{1DED38F0-027C-4641-BA8E-432BF3D36C3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4" name="Freeform 134">
            <a:extLst>
              <a:ext uri="{FF2B5EF4-FFF2-40B4-BE49-F238E27FC236}">
                <a16:creationId xmlns:a16="http://schemas.microsoft.com/office/drawing/2014/main" id="{FAB812AA-B8C4-470A-A00E-DA7A206D5A80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695" name="Oval 135">
            <a:extLst>
              <a:ext uri="{FF2B5EF4-FFF2-40B4-BE49-F238E27FC236}">
                <a16:creationId xmlns:a16="http://schemas.microsoft.com/office/drawing/2014/main" id="{E321F749-A9E0-43E8-8BAB-52D38DD369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96" name="Oval 136">
            <a:extLst>
              <a:ext uri="{FF2B5EF4-FFF2-40B4-BE49-F238E27FC236}">
                <a16:creationId xmlns:a16="http://schemas.microsoft.com/office/drawing/2014/main" id="{7E67D716-CBB8-4890-BDF5-C405386991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97" name="Oval 137">
            <a:extLst>
              <a:ext uri="{FF2B5EF4-FFF2-40B4-BE49-F238E27FC236}">
                <a16:creationId xmlns:a16="http://schemas.microsoft.com/office/drawing/2014/main" id="{4ECF3838-0565-499A-A513-AFB457F29A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98" name="Oval 138">
            <a:extLst>
              <a:ext uri="{FF2B5EF4-FFF2-40B4-BE49-F238E27FC236}">
                <a16:creationId xmlns:a16="http://schemas.microsoft.com/office/drawing/2014/main" id="{376ABC2E-AEC4-4B8C-9D9A-841D735494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699" name="Freeform 139">
            <a:extLst>
              <a:ext uri="{FF2B5EF4-FFF2-40B4-BE49-F238E27FC236}">
                <a16:creationId xmlns:a16="http://schemas.microsoft.com/office/drawing/2014/main" id="{28988A94-0513-4192-999D-B4D4207EDB3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00" name="Freeform 140">
            <a:extLst>
              <a:ext uri="{FF2B5EF4-FFF2-40B4-BE49-F238E27FC236}">
                <a16:creationId xmlns:a16="http://schemas.microsoft.com/office/drawing/2014/main" id="{D69B693E-C950-4584-B1E5-F7B38A3C488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01" name="Freeform 141">
            <a:extLst>
              <a:ext uri="{FF2B5EF4-FFF2-40B4-BE49-F238E27FC236}">
                <a16:creationId xmlns:a16="http://schemas.microsoft.com/office/drawing/2014/main" id="{1EAA9E53-7193-4070-AA60-85E23A89E6B8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02" name="Freeform 142">
            <a:extLst>
              <a:ext uri="{FF2B5EF4-FFF2-40B4-BE49-F238E27FC236}">
                <a16:creationId xmlns:a16="http://schemas.microsoft.com/office/drawing/2014/main" id="{663410CB-05C0-4019-9C4B-C8D7BA591582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03" name="Oval 143">
            <a:extLst>
              <a:ext uri="{FF2B5EF4-FFF2-40B4-BE49-F238E27FC236}">
                <a16:creationId xmlns:a16="http://schemas.microsoft.com/office/drawing/2014/main" id="{0DD80114-2DAD-4CAD-BBE9-2F823048FD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04" name="Oval 144">
            <a:extLst>
              <a:ext uri="{FF2B5EF4-FFF2-40B4-BE49-F238E27FC236}">
                <a16:creationId xmlns:a16="http://schemas.microsoft.com/office/drawing/2014/main" id="{48AD4C8B-EFC6-40D5-A2AB-D9D8CE48A7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05" name="Oval 145">
            <a:extLst>
              <a:ext uri="{FF2B5EF4-FFF2-40B4-BE49-F238E27FC236}">
                <a16:creationId xmlns:a16="http://schemas.microsoft.com/office/drawing/2014/main" id="{F54C1BA9-1DD6-4E0C-8FD1-AB754F79DE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06" name="Freeform 146">
            <a:extLst>
              <a:ext uri="{FF2B5EF4-FFF2-40B4-BE49-F238E27FC236}">
                <a16:creationId xmlns:a16="http://schemas.microsoft.com/office/drawing/2014/main" id="{3EB5EBB8-3B00-490D-A193-0AD8A9615F09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07" name="Oval 147">
            <a:extLst>
              <a:ext uri="{FF2B5EF4-FFF2-40B4-BE49-F238E27FC236}">
                <a16:creationId xmlns:a16="http://schemas.microsoft.com/office/drawing/2014/main" id="{64678BDF-8430-406C-9434-0F625E8C413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08" name="Oval 148">
            <a:extLst>
              <a:ext uri="{FF2B5EF4-FFF2-40B4-BE49-F238E27FC236}">
                <a16:creationId xmlns:a16="http://schemas.microsoft.com/office/drawing/2014/main" id="{07D21737-76AE-43BD-A7D4-DD828DB247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09" name="Oval 149">
            <a:extLst>
              <a:ext uri="{FF2B5EF4-FFF2-40B4-BE49-F238E27FC236}">
                <a16:creationId xmlns:a16="http://schemas.microsoft.com/office/drawing/2014/main" id="{421F7226-E52B-475F-A417-1C52E14892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10" name="Line 150">
            <a:extLst>
              <a:ext uri="{FF2B5EF4-FFF2-40B4-BE49-F238E27FC236}">
                <a16:creationId xmlns:a16="http://schemas.microsoft.com/office/drawing/2014/main" id="{8AC8D6D5-E224-4C05-908D-DA4BC5DD1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1" name="Oval 151">
            <a:extLst>
              <a:ext uri="{FF2B5EF4-FFF2-40B4-BE49-F238E27FC236}">
                <a16:creationId xmlns:a16="http://schemas.microsoft.com/office/drawing/2014/main" id="{7EE1010E-F996-4C62-B23E-6C9F65D8E4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12" name="Oval 152">
            <a:extLst>
              <a:ext uri="{FF2B5EF4-FFF2-40B4-BE49-F238E27FC236}">
                <a16:creationId xmlns:a16="http://schemas.microsoft.com/office/drawing/2014/main" id="{4C778EBE-DEE0-4670-AA03-E06EAD0883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13" name="Oval 153">
            <a:extLst>
              <a:ext uri="{FF2B5EF4-FFF2-40B4-BE49-F238E27FC236}">
                <a16:creationId xmlns:a16="http://schemas.microsoft.com/office/drawing/2014/main" id="{2706D365-F9B3-4515-9242-A795A9A2D3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14" name="Freeform 154">
            <a:extLst>
              <a:ext uri="{FF2B5EF4-FFF2-40B4-BE49-F238E27FC236}">
                <a16:creationId xmlns:a16="http://schemas.microsoft.com/office/drawing/2014/main" id="{1E1DA0F7-D4B6-42A9-A869-F6EBED5A0D73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5" name="Line 155">
            <a:extLst>
              <a:ext uri="{FF2B5EF4-FFF2-40B4-BE49-F238E27FC236}">
                <a16:creationId xmlns:a16="http://schemas.microsoft.com/office/drawing/2014/main" id="{A6D5797E-FA77-4912-86E7-D423FC21CD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6" name="Line 156">
            <a:extLst>
              <a:ext uri="{FF2B5EF4-FFF2-40B4-BE49-F238E27FC236}">
                <a16:creationId xmlns:a16="http://schemas.microsoft.com/office/drawing/2014/main" id="{464AF024-5DCB-462B-BD36-32FBA7FB63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7" name="Line 157">
            <a:extLst>
              <a:ext uri="{FF2B5EF4-FFF2-40B4-BE49-F238E27FC236}">
                <a16:creationId xmlns:a16="http://schemas.microsoft.com/office/drawing/2014/main" id="{B6E5A709-74BF-41DB-8BCB-323E2E14F9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8" name="Freeform 158">
            <a:extLst>
              <a:ext uri="{FF2B5EF4-FFF2-40B4-BE49-F238E27FC236}">
                <a16:creationId xmlns:a16="http://schemas.microsoft.com/office/drawing/2014/main" id="{52DA0F6B-36BB-4CCD-84C0-98BE5FB7B714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19" name="Freeform 159">
            <a:extLst>
              <a:ext uri="{FF2B5EF4-FFF2-40B4-BE49-F238E27FC236}">
                <a16:creationId xmlns:a16="http://schemas.microsoft.com/office/drawing/2014/main" id="{487AD974-D86D-4BD5-A8CF-C6C1109964F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0" name="Line 160">
            <a:extLst>
              <a:ext uri="{FF2B5EF4-FFF2-40B4-BE49-F238E27FC236}">
                <a16:creationId xmlns:a16="http://schemas.microsoft.com/office/drawing/2014/main" id="{55B3FF6A-5F4D-41A8-BED8-9F7FD3179A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1" name="Line 161">
            <a:extLst>
              <a:ext uri="{FF2B5EF4-FFF2-40B4-BE49-F238E27FC236}">
                <a16:creationId xmlns:a16="http://schemas.microsoft.com/office/drawing/2014/main" id="{7C623214-1A88-42AD-AA7D-5C6578561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2" name="Line 162">
            <a:extLst>
              <a:ext uri="{FF2B5EF4-FFF2-40B4-BE49-F238E27FC236}">
                <a16:creationId xmlns:a16="http://schemas.microsoft.com/office/drawing/2014/main" id="{46F259D9-5AAF-458B-8544-20FBF7EAB5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3" name="Freeform 163">
            <a:extLst>
              <a:ext uri="{FF2B5EF4-FFF2-40B4-BE49-F238E27FC236}">
                <a16:creationId xmlns:a16="http://schemas.microsoft.com/office/drawing/2014/main" id="{63AEC405-32FA-4412-9855-322400A69EBA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4" name="Line 164">
            <a:extLst>
              <a:ext uri="{FF2B5EF4-FFF2-40B4-BE49-F238E27FC236}">
                <a16:creationId xmlns:a16="http://schemas.microsoft.com/office/drawing/2014/main" id="{0D969C42-3809-4262-A3F6-33F2ABA5AE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5" name="Freeform 165">
            <a:extLst>
              <a:ext uri="{FF2B5EF4-FFF2-40B4-BE49-F238E27FC236}">
                <a16:creationId xmlns:a16="http://schemas.microsoft.com/office/drawing/2014/main" id="{1E2352A5-193F-4FD4-A9FC-841B987FE0C3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6" name="Freeform 166">
            <a:extLst>
              <a:ext uri="{FF2B5EF4-FFF2-40B4-BE49-F238E27FC236}">
                <a16:creationId xmlns:a16="http://schemas.microsoft.com/office/drawing/2014/main" id="{0652C918-C506-497D-BFD4-A69F13EF313C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7" name="Freeform 167">
            <a:extLst>
              <a:ext uri="{FF2B5EF4-FFF2-40B4-BE49-F238E27FC236}">
                <a16:creationId xmlns:a16="http://schemas.microsoft.com/office/drawing/2014/main" id="{D4463985-087D-4232-B0E2-5022502E089A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8" name="Freeform 168">
            <a:extLst>
              <a:ext uri="{FF2B5EF4-FFF2-40B4-BE49-F238E27FC236}">
                <a16:creationId xmlns:a16="http://schemas.microsoft.com/office/drawing/2014/main" id="{38D3E252-E81A-41F1-BFFD-63FA658C195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29" name="Oval 169">
            <a:extLst>
              <a:ext uri="{FF2B5EF4-FFF2-40B4-BE49-F238E27FC236}">
                <a16:creationId xmlns:a16="http://schemas.microsoft.com/office/drawing/2014/main" id="{EA1ECE18-1D2B-4ED7-83B2-5F31582156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0" name="Oval 170">
            <a:extLst>
              <a:ext uri="{FF2B5EF4-FFF2-40B4-BE49-F238E27FC236}">
                <a16:creationId xmlns:a16="http://schemas.microsoft.com/office/drawing/2014/main" id="{B05783A1-2D6E-46E9-AA18-6F84930503E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1" name="Oval 171">
            <a:extLst>
              <a:ext uri="{FF2B5EF4-FFF2-40B4-BE49-F238E27FC236}">
                <a16:creationId xmlns:a16="http://schemas.microsoft.com/office/drawing/2014/main" id="{D4E8DCB9-3FB0-4B15-BECD-01E899C020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2" name="Oval 172">
            <a:extLst>
              <a:ext uri="{FF2B5EF4-FFF2-40B4-BE49-F238E27FC236}">
                <a16:creationId xmlns:a16="http://schemas.microsoft.com/office/drawing/2014/main" id="{D15EB0A1-D088-4064-B391-B178C4D442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3" name="Oval 173">
            <a:extLst>
              <a:ext uri="{FF2B5EF4-FFF2-40B4-BE49-F238E27FC236}">
                <a16:creationId xmlns:a16="http://schemas.microsoft.com/office/drawing/2014/main" id="{41DD3B6F-F0E5-4495-8751-FA7CDDAC5C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4" name="Oval 174">
            <a:extLst>
              <a:ext uri="{FF2B5EF4-FFF2-40B4-BE49-F238E27FC236}">
                <a16:creationId xmlns:a16="http://schemas.microsoft.com/office/drawing/2014/main" id="{E3F14367-4486-4C26-AF8B-8534355C87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5" name="Oval 175">
            <a:extLst>
              <a:ext uri="{FF2B5EF4-FFF2-40B4-BE49-F238E27FC236}">
                <a16:creationId xmlns:a16="http://schemas.microsoft.com/office/drawing/2014/main" id="{30E91073-146B-4A40-9144-D7848D1B21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6" name="Oval 176">
            <a:extLst>
              <a:ext uri="{FF2B5EF4-FFF2-40B4-BE49-F238E27FC236}">
                <a16:creationId xmlns:a16="http://schemas.microsoft.com/office/drawing/2014/main" id="{DE70899B-88FB-4293-B75E-F1766D1839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7" name="Oval 177">
            <a:extLst>
              <a:ext uri="{FF2B5EF4-FFF2-40B4-BE49-F238E27FC236}">
                <a16:creationId xmlns:a16="http://schemas.microsoft.com/office/drawing/2014/main" id="{7896A138-4E59-411C-9EC4-6C7D079C3B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8" name="Oval 178">
            <a:extLst>
              <a:ext uri="{FF2B5EF4-FFF2-40B4-BE49-F238E27FC236}">
                <a16:creationId xmlns:a16="http://schemas.microsoft.com/office/drawing/2014/main" id="{928DD07E-5F98-45CD-9206-8C6C344208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39" name="Oval 179">
            <a:extLst>
              <a:ext uri="{FF2B5EF4-FFF2-40B4-BE49-F238E27FC236}">
                <a16:creationId xmlns:a16="http://schemas.microsoft.com/office/drawing/2014/main" id="{E03086AD-AFA0-4B99-A0FF-83F72CCF2D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0" name="Oval 180">
            <a:extLst>
              <a:ext uri="{FF2B5EF4-FFF2-40B4-BE49-F238E27FC236}">
                <a16:creationId xmlns:a16="http://schemas.microsoft.com/office/drawing/2014/main" id="{5B2F25F1-0D33-4B69-8824-EFEFCD29AD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1" name="Oval 181">
            <a:extLst>
              <a:ext uri="{FF2B5EF4-FFF2-40B4-BE49-F238E27FC236}">
                <a16:creationId xmlns:a16="http://schemas.microsoft.com/office/drawing/2014/main" id="{EA1B5208-A818-446D-A8DF-F1C854D729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2" name="Oval 182">
            <a:extLst>
              <a:ext uri="{FF2B5EF4-FFF2-40B4-BE49-F238E27FC236}">
                <a16:creationId xmlns:a16="http://schemas.microsoft.com/office/drawing/2014/main" id="{4F37B3DD-6ADF-4040-A117-0EEA4D8E89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3" name="Oval 183">
            <a:extLst>
              <a:ext uri="{FF2B5EF4-FFF2-40B4-BE49-F238E27FC236}">
                <a16:creationId xmlns:a16="http://schemas.microsoft.com/office/drawing/2014/main" id="{BDE7CD37-3726-4961-9DBE-A984B2E028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4" name="Oval 184">
            <a:extLst>
              <a:ext uri="{FF2B5EF4-FFF2-40B4-BE49-F238E27FC236}">
                <a16:creationId xmlns:a16="http://schemas.microsoft.com/office/drawing/2014/main" id="{3B71C5FA-C9B1-435D-AFE6-CF8D469431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45" name="Freeform 185">
            <a:extLst>
              <a:ext uri="{FF2B5EF4-FFF2-40B4-BE49-F238E27FC236}">
                <a16:creationId xmlns:a16="http://schemas.microsoft.com/office/drawing/2014/main" id="{E9232935-F29E-4834-8CA8-23D70BC6BB3F}"/>
              </a:ext>
            </a:extLst>
          </p:cNvPr>
          <p:cNvSpPr>
            <a:spLocks/>
          </p:cNvSpPr>
          <p:nvPr/>
        </p:nvSpPr>
        <p:spPr bwMode="auto">
          <a:xfrm>
            <a:off x="6578600" y="2184400"/>
            <a:ext cx="82550" cy="381000"/>
          </a:xfrm>
          <a:custGeom>
            <a:avLst/>
            <a:gdLst>
              <a:gd name="T0" fmla="*/ 0 w 52"/>
              <a:gd name="T1" fmla="*/ 240 h 240"/>
              <a:gd name="T2" fmla="*/ 52 w 52"/>
              <a:gd name="T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" h="240">
                <a:moveTo>
                  <a:pt x="0" y="240"/>
                </a:moveTo>
                <a:lnTo>
                  <a:pt x="52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0746" name="Text Box 186">
            <a:extLst>
              <a:ext uri="{FF2B5EF4-FFF2-40B4-BE49-F238E27FC236}">
                <a16:creationId xmlns:a16="http://schemas.microsoft.com/office/drawing/2014/main" id="{6B79F546-9FAB-42E0-9D5B-E6A4AF0CB25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0747" name="Freeform 187">
            <a:extLst>
              <a:ext uri="{FF2B5EF4-FFF2-40B4-BE49-F238E27FC236}">
                <a16:creationId xmlns:a16="http://schemas.microsoft.com/office/drawing/2014/main" id="{6E3A55C4-E147-49F0-A224-6BDBD2207F8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48" name="Freeform 188">
            <a:extLst>
              <a:ext uri="{FF2B5EF4-FFF2-40B4-BE49-F238E27FC236}">
                <a16:creationId xmlns:a16="http://schemas.microsoft.com/office/drawing/2014/main" id="{24A4F0B7-8FEF-43BE-AD78-0D9BFE46E8D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49" name="Freeform 189">
            <a:extLst>
              <a:ext uri="{FF2B5EF4-FFF2-40B4-BE49-F238E27FC236}">
                <a16:creationId xmlns:a16="http://schemas.microsoft.com/office/drawing/2014/main" id="{5F869A49-68F7-4287-A1A0-E4DB6059267B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0" name="Freeform 190">
            <a:extLst>
              <a:ext uri="{FF2B5EF4-FFF2-40B4-BE49-F238E27FC236}">
                <a16:creationId xmlns:a16="http://schemas.microsoft.com/office/drawing/2014/main" id="{F1C500D2-1785-40CE-AD8F-20095A65AF1C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1" name="Freeform 191">
            <a:extLst>
              <a:ext uri="{FF2B5EF4-FFF2-40B4-BE49-F238E27FC236}">
                <a16:creationId xmlns:a16="http://schemas.microsoft.com/office/drawing/2014/main" id="{80ED4E64-4B54-4A01-A8B4-CC0D956AD4D4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2" name="Freeform 192">
            <a:extLst>
              <a:ext uri="{FF2B5EF4-FFF2-40B4-BE49-F238E27FC236}">
                <a16:creationId xmlns:a16="http://schemas.microsoft.com/office/drawing/2014/main" id="{1BD71F76-EB57-4C48-BEA4-54424A5A7906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3" name="Freeform 193">
            <a:extLst>
              <a:ext uri="{FF2B5EF4-FFF2-40B4-BE49-F238E27FC236}">
                <a16:creationId xmlns:a16="http://schemas.microsoft.com/office/drawing/2014/main" id="{F0A493D9-A88C-4374-8006-781DA5219331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4" name="Freeform 194">
            <a:extLst>
              <a:ext uri="{FF2B5EF4-FFF2-40B4-BE49-F238E27FC236}">
                <a16:creationId xmlns:a16="http://schemas.microsoft.com/office/drawing/2014/main" id="{F9682B6E-7B67-437D-908B-664EEA354AEE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5" name="Freeform 195">
            <a:extLst>
              <a:ext uri="{FF2B5EF4-FFF2-40B4-BE49-F238E27FC236}">
                <a16:creationId xmlns:a16="http://schemas.microsoft.com/office/drawing/2014/main" id="{D728EE51-65F8-4498-A439-6AE7D14DFE58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56" name="Oval 196">
            <a:extLst>
              <a:ext uri="{FF2B5EF4-FFF2-40B4-BE49-F238E27FC236}">
                <a16:creationId xmlns:a16="http://schemas.microsoft.com/office/drawing/2014/main" id="{4468B19B-8E9E-4CDA-A745-466C60BE41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57" name="Oval 197">
            <a:extLst>
              <a:ext uri="{FF2B5EF4-FFF2-40B4-BE49-F238E27FC236}">
                <a16:creationId xmlns:a16="http://schemas.microsoft.com/office/drawing/2014/main" id="{8F4FD039-AF1D-4262-9B9C-4DD5023522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58" name="Text Box 198">
            <a:extLst>
              <a:ext uri="{FF2B5EF4-FFF2-40B4-BE49-F238E27FC236}">
                <a16:creationId xmlns:a16="http://schemas.microsoft.com/office/drawing/2014/main" id="{A5D19197-EB90-4D0D-A0A5-EDF069380B0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0759" name="Line 199">
            <a:extLst>
              <a:ext uri="{FF2B5EF4-FFF2-40B4-BE49-F238E27FC236}">
                <a16:creationId xmlns:a16="http://schemas.microsoft.com/office/drawing/2014/main" id="{AF3B3682-E708-4439-B356-453BDB8EAC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60" name="Oval 200">
            <a:extLst>
              <a:ext uri="{FF2B5EF4-FFF2-40B4-BE49-F238E27FC236}">
                <a16:creationId xmlns:a16="http://schemas.microsoft.com/office/drawing/2014/main" id="{918E41F2-59ED-47EB-9B4F-CB5D45A428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61" name="Oval 201">
            <a:extLst>
              <a:ext uri="{FF2B5EF4-FFF2-40B4-BE49-F238E27FC236}">
                <a16:creationId xmlns:a16="http://schemas.microsoft.com/office/drawing/2014/main" id="{5B5EC15C-23DD-4FF1-BCA7-C08D6233C4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0762" name="Text Box 202">
            <a:extLst>
              <a:ext uri="{FF2B5EF4-FFF2-40B4-BE49-F238E27FC236}">
                <a16:creationId xmlns:a16="http://schemas.microsoft.com/office/drawing/2014/main" id="{41C55B9E-0820-4E58-A802-0CC89276E0B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0763" name="Line 203">
            <a:extLst>
              <a:ext uri="{FF2B5EF4-FFF2-40B4-BE49-F238E27FC236}">
                <a16:creationId xmlns:a16="http://schemas.microsoft.com/office/drawing/2014/main" id="{9EAC0344-6330-482E-9920-592056AD1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764" name="Text Box 204">
            <a:extLst>
              <a:ext uri="{FF2B5EF4-FFF2-40B4-BE49-F238E27FC236}">
                <a16:creationId xmlns:a16="http://schemas.microsoft.com/office/drawing/2014/main" id="{6AEA5197-F847-4540-B2DA-1046B330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65" name="Text Box 205">
            <a:extLst>
              <a:ext uri="{FF2B5EF4-FFF2-40B4-BE49-F238E27FC236}">
                <a16:creationId xmlns:a16="http://schemas.microsoft.com/office/drawing/2014/main" id="{5C037FBE-B5DB-46E9-B107-A4BCD5DBE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66" name="Text Box 206">
            <a:extLst>
              <a:ext uri="{FF2B5EF4-FFF2-40B4-BE49-F238E27FC236}">
                <a16:creationId xmlns:a16="http://schemas.microsoft.com/office/drawing/2014/main" id="{B2A4852F-77F2-43A1-9020-1A21A2EA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67" name="Text Box 207">
            <a:extLst>
              <a:ext uri="{FF2B5EF4-FFF2-40B4-BE49-F238E27FC236}">
                <a16:creationId xmlns:a16="http://schemas.microsoft.com/office/drawing/2014/main" id="{28F8097C-E974-45AB-B269-D5F486AB6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68" name="Text Box 208">
            <a:extLst>
              <a:ext uri="{FF2B5EF4-FFF2-40B4-BE49-F238E27FC236}">
                <a16:creationId xmlns:a16="http://schemas.microsoft.com/office/drawing/2014/main" id="{FDF0C915-411F-4F8D-B23F-E4CA420DF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70" name="Text Box 210">
            <a:extLst>
              <a:ext uri="{FF2B5EF4-FFF2-40B4-BE49-F238E27FC236}">
                <a16:creationId xmlns:a16="http://schemas.microsoft.com/office/drawing/2014/main" id="{A1FA4D5D-8313-4092-9E23-4704449F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0772" name="Text Box 212">
            <a:extLst>
              <a:ext uri="{FF2B5EF4-FFF2-40B4-BE49-F238E27FC236}">
                <a16:creationId xmlns:a16="http://schemas.microsoft.com/office/drawing/2014/main" id="{0D6B1022-A69A-4997-94A5-B3CE0A58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0773" name="Text Box 213">
            <a:extLst>
              <a:ext uri="{FF2B5EF4-FFF2-40B4-BE49-F238E27FC236}">
                <a16:creationId xmlns:a16="http://schemas.microsoft.com/office/drawing/2014/main" id="{B0A9727A-6FD2-46C1-9226-956065A05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74" name="Text Box 214">
            <a:extLst>
              <a:ext uri="{FF2B5EF4-FFF2-40B4-BE49-F238E27FC236}">
                <a16:creationId xmlns:a16="http://schemas.microsoft.com/office/drawing/2014/main" id="{7A2001BB-4FA7-40DB-953B-F546EB0B8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75" name="Text Box 215">
            <a:extLst>
              <a:ext uri="{FF2B5EF4-FFF2-40B4-BE49-F238E27FC236}">
                <a16:creationId xmlns:a16="http://schemas.microsoft.com/office/drawing/2014/main" id="{79FF8618-89A8-4F78-97F6-F9A41C3F1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76" name="Text Box 216">
            <a:extLst>
              <a:ext uri="{FF2B5EF4-FFF2-40B4-BE49-F238E27FC236}">
                <a16:creationId xmlns:a16="http://schemas.microsoft.com/office/drawing/2014/main" id="{79DF3D24-DB38-4C18-AC29-EAAE1360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77" name="Text Box 217">
            <a:extLst>
              <a:ext uri="{FF2B5EF4-FFF2-40B4-BE49-F238E27FC236}">
                <a16:creationId xmlns:a16="http://schemas.microsoft.com/office/drawing/2014/main" id="{A4D1BAC2-11F2-4BE6-B982-272BEA2B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78" name="Text Box 218">
            <a:extLst>
              <a:ext uri="{FF2B5EF4-FFF2-40B4-BE49-F238E27FC236}">
                <a16:creationId xmlns:a16="http://schemas.microsoft.com/office/drawing/2014/main" id="{79DEFF2F-3105-41AF-803D-5FA61F140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79" name="Text Box 219">
            <a:extLst>
              <a:ext uri="{FF2B5EF4-FFF2-40B4-BE49-F238E27FC236}">
                <a16:creationId xmlns:a16="http://schemas.microsoft.com/office/drawing/2014/main" id="{75251C5B-A09A-40A0-ADEB-EE060880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80" name="Text Box 220">
            <a:extLst>
              <a:ext uri="{FF2B5EF4-FFF2-40B4-BE49-F238E27FC236}">
                <a16:creationId xmlns:a16="http://schemas.microsoft.com/office/drawing/2014/main" id="{180511ED-950C-4D28-A509-AA887AF7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81" name="Text Box 221">
            <a:extLst>
              <a:ext uri="{FF2B5EF4-FFF2-40B4-BE49-F238E27FC236}">
                <a16:creationId xmlns:a16="http://schemas.microsoft.com/office/drawing/2014/main" id="{92412331-F917-4FBA-B45D-05D23A224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0782" name="Text Box 222">
            <a:extLst>
              <a:ext uri="{FF2B5EF4-FFF2-40B4-BE49-F238E27FC236}">
                <a16:creationId xmlns:a16="http://schemas.microsoft.com/office/drawing/2014/main" id="{AECD2755-3FF0-4973-A674-A5C3A4097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0783" name="Text Box 223">
            <a:extLst>
              <a:ext uri="{FF2B5EF4-FFF2-40B4-BE49-F238E27FC236}">
                <a16:creationId xmlns:a16="http://schemas.microsoft.com/office/drawing/2014/main" id="{1560CD93-7096-42EE-8450-3C00EF84A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84" name="Text Box 224">
            <a:extLst>
              <a:ext uri="{FF2B5EF4-FFF2-40B4-BE49-F238E27FC236}">
                <a16:creationId xmlns:a16="http://schemas.microsoft.com/office/drawing/2014/main" id="{2F9B6DDF-0E43-4590-90EE-E6A9B2988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0785" name="Text Box 225">
            <a:extLst>
              <a:ext uri="{FF2B5EF4-FFF2-40B4-BE49-F238E27FC236}">
                <a16:creationId xmlns:a16="http://schemas.microsoft.com/office/drawing/2014/main" id="{3A62E949-5F08-4EDA-9CA7-FD2BE6E5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793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</a:t>
            </a:r>
          </a:p>
        </p:txBody>
      </p:sp>
      <p:sp>
        <p:nvSpPr>
          <p:cNvPr id="1090788" name="Freeform 228">
            <a:extLst>
              <a:ext uri="{FF2B5EF4-FFF2-40B4-BE49-F238E27FC236}">
                <a16:creationId xmlns:a16="http://schemas.microsoft.com/office/drawing/2014/main" id="{22094C8F-A9A1-4D77-A370-AB1F2267B93C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0789" name="Text Box 229">
            <a:extLst>
              <a:ext uri="{FF2B5EF4-FFF2-40B4-BE49-F238E27FC236}">
                <a16:creationId xmlns:a16="http://schemas.microsoft.com/office/drawing/2014/main" id="{3DB1E4CF-5014-4A7F-A894-A90B8C5F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0790" name="Freeform 230">
            <a:extLst>
              <a:ext uri="{FF2B5EF4-FFF2-40B4-BE49-F238E27FC236}">
                <a16:creationId xmlns:a16="http://schemas.microsoft.com/office/drawing/2014/main" id="{BFF45A05-65EE-4E10-BE51-02A7B2A4F3D4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4FCCAC-CFF9-4BB3-A0B8-249E2A30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39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Freeform 2">
            <a:extLst>
              <a:ext uri="{FF2B5EF4-FFF2-40B4-BE49-F238E27FC236}">
                <a16:creationId xmlns:a16="http://schemas.microsoft.com/office/drawing/2014/main" id="{3D34DE5E-3165-4A57-9DFA-74A1F6A48678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1812" name="Freeform 228">
            <a:extLst>
              <a:ext uri="{FF2B5EF4-FFF2-40B4-BE49-F238E27FC236}">
                <a16:creationId xmlns:a16="http://schemas.microsoft.com/office/drawing/2014/main" id="{BBF88092-9E40-4A78-9815-926C6128DB2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87" name="Line 3">
            <a:extLst>
              <a:ext uri="{FF2B5EF4-FFF2-40B4-BE49-F238E27FC236}">
                <a16:creationId xmlns:a16="http://schemas.microsoft.com/office/drawing/2014/main" id="{A78CE405-27E6-45C7-9C50-7B9017A73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88" name="Freeform 4">
            <a:extLst>
              <a:ext uri="{FF2B5EF4-FFF2-40B4-BE49-F238E27FC236}">
                <a16:creationId xmlns:a16="http://schemas.microsoft.com/office/drawing/2014/main" id="{28E2988C-723E-4CDB-8B4D-AB5F167F1AF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89" name="Freeform 5">
            <a:extLst>
              <a:ext uri="{FF2B5EF4-FFF2-40B4-BE49-F238E27FC236}">
                <a16:creationId xmlns:a16="http://schemas.microsoft.com/office/drawing/2014/main" id="{0333AF8C-C39C-4D96-AD09-89D85CA7C1AF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1" name="Freeform 7">
            <a:extLst>
              <a:ext uri="{FF2B5EF4-FFF2-40B4-BE49-F238E27FC236}">
                <a16:creationId xmlns:a16="http://schemas.microsoft.com/office/drawing/2014/main" id="{C9FB5CA8-800C-43AD-A040-7010AEDAB423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848 w 3552"/>
              <a:gd name="T61" fmla="*/ 762 h 3174"/>
              <a:gd name="T62" fmla="*/ 1844 w 3552"/>
              <a:gd name="T63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2" name="Freeform 8">
            <a:extLst>
              <a:ext uri="{FF2B5EF4-FFF2-40B4-BE49-F238E27FC236}">
                <a16:creationId xmlns:a16="http://schemas.microsoft.com/office/drawing/2014/main" id="{EB3ADF04-321F-4F12-A3B0-9F0C023F3BA0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3" name="Freeform 9">
            <a:extLst>
              <a:ext uri="{FF2B5EF4-FFF2-40B4-BE49-F238E27FC236}">
                <a16:creationId xmlns:a16="http://schemas.microsoft.com/office/drawing/2014/main" id="{9B6A1ED5-E3A6-4DC8-ABE2-3987BFD26900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4" name="Line 10">
            <a:extLst>
              <a:ext uri="{FF2B5EF4-FFF2-40B4-BE49-F238E27FC236}">
                <a16:creationId xmlns:a16="http://schemas.microsoft.com/office/drawing/2014/main" id="{4B01794B-2C37-4CB8-BB61-06F50D9797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5" name="Freeform 11">
            <a:extLst>
              <a:ext uri="{FF2B5EF4-FFF2-40B4-BE49-F238E27FC236}">
                <a16:creationId xmlns:a16="http://schemas.microsoft.com/office/drawing/2014/main" id="{D47D8A35-1F1B-4166-94FC-8CE7C412E52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6" name="Freeform 12">
            <a:extLst>
              <a:ext uri="{FF2B5EF4-FFF2-40B4-BE49-F238E27FC236}">
                <a16:creationId xmlns:a16="http://schemas.microsoft.com/office/drawing/2014/main" id="{71F447E5-3B15-439A-966F-25DD97CB1338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7" name="Freeform 13">
            <a:extLst>
              <a:ext uri="{FF2B5EF4-FFF2-40B4-BE49-F238E27FC236}">
                <a16:creationId xmlns:a16="http://schemas.microsoft.com/office/drawing/2014/main" id="{7447424C-E601-4AC7-873C-0E6F2D7708A6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9" name="Line 15">
            <a:extLst>
              <a:ext uri="{FF2B5EF4-FFF2-40B4-BE49-F238E27FC236}">
                <a16:creationId xmlns:a16="http://schemas.microsoft.com/office/drawing/2014/main" id="{DC62419F-695C-4032-88F1-68964F6D9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0" name="Freeform 16">
            <a:extLst>
              <a:ext uri="{FF2B5EF4-FFF2-40B4-BE49-F238E27FC236}">
                <a16:creationId xmlns:a16="http://schemas.microsoft.com/office/drawing/2014/main" id="{433D2B44-9821-48D5-945E-5DC07C6F966B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1" name="Freeform 17">
            <a:extLst>
              <a:ext uri="{FF2B5EF4-FFF2-40B4-BE49-F238E27FC236}">
                <a16:creationId xmlns:a16="http://schemas.microsoft.com/office/drawing/2014/main" id="{107FD2C4-BA3D-4CD4-89FD-CE46BB71BD3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2" name="Line 18">
            <a:extLst>
              <a:ext uri="{FF2B5EF4-FFF2-40B4-BE49-F238E27FC236}">
                <a16:creationId xmlns:a16="http://schemas.microsoft.com/office/drawing/2014/main" id="{3D52D26D-3FC0-4C79-840B-E6BA41CAF7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3" name="Line 19">
            <a:extLst>
              <a:ext uri="{FF2B5EF4-FFF2-40B4-BE49-F238E27FC236}">
                <a16:creationId xmlns:a16="http://schemas.microsoft.com/office/drawing/2014/main" id="{5D864AE0-D70B-496F-847D-4CC226E570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4" name="Line 20">
            <a:extLst>
              <a:ext uri="{FF2B5EF4-FFF2-40B4-BE49-F238E27FC236}">
                <a16:creationId xmlns:a16="http://schemas.microsoft.com/office/drawing/2014/main" id="{DECB8D38-F78C-4567-9904-A6A88C6472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5" name="Line 21">
            <a:extLst>
              <a:ext uri="{FF2B5EF4-FFF2-40B4-BE49-F238E27FC236}">
                <a16:creationId xmlns:a16="http://schemas.microsoft.com/office/drawing/2014/main" id="{238C8252-6524-44C2-B68E-495F848565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6" name="Line 22">
            <a:extLst>
              <a:ext uri="{FF2B5EF4-FFF2-40B4-BE49-F238E27FC236}">
                <a16:creationId xmlns:a16="http://schemas.microsoft.com/office/drawing/2014/main" id="{EB2CA132-BF59-4E1A-ABF3-EB18422DF2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7" name="Freeform 23">
            <a:extLst>
              <a:ext uri="{FF2B5EF4-FFF2-40B4-BE49-F238E27FC236}">
                <a16:creationId xmlns:a16="http://schemas.microsoft.com/office/drawing/2014/main" id="{61588259-9A02-4313-BC5C-7443C1D09BDA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8" name="Line 24">
            <a:extLst>
              <a:ext uri="{FF2B5EF4-FFF2-40B4-BE49-F238E27FC236}">
                <a16:creationId xmlns:a16="http://schemas.microsoft.com/office/drawing/2014/main" id="{7CA41C6C-D046-4B3B-8420-2F877652AC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09" name="Line 25">
            <a:extLst>
              <a:ext uri="{FF2B5EF4-FFF2-40B4-BE49-F238E27FC236}">
                <a16:creationId xmlns:a16="http://schemas.microsoft.com/office/drawing/2014/main" id="{7EC81334-E86F-4884-88B5-2DD1E71465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0" name="Line 26">
            <a:extLst>
              <a:ext uri="{FF2B5EF4-FFF2-40B4-BE49-F238E27FC236}">
                <a16:creationId xmlns:a16="http://schemas.microsoft.com/office/drawing/2014/main" id="{0A08635B-9654-4301-99D6-1E12E780AE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1" name="Line 27">
            <a:extLst>
              <a:ext uri="{FF2B5EF4-FFF2-40B4-BE49-F238E27FC236}">
                <a16:creationId xmlns:a16="http://schemas.microsoft.com/office/drawing/2014/main" id="{A24CF5ED-28C1-421A-AD30-F92FB8E01B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2" name="Freeform 28">
            <a:extLst>
              <a:ext uri="{FF2B5EF4-FFF2-40B4-BE49-F238E27FC236}">
                <a16:creationId xmlns:a16="http://schemas.microsoft.com/office/drawing/2014/main" id="{382419C3-918D-41BA-AF4F-3546E5F1B59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3" name="Line 29">
            <a:extLst>
              <a:ext uri="{FF2B5EF4-FFF2-40B4-BE49-F238E27FC236}">
                <a16:creationId xmlns:a16="http://schemas.microsoft.com/office/drawing/2014/main" id="{260F3FF3-4D9C-41B8-B7B5-0F66BE9D32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4" name="Freeform 30">
            <a:extLst>
              <a:ext uri="{FF2B5EF4-FFF2-40B4-BE49-F238E27FC236}">
                <a16:creationId xmlns:a16="http://schemas.microsoft.com/office/drawing/2014/main" id="{30CA47E7-DCF0-460C-B3FB-101CF61B4D1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5" name="Line 31">
            <a:extLst>
              <a:ext uri="{FF2B5EF4-FFF2-40B4-BE49-F238E27FC236}">
                <a16:creationId xmlns:a16="http://schemas.microsoft.com/office/drawing/2014/main" id="{D7D71945-679F-4AC1-ADBD-14C4F1E8B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6" name="Line 32">
            <a:extLst>
              <a:ext uri="{FF2B5EF4-FFF2-40B4-BE49-F238E27FC236}">
                <a16:creationId xmlns:a16="http://schemas.microsoft.com/office/drawing/2014/main" id="{B027A049-DF00-4D5F-B895-5ECC35E9C9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7" name="Freeform 33">
            <a:extLst>
              <a:ext uri="{FF2B5EF4-FFF2-40B4-BE49-F238E27FC236}">
                <a16:creationId xmlns:a16="http://schemas.microsoft.com/office/drawing/2014/main" id="{52FDC432-D0F3-4275-ABAB-57AA18889E4A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8" name="Line 34">
            <a:extLst>
              <a:ext uri="{FF2B5EF4-FFF2-40B4-BE49-F238E27FC236}">
                <a16:creationId xmlns:a16="http://schemas.microsoft.com/office/drawing/2014/main" id="{0DBA3354-8D96-4CF0-9F2D-C42AAAC1D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19" name="Freeform 35">
            <a:extLst>
              <a:ext uri="{FF2B5EF4-FFF2-40B4-BE49-F238E27FC236}">
                <a16:creationId xmlns:a16="http://schemas.microsoft.com/office/drawing/2014/main" id="{ADB410AC-2046-433D-A7C1-24385CCB5C56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0" name="Line 36">
            <a:extLst>
              <a:ext uri="{FF2B5EF4-FFF2-40B4-BE49-F238E27FC236}">
                <a16:creationId xmlns:a16="http://schemas.microsoft.com/office/drawing/2014/main" id="{E071CAFC-62A4-4F4C-B1BB-01E6B7C4C1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1" name="Line 37">
            <a:extLst>
              <a:ext uri="{FF2B5EF4-FFF2-40B4-BE49-F238E27FC236}">
                <a16:creationId xmlns:a16="http://schemas.microsoft.com/office/drawing/2014/main" id="{2932DC96-F79F-4C3F-932B-3948E873C5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2" name="Line 38">
            <a:extLst>
              <a:ext uri="{FF2B5EF4-FFF2-40B4-BE49-F238E27FC236}">
                <a16:creationId xmlns:a16="http://schemas.microsoft.com/office/drawing/2014/main" id="{0C8CE172-2B16-41A0-9466-F3CE6AEDF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3" name="Line 39">
            <a:extLst>
              <a:ext uri="{FF2B5EF4-FFF2-40B4-BE49-F238E27FC236}">
                <a16:creationId xmlns:a16="http://schemas.microsoft.com/office/drawing/2014/main" id="{7E381352-5098-40D3-BC28-8AF8C4FD36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4" name="Line 40">
            <a:extLst>
              <a:ext uri="{FF2B5EF4-FFF2-40B4-BE49-F238E27FC236}">
                <a16:creationId xmlns:a16="http://schemas.microsoft.com/office/drawing/2014/main" id="{AB712595-87F1-419A-ADE4-2623C477B6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5" name="Freeform 41">
            <a:extLst>
              <a:ext uri="{FF2B5EF4-FFF2-40B4-BE49-F238E27FC236}">
                <a16:creationId xmlns:a16="http://schemas.microsoft.com/office/drawing/2014/main" id="{BFA64013-0C28-4BA4-8AFE-7AF49AA96A46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6" name="Line 42">
            <a:extLst>
              <a:ext uri="{FF2B5EF4-FFF2-40B4-BE49-F238E27FC236}">
                <a16:creationId xmlns:a16="http://schemas.microsoft.com/office/drawing/2014/main" id="{DC419DC4-65BA-45C5-A596-39EBE0EE1B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7" name="Freeform 43">
            <a:extLst>
              <a:ext uri="{FF2B5EF4-FFF2-40B4-BE49-F238E27FC236}">
                <a16:creationId xmlns:a16="http://schemas.microsoft.com/office/drawing/2014/main" id="{CD19403D-D60A-4900-9A99-D0B1D43CDBF5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8" name="Line 44">
            <a:extLst>
              <a:ext uri="{FF2B5EF4-FFF2-40B4-BE49-F238E27FC236}">
                <a16:creationId xmlns:a16="http://schemas.microsoft.com/office/drawing/2014/main" id="{4079CDFB-79E8-4E24-89F5-F77C2B429A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29" name="Line 45">
            <a:extLst>
              <a:ext uri="{FF2B5EF4-FFF2-40B4-BE49-F238E27FC236}">
                <a16:creationId xmlns:a16="http://schemas.microsoft.com/office/drawing/2014/main" id="{E26FA1CF-0195-4A67-9AF6-D52E48FF3E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0" name="Line 46">
            <a:extLst>
              <a:ext uri="{FF2B5EF4-FFF2-40B4-BE49-F238E27FC236}">
                <a16:creationId xmlns:a16="http://schemas.microsoft.com/office/drawing/2014/main" id="{9AFD013C-DCEC-483A-B1A6-AD3BDD0DB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1" name="Line 47">
            <a:extLst>
              <a:ext uri="{FF2B5EF4-FFF2-40B4-BE49-F238E27FC236}">
                <a16:creationId xmlns:a16="http://schemas.microsoft.com/office/drawing/2014/main" id="{438A5CF9-7DEF-48F2-948D-DB48F7AC8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2" name="Line 48">
            <a:extLst>
              <a:ext uri="{FF2B5EF4-FFF2-40B4-BE49-F238E27FC236}">
                <a16:creationId xmlns:a16="http://schemas.microsoft.com/office/drawing/2014/main" id="{ED9D20EF-9963-47CC-B050-4E14354688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3" name="Line 49">
            <a:extLst>
              <a:ext uri="{FF2B5EF4-FFF2-40B4-BE49-F238E27FC236}">
                <a16:creationId xmlns:a16="http://schemas.microsoft.com/office/drawing/2014/main" id="{524FD7F9-E1C9-41BA-A983-3E0083DBBD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4" name="Line 50">
            <a:extLst>
              <a:ext uri="{FF2B5EF4-FFF2-40B4-BE49-F238E27FC236}">
                <a16:creationId xmlns:a16="http://schemas.microsoft.com/office/drawing/2014/main" id="{27F307A7-808E-459B-99A5-49ACE4B0CE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5" name="Line 51">
            <a:extLst>
              <a:ext uri="{FF2B5EF4-FFF2-40B4-BE49-F238E27FC236}">
                <a16:creationId xmlns:a16="http://schemas.microsoft.com/office/drawing/2014/main" id="{278395A1-FB26-44A5-8DCA-B119E6CC68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6" name="Freeform 52">
            <a:extLst>
              <a:ext uri="{FF2B5EF4-FFF2-40B4-BE49-F238E27FC236}">
                <a16:creationId xmlns:a16="http://schemas.microsoft.com/office/drawing/2014/main" id="{ED754D4B-F787-4A3F-AAAC-16A7D81C547C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7" name="Freeform 53">
            <a:extLst>
              <a:ext uri="{FF2B5EF4-FFF2-40B4-BE49-F238E27FC236}">
                <a16:creationId xmlns:a16="http://schemas.microsoft.com/office/drawing/2014/main" id="{237FF74C-3B9C-4350-9776-380CE6797E0D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8" name="Line 54">
            <a:extLst>
              <a:ext uri="{FF2B5EF4-FFF2-40B4-BE49-F238E27FC236}">
                <a16:creationId xmlns:a16="http://schemas.microsoft.com/office/drawing/2014/main" id="{C17DAEE5-B4DD-4818-BE75-054455AB06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39" name="Freeform 55">
            <a:extLst>
              <a:ext uri="{FF2B5EF4-FFF2-40B4-BE49-F238E27FC236}">
                <a16:creationId xmlns:a16="http://schemas.microsoft.com/office/drawing/2014/main" id="{8AEC739A-5C98-4800-A6AD-91BC513DCF9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0" name="Freeform 56">
            <a:extLst>
              <a:ext uri="{FF2B5EF4-FFF2-40B4-BE49-F238E27FC236}">
                <a16:creationId xmlns:a16="http://schemas.microsoft.com/office/drawing/2014/main" id="{30C4556C-3452-461F-A13C-54FC96E60309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1" name="Line 57">
            <a:extLst>
              <a:ext uri="{FF2B5EF4-FFF2-40B4-BE49-F238E27FC236}">
                <a16:creationId xmlns:a16="http://schemas.microsoft.com/office/drawing/2014/main" id="{3574A2A6-B1E2-4EB1-8EEA-9EDC0CFD0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2" name="Freeform 58">
            <a:extLst>
              <a:ext uri="{FF2B5EF4-FFF2-40B4-BE49-F238E27FC236}">
                <a16:creationId xmlns:a16="http://schemas.microsoft.com/office/drawing/2014/main" id="{6649A2CF-FC0E-4930-A5F3-F3327DBED061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3" name="Line 59">
            <a:extLst>
              <a:ext uri="{FF2B5EF4-FFF2-40B4-BE49-F238E27FC236}">
                <a16:creationId xmlns:a16="http://schemas.microsoft.com/office/drawing/2014/main" id="{81652BA3-074A-45A7-99B8-AC3E910D21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4" name="Freeform 60">
            <a:extLst>
              <a:ext uri="{FF2B5EF4-FFF2-40B4-BE49-F238E27FC236}">
                <a16:creationId xmlns:a16="http://schemas.microsoft.com/office/drawing/2014/main" id="{A31A9B42-95D3-4F37-813F-65C1FAD62FE8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5" name="Oval 61">
            <a:extLst>
              <a:ext uri="{FF2B5EF4-FFF2-40B4-BE49-F238E27FC236}">
                <a16:creationId xmlns:a16="http://schemas.microsoft.com/office/drawing/2014/main" id="{1FE2B991-9820-46BC-B920-8E1A71F5C9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46" name="Line 62">
            <a:extLst>
              <a:ext uri="{FF2B5EF4-FFF2-40B4-BE49-F238E27FC236}">
                <a16:creationId xmlns:a16="http://schemas.microsoft.com/office/drawing/2014/main" id="{0FC954FA-BFDF-40C7-814C-7A1A6225D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7" name="Line 63">
            <a:extLst>
              <a:ext uri="{FF2B5EF4-FFF2-40B4-BE49-F238E27FC236}">
                <a16:creationId xmlns:a16="http://schemas.microsoft.com/office/drawing/2014/main" id="{B5A97CA2-7EBA-4993-8275-7979A958D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8" name="Freeform 64">
            <a:extLst>
              <a:ext uri="{FF2B5EF4-FFF2-40B4-BE49-F238E27FC236}">
                <a16:creationId xmlns:a16="http://schemas.microsoft.com/office/drawing/2014/main" id="{B2B1C096-8756-4CEC-ACC6-F9755E0E714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49" name="Line 65">
            <a:extLst>
              <a:ext uri="{FF2B5EF4-FFF2-40B4-BE49-F238E27FC236}">
                <a16:creationId xmlns:a16="http://schemas.microsoft.com/office/drawing/2014/main" id="{8AD88409-2A36-4DBD-80EE-B1F258289A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0" name="Text Box 66">
            <a:extLst>
              <a:ext uri="{FF2B5EF4-FFF2-40B4-BE49-F238E27FC236}">
                <a16:creationId xmlns:a16="http://schemas.microsoft.com/office/drawing/2014/main" id="{C1DC1DE8-9D5C-469E-BA3A-AE76A39FBAD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1651" name="Line 67">
            <a:extLst>
              <a:ext uri="{FF2B5EF4-FFF2-40B4-BE49-F238E27FC236}">
                <a16:creationId xmlns:a16="http://schemas.microsoft.com/office/drawing/2014/main" id="{3F7D60DF-78D8-4B1F-A2AD-C607D25DB6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2" name="Line 68">
            <a:extLst>
              <a:ext uri="{FF2B5EF4-FFF2-40B4-BE49-F238E27FC236}">
                <a16:creationId xmlns:a16="http://schemas.microsoft.com/office/drawing/2014/main" id="{8E950A69-76C4-496E-865D-7559E8CB8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3" name="Line 69">
            <a:extLst>
              <a:ext uri="{FF2B5EF4-FFF2-40B4-BE49-F238E27FC236}">
                <a16:creationId xmlns:a16="http://schemas.microsoft.com/office/drawing/2014/main" id="{0B9054AD-17EF-4A3F-A960-98C505D13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4" name="Freeform 70">
            <a:extLst>
              <a:ext uri="{FF2B5EF4-FFF2-40B4-BE49-F238E27FC236}">
                <a16:creationId xmlns:a16="http://schemas.microsoft.com/office/drawing/2014/main" id="{3DB8C763-F213-44EB-9D48-20202BBB3E7A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5" name="Line 71">
            <a:extLst>
              <a:ext uri="{FF2B5EF4-FFF2-40B4-BE49-F238E27FC236}">
                <a16:creationId xmlns:a16="http://schemas.microsoft.com/office/drawing/2014/main" id="{45ADA707-D768-439B-BE30-BBA57BB738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6" name="Freeform 72">
            <a:extLst>
              <a:ext uri="{FF2B5EF4-FFF2-40B4-BE49-F238E27FC236}">
                <a16:creationId xmlns:a16="http://schemas.microsoft.com/office/drawing/2014/main" id="{58902278-ABB8-408C-AEE7-05E77C43EAB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7" name="Freeform 73">
            <a:extLst>
              <a:ext uri="{FF2B5EF4-FFF2-40B4-BE49-F238E27FC236}">
                <a16:creationId xmlns:a16="http://schemas.microsoft.com/office/drawing/2014/main" id="{D8209914-0DEB-4252-A23E-204969AF5CB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8" name="Freeform 74">
            <a:extLst>
              <a:ext uri="{FF2B5EF4-FFF2-40B4-BE49-F238E27FC236}">
                <a16:creationId xmlns:a16="http://schemas.microsoft.com/office/drawing/2014/main" id="{63EFE18E-B850-4A22-9A84-2F4715A4C9B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59" name="Freeform 75">
            <a:extLst>
              <a:ext uri="{FF2B5EF4-FFF2-40B4-BE49-F238E27FC236}">
                <a16:creationId xmlns:a16="http://schemas.microsoft.com/office/drawing/2014/main" id="{BB21E6C0-F68F-4232-AC40-441C37A1B8AC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0" name="Freeform 76">
            <a:extLst>
              <a:ext uri="{FF2B5EF4-FFF2-40B4-BE49-F238E27FC236}">
                <a16:creationId xmlns:a16="http://schemas.microsoft.com/office/drawing/2014/main" id="{4A4FC503-538D-43C4-8A8D-C79708E7535A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1" name="Oval 77">
            <a:extLst>
              <a:ext uri="{FF2B5EF4-FFF2-40B4-BE49-F238E27FC236}">
                <a16:creationId xmlns:a16="http://schemas.microsoft.com/office/drawing/2014/main" id="{136CFF66-56EC-4BC4-AC1C-342FB114D3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62" name="Line 78">
            <a:extLst>
              <a:ext uri="{FF2B5EF4-FFF2-40B4-BE49-F238E27FC236}">
                <a16:creationId xmlns:a16="http://schemas.microsoft.com/office/drawing/2014/main" id="{4D86CA2F-EF5E-4C3D-9236-57A665A31B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3" name="Line 79">
            <a:extLst>
              <a:ext uri="{FF2B5EF4-FFF2-40B4-BE49-F238E27FC236}">
                <a16:creationId xmlns:a16="http://schemas.microsoft.com/office/drawing/2014/main" id="{3F0AD5CC-FC4B-4DCC-B0A8-560C97A20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4" name="Freeform 80">
            <a:extLst>
              <a:ext uri="{FF2B5EF4-FFF2-40B4-BE49-F238E27FC236}">
                <a16:creationId xmlns:a16="http://schemas.microsoft.com/office/drawing/2014/main" id="{0CE806CF-F025-4DB6-9616-3B01B7039A3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5" name="Oval 81">
            <a:extLst>
              <a:ext uri="{FF2B5EF4-FFF2-40B4-BE49-F238E27FC236}">
                <a16:creationId xmlns:a16="http://schemas.microsoft.com/office/drawing/2014/main" id="{8F4FEA48-2592-4013-830B-F5206C614A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66" name="Line 82">
            <a:extLst>
              <a:ext uri="{FF2B5EF4-FFF2-40B4-BE49-F238E27FC236}">
                <a16:creationId xmlns:a16="http://schemas.microsoft.com/office/drawing/2014/main" id="{9C14585D-CB40-4491-AF10-99379691B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7" name="Oval 83">
            <a:extLst>
              <a:ext uri="{FF2B5EF4-FFF2-40B4-BE49-F238E27FC236}">
                <a16:creationId xmlns:a16="http://schemas.microsoft.com/office/drawing/2014/main" id="{7731A9B1-37B5-490A-858D-43F6B39957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68" name="Freeform 84">
            <a:extLst>
              <a:ext uri="{FF2B5EF4-FFF2-40B4-BE49-F238E27FC236}">
                <a16:creationId xmlns:a16="http://schemas.microsoft.com/office/drawing/2014/main" id="{0F0DBC68-5766-49E2-8ABE-FA48DB102B80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69" name="Freeform 85">
            <a:extLst>
              <a:ext uri="{FF2B5EF4-FFF2-40B4-BE49-F238E27FC236}">
                <a16:creationId xmlns:a16="http://schemas.microsoft.com/office/drawing/2014/main" id="{CC805781-2B45-4319-A946-640A356E6C67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0" name="Oval 86">
            <a:extLst>
              <a:ext uri="{FF2B5EF4-FFF2-40B4-BE49-F238E27FC236}">
                <a16:creationId xmlns:a16="http://schemas.microsoft.com/office/drawing/2014/main" id="{A71B2BA8-FE15-48F7-B416-4DFFBCDD46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71" name="Line 87">
            <a:extLst>
              <a:ext uri="{FF2B5EF4-FFF2-40B4-BE49-F238E27FC236}">
                <a16:creationId xmlns:a16="http://schemas.microsoft.com/office/drawing/2014/main" id="{902CB0BE-D7F3-4A96-ADC6-3315BF6E45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2" name="Oval 88">
            <a:extLst>
              <a:ext uri="{FF2B5EF4-FFF2-40B4-BE49-F238E27FC236}">
                <a16:creationId xmlns:a16="http://schemas.microsoft.com/office/drawing/2014/main" id="{F424B4BD-EF8F-4975-800A-F2EA34468D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73" name="Freeform 89">
            <a:extLst>
              <a:ext uri="{FF2B5EF4-FFF2-40B4-BE49-F238E27FC236}">
                <a16:creationId xmlns:a16="http://schemas.microsoft.com/office/drawing/2014/main" id="{EF070E3A-DFFF-47AB-BFB3-5B909118E49A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4" name="Freeform 90">
            <a:extLst>
              <a:ext uri="{FF2B5EF4-FFF2-40B4-BE49-F238E27FC236}">
                <a16:creationId xmlns:a16="http://schemas.microsoft.com/office/drawing/2014/main" id="{D5DDF641-21EB-4BC1-9087-0F230C9522C4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5" name="Line 91">
            <a:extLst>
              <a:ext uri="{FF2B5EF4-FFF2-40B4-BE49-F238E27FC236}">
                <a16:creationId xmlns:a16="http://schemas.microsoft.com/office/drawing/2014/main" id="{FBF2C796-1287-4811-B6DF-558A9131CC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6" name="Oval 92">
            <a:extLst>
              <a:ext uri="{FF2B5EF4-FFF2-40B4-BE49-F238E27FC236}">
                <a16:creationId xmlns:a16="http://schemas.microsoft.com/office/drawing/2014/main" id="{B3BBDC1F-05A0-4FB2-A291-F99DCCD3FF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77" name="Freeform 93">
            <a:extLst>
              <a:ext uri="{FF2B5EF4-FFF2-40B4-BE49-F238E27FC236}">
                <a16:creationId xmlns:a16="http://schemas.microsoft.com/office/drawing/2014/main" id="{32256042-ECD0-4232-A7A7-1739E2C8898C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8" name="Freeform 94">
            <a:extLst>
              <a:ext uri="{FF2B5EF4-FFF2-40B4-BE49-F238E27FC236}">
                <a16:creationId xmlns:a16="http://schemas.microsoft.com/office/drawing/2014/main" id="{6B62FA9C-266D-482B-BF43-54A0A3CF788C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79" name="Freeform 95">
            <a:extLst>
              <a:ext uri="{FF2B5EF4-FFF2-40B4-BE49-F238E27FC236}">
                <a16:creationId xmlns:a16="http://schemas.microsoft.com/office/drawing/2014/main" id="{B1020FDB-148A-4E04-A1FF-325DB70A64C1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0" name="Line 96">
            <a:extLst>
              <a:ext uri="{FF2B5EF4-FFF2-40B4-BE49-F238E27FC236}">
                <a16:creationId xmlns:a16="http://schemas.microsoft.com/office/drawing/2014/main" id="{92DC6147-8E9B-4A97-A612-3BE018CE4B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1" name="Freeform 97">
            <a:extLst>
              <a:ext uri="{FF2B5EF4-FFF2-40B4-BE49-F238E27FC236}">
                <a16:creationId xmlns:a16="http://schemas.microsoft.com/office/drawing/2014/main" id="{8377710D-AFCB-4E4F-817C-6E7DD2CD997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2" name="Freeform 98">
            <a:extLst>
              <a:ext uri="{FF2B5EF4-FFF2-40B4-BE49-F238E27FC236}">
                <a16:creationId xmlns:a16="http://schemas.microsoft.com/office/drawing/2014/main" id="{877DDFD2-F5C8-43C0-9460-AA647A794B4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3" name="Freeform 99">
            <a:extLst>
              <a:ext uri="{FF2B5EF4-FFF2-40B4-BE49-F238E27FC236}">
                <a16:creationId xmlns:a16="http://schemas.microsoft.com/office/drawing/2014/main" id="{3CC99ED2-6474-4AFB-82EF-3D98801BE359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4" name="Oval 100">
            <a:extLst>
              <a:ext uri="{FF2B5EF4-FFF2-40B4-BE49-F238E27FC236}">
                <a16:creationId xmlns:a16="http://schemas.microsoft.com/office/drawing/2014/main" id="{8D76ADFE-25AE-45F8-AB65-EC12883902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85" name="Oval 101">
            <a:extLst>
              <a:ext uri="{FF2B5EF4-FFF2-40B4-BE49-F238E27FC236}">
                <a16:creationId xmlns:a16="http://schemas.microsoft.com/office/drawing/2014/main" id="{9B0E9BF5-8F50-43F7-B751-33F26B26E7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86" name="Line 102">
            <a:extLst>
              <a:ext uri="{FF2B5EF4-FFF2-40B4-BE49-F238E27FC236}">
                <a16:creationId xmlns:a16="http://schemas.microsoft.com/office/drawing/2014/main" id="{9A39BEA4-DEAA-4885-80F1-DE14C0C662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7" name="Line 103">
            <a:extLst>
              <a:ext uri="{FF2B5EF4-FFF2-40B4-BE49-F238E27FC236}">
                <a16:creationId xmlns:a16="http://schemas.microsoft.com/office/drawing/2014/main" id="{FBDF658B-E409-4946-8302-BC3EE87A6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8" name="Line 104">
            <a:extLst>
              <a:ext uri="{FF2B5EF4-FFF2-40B4-BE49-F238E27FC236}">
                <a16:creationId xmlns:a16="http://schemas.microsoft.com/office/drawing/2014/main" id="{2BC1E903-8C9E-4FAD-9590-2FB3052BD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89" name="Line 105">
            <a:extLst>
              <a:ext uri="{FF2B5EF4-FFF2-40B4-BE49-F238E27FC236}">
                <a16:creationId xmlns:a16="http://schemas.microsoft.com/office/drawing/2014/main" id="{239DBEB3-3FB1-4497-AC15-9B735A007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0" name="Line 106">
            <a:extLst>
              <a:ext uri="{FF2B5EF4-FFF2-40B4-BE49-F238E27FC236}">
                <a16:creationId xmlns:a16="http://schemas.microsoft.com/office/drawing/2014/main" id="{9A00FAB3-FC96-497F-B668-C13BA6AF7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1" name="Line 107">
            <a:extLst>
              <a:ext uri="{FF2B5EF4-FFF2-40B4-BE49-F238E27FC236}">
                <a16:creationId xmlns:a16="http://schemas.microsoft.com/office/drawing/2014/main" id="{43EDFE97-29DD-4C3B-8630-892C767B2C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2" name="Line 108">
            <a:extLst>
              <a:ext uri="{FF2B5EF4-FFF2-40B4-BE49-F238E27FC236}">
                <a16:creationId xmlns:a16="http://schemas.microsoft.com/office/drawing/2014/main" id="{F86513D8-602D-4AE6-AF2F-4335152696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3" name="Line 109">
            <a:extLst>
              <a:ext uri="{FF2B5EF4-FFF2-40B4-BE49-F238E27FC236}">
                <a16:creationId xmlns:a16="http://schemas.microsoft.com/office/drawing/2014/main" id="{6064FCF8-7146-4D38-9C2C-E440A0C44C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4" name="Line 110">
            <a:extLst>
              <a:ext uri="{FF2B5EF4-FFF2-40B4-BE49-F238E27FC236}">
                <a16:creationId xmlns:a16="http://schemas.microsoft.com/office/drawing/2014/main" id="{40131EE4-AF04-4E6C-9384-EF6556D9F5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5" name="Line 111">
            <a:extLst>
              <a:ext uri="{FF2B5EF4-FFF2-40B4-BE49-F238E27FC236}">
                <a16:creationId xmlns:a16="http://schemas.microsoft.com/office/drawing/2014/main" id="{F7E12E3D-F6AB-4C62-AD68-09AAE452EB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6" name="Oval 112">
            <a:extLst>
              <a:ext uri="{FF2B5EF4-FFF2-40B4-BE49-F238E27FC236}">
                <a16:creationId xmlns:a16="http://schemas.microsoft.com/office/drawing/2014/main" id="{FACAAFCF-9B87-4651-96DC-CD9FE1442F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97" name="Oval 113">
            <a:extLst>
              <a:ext uri="{FF2B5EF4-FFF2-40B4-BE49-F238E27FC236}">
                <a16:creationId xmlns:a16="http://schemas.microsoft.com/office/drawing/2014/main" id="{289EB599-A800-42C2-A751-4170AA20E6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698" name="Line 114">
            <a:extLst>
              <a:ext uri="{FF2B5EF4-FFF2-40B4-BE49-F238E27FC236}">
                <a16:creationId xmlns:a16="http://schemas.microsoft.com/office/drawing/2014/main" id="{A82B158C-88D1-46A5-8F2D-95F168C4E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699" name="Line 115">
            <a:extLst>
              <a:ext uri="{FF2B5EF4-FFF2-40B4-BE49-F238E27FC236}">
                <a16:creationId xmlns:a16="http://schemas.microsoft.com/office/drawing/2014/main" id="{6E181009-5E17-4F1D-BB63-0D22D4D523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0" name="Line 116">
            <a:extLst>
              <a:ext uri="{FF2B5EF4-FFF2-40B4-BE49-F238E27FC236}">
                <a16:creationId xmlns:a16="http://schemas.microsoft.com/office/drawing/2014/main" id="{DB0D14C8-DBD7-48D4-B4EB-C8862E87A2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1" name="Line 117">
            <a:extLst>
              <a:ext uri="{FF2B5EF4-FFF2-40B4-BE49-F238E27FC236}">
                <a16:creationId xmlns:a16="http://schemas.microsoft.com/office/drawing/2014/main" id="{07D6A915-E7CB-4BBD-AC33-4B607940B3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2" name="Line 118">
            <a:extLst>
              <a:ext uri="{FF2B5EF4-FFF2-40B4-BE49-F238E27FC236}">
                <a16:creationId xmlns:a16="http://schemas.microsoft.com/office/drawing/2014/main" id="{2CDDB35F-3399-44D7-B383-F11609956D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3" name="Line 119">
            <a:extLst>
              <a:ext uri="{FF2B5EF4-FFF2-40B4-BE49-F238E27FC236}">
                <a16:creationId xmlns:a16="http://schemas.microsoft.com/office/drawing/2014/main" id="{BCDEE462-E4F2-4E74-ABFD-F39DFF048D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4" name="Line 120">
            <a:extLst>
              <a:ext uri="{FF2B5EF4-FFF2-40B4-BE49-F238E27FC236}">
                <a16:creationId xmlns:a16="http://schemas.microsoft.com/office/drawing/2014/main" id="{045AB06D-3003-46AB-845B-1B61508EB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5" name="Line 121">
            <a:extLst>
              <a:ext uri="{FF2B5EF4-FFF2-40B4-BE49-F238E27FC236}">
                <a16:creationId xmlns:a16="http://schemas.microsoft.com/office/drawing/2014/main" id="{1FD2B84A-C36D-45A7-BF5A-2D8EFFD7B5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6" name="Line 122">
            <a:extLst>
              <a:ext uri="{FF2B5EF4-FFF2-40B4-BE49-F238E27FC236}">
                <a16:creationId xmlns:a16="http://schemas.microsoft.com/office/drawing/2014/main" id="{CCC79544-E7DC-4A20-9405-1B3B68BF07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7" name="Line 123">
            <a:extLst>
              <a:ext uri="{FF2B5EF4-FFF2-40B4-BE49-F238E27FC236}">
                <a16:creationId xmlns:a16="http://schemas.microsoft.com/office/drawing/2014/main" id="{3B906500-2543-4F47-9EF1-95BF1A3DFB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8" name="Line 124">
            <a:extLst>
              <a:ext uri="{FF2B5EF4-FFF2-40B4-BE49-F238E27FC236}">
                <a16:creationId xmlns:a16="http://schemas.microsoft.com/office/drawing/2014/main" id="{F84F217C-0A95-42CB-A1A2-345F9344AC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09" name="Line 125">
            <a:extLst>
              <a:ext uri="{FF2B5EF4-FFF2-40B4-BE49-F238E27FC236}">
                <a16:creationId xmlns:a16="http://schemas.microsoft.com/office/drawing/2014/main" id="{973BAD9B-2B6B-4005-901D-C1DAC212F8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0" name="Line 126">
            <a:extLst>
              <a:ext uri="{FF2B5EF4-FFF2-40B4-BE49-F238E27FC236}">
                <a16:creationId xmlns:a16="http://schemas.microsoft.com/office/drawing/2014/main" id="{701D2E4B-58B6-4362-A923-BA49B09943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1" name="Line 127">
            <a:extLst>
              <a:ext uri="{FF2B5EF4-FFF2-40B4-BE49-F238E27FC236}">
                <a16:creationId xmlns:a16="http://schemas.microsoft.com/office/drawing/2014/main" id="{B134D986-FF35-4008-B675-DD3DCDFDAD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2" name="Line 128">
            <a:extLst>
              <a:ext uri="{FF2B5EF4-FFF2-40B4-BE49-F238E27FC236}">
                <a16:creationId xmlns:a16="http://schemas.microsoft.com/office/drawing/2014/main" id="{604ACE30-DD31-4FE9-BFCD-B65AE1951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3" name="Line 129">
            <a:extLst>
              <a:ext uri="{FF2B5EF4-FFF2-40B4-BE49-F238E27FC236}">
                <a16:creationId xmlns:a16="http://schemas.microsoft.com/office/drawing/2014/main" id="{495B32D5-7E3F-46F1-8F5E-6BDA1CD20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4" name="Line 130">
            <a:extLst>
              <a:ext uri="{FF2B5EF4-FFF2-40B4-BE49-F238E27FC236}">
                <a16:creationId xmlns:a16="http://schemas.microsoft.com/office/drawing/2014/main" id="{8B3EE115-E515-4E3A-8535-3E26B04DA8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5" name="Freeform 131">
            <a:extLst>
              <a:ext uri="{FF2B5EF4-FFF2-40B4-BE49-F238E27FC236}">
                <a16:creationId xmlns:a16="http://schemas.microsoft.com/office/drawing/2014/main" id="{B037BEAC-71AD-48E2-B22E-0B03CCDB9AA6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6" name="Freeform 132">
            <a:extLst>
              <a:ext uri="{FF2B5EF4-FFF2-40B4-BE49-F238E27FC236}">
                <a16:creationId xmlns:a16="http://schemas.microsoft.com/office/drawing/2014/main" id="{F6263B1F-9AAD-438E-8B46-F932AA8E7BD8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7" name="Freeform 133">
            <a:extLst>
              <a:ext uri="{FF2B5EF4-FFF2-40B4-BE49-F238E27FC236}">
                <a16:creationId xmlns:a16="http://schemas.microsoft.com/office/drawing/2014/main" id="{170BE6E6-81B9-4910-8B4B-02D84735BF9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8" name="Freeform 134">
            <a:extLst>
              <a:ext uri="{FF2B5EF4-FFF2-40B4-BE49-F238E27FC236}">
                <a16:creationId xmlns:a16="http://schemas.microsoft.com/office/drawing/2014/main" id="{DC7165A3-658B-4E4E-85AC-31D0ACC86048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19" name="Oval 135">
            <a:extLst>
              <a:ext uri="{FF2B5EF4-FFF2-40B4-BE49-F238E27FC236}">
                <a16:creationId xmlns:a16="http://schemas.microsoft.com/office/drawing/2014/main" id="{A9874961-49BB-49C0-A5EE-7799307543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0" name="Oval 136">
            <a:extLst>
              <a:ext uri="{FF2B5EF4-FFF2-40B4-BE49-F238E27FC236}">
                <a16:creationId xmlns:a16="http://schemas.microsoft.com/office/drawing/2014/main" id="{D3E71A0E-1A12-4887-9F94-95ADCBDEF2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1" name="Oval 137">
            <a:extLst>
              <a:ext uri="{FF2B5EF4-FFF2-40B4-BE49-F238E27FC236}">
                <a16:creationId xmlns:a16="http://schemas.microsoft.com/office/drawing/2014/main" id="{E38128D3-26DB-4F42-B066-BEFE893217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2" name="Oval 138">
            <a:extLst>
              <a:ext uri="{FF2B5EF4-FFF2-40B4-BE49-F238E27FC236}">
                <a16:creationId xmlns:a16="http://schemas.microsoft.com/office/drawing/2014/main" id="{21C771F2-1FBA-4D31-97B5-F7A79F6099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3" name="Freeform 139">
            <a:extLst>
              <a:ext uri="{FF2B5EF4-FFF2-40B4-BE49-F238E27FC236}">
                <a16:creationId xmlns:a16="http://schemas.microsoft.com/office/drawing/2014/main" id="{D60CC7A4-7CE0-4FDD-8B47-25340367AB7D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24" name="Freeform 140">
            <a:extLst>
              <a:ext uri="{FF2B5EF4-FFF2-40B4-BE49-F238E27FC236}">
                <a16:creationId xmlns:a16="http://schemas.microsoft.com/office/drawing/2014/main" id="{8B09ADC6-2F8C-4189-8C15-8382BBE0A32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25" name="Freeform 141">
            <a:extLst>
              <a:ext uri="{FF2B5EF4-FFF2-40B4-BE49-F238E27FC236}">
                <a16:creationId xmlns:a16="http://schemas.microsoft.com/office/drawing/2014/main" id="{EBD177AB-1330-4B22-9F11-FC56742E32D0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26" name="Freeform 142">
            <a:extLst>
              <a:ext uri="{FF2B5EF4-FFF2-40B4-BE49-F238E27FC236}">
                <a16:creationId xmlns:a16="http://schemas.microsoft.com/office/drawing/2014/main" id="{0DC6DBE0-9C36-4051-B78D-A1833EF90328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27" name="Oval 143">
            <a:extLst>
              <a:ext uri="{FF2B5EF4-FFF2-40B4-BE49-F238E27FC236}">
                <a16:creationId xmlns:a16="http://schemas.microsoft.com/office/drawing/2014/main" id="{46BBCB40-0943-4885-A9B0-9DBE2428083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8" name="Oval 144">
            <a:extLst>
              <a:ext uri="{FF2B5EF4-FFF2-40B4-BE49-F238E27FC236}">
                <a16:creationId xmlns:a16="http://schemas.microsoft.com/office/drawing/2014/main" id="{0BEAAD39-B8DF-409B-9AD7-262C05C477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29" name="Oval 145">
            <a:extLst>
              <a:ext uri="{FF2B5EF4-FFF2-40B4-BE49-F238E27FC236}">
                <a16:creationId xmlns:a16="http://schemas.microsoft.com/office/drawing/2014/main" id="{4B873228-A9E0-430A-A73B-9E8B8CEF75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0" name="Freeform 146">
            <a:extLst>
              <a:ext uri="{FF2B5EF4-FFF2-40B4-BE49-F238E27FC236}">
                <a16:creationId xmlns:a16="http://schemas.microsoft.com/office/drawing/2014/main" id="{7B5699B0-62B9-479A-900E-F686CA230BD6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31" name="Oval 147">
            <a:extLst>
              <a:ext uri="{FF2B5EF4-FFF2-40B4-BE49-F238E27FC236}">
                <a16:creationId xmlns:a16="http://schemas.microsoft.com/office/drawing/2014/main" id="{B617F97B-E8C5-44CA-942A-2D4B9D8C3B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2" name="Oval 148">
            <a:extLst>
              <a:ext uri="{FF2B5EF4-FFF2-40B4-BE49-F238E27FC236}">
                <a16:creationId xmlns:a16="http://schemas.microsoft.com/office/drawing/2014/main" id="{2F3CD2E5-D577-4BBA-A656-A903294399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3" name="Oval 149">
            <a:extLst>
              <a:ext uri="{FF2B5EF4-FFF2-40B4-BE49-F238E27FC236}">
                <a16:creationId xmlns:a16="http://schemas.microsoft.com/office/drawing/2014/main" id="{C31B16E9-7603-4B32-9854-46E54F6062E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4" name="Line 150">
            <a:extLst>
              <a:ext uri="{FF2B5EF4-FFF2-40B4-BE49-F238E27FC236}">
                <a16:creationId xmlns:a16="http://schemas.microsoft.com/office/drawing/2014/main" id="{323153D9-3B27-44F1-BE2C-91B404A29A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35" name="Oval 151">
            <a:extLst>
              <a:ext uri="{FF2B5EF4-FFF2-40B4-BE49-F238E27FC236}">
                <a16:creationId xmlns:a16="http://schemas.microsoft.com/office/drawing/2014/main" id="{95E63E2E-BA5D-414C-B823-F8EF1B182C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6" name="Oval 152">
            <a:extLst>
              <a:ext uri="{FF2B5EF4-FFF2-40B4-BE49-F238E27FC236}">
                <a16:creationId xmlns:a16="http://schemas.microsoft.com/office/drawing/2014/main" id="{948B4AF6-1024-453C-950F-8D2202228D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7" name="Oval 153">
            <a:extLst>
              <a:ext uri="{FF2B5EF4-FFF2-40B4-BE49-F238E27FC236}">
                <a16:creationId xmlns:a16="http://schemas.microsoft.com/office/drawing/2014/main" id="{CEC728CC-5632-47DC-A299-B77015848C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38" name="Freeform 154">
            <a:extLst>
              <a:ext uri="{FF2B5EF4-FFF2-40B4-BE49-F238E27FC236}">
                <a16:creationId xmlns:a16="http://schemas.microsoft.com/office/drawing/2014/main" id="{981FE4C9-3159-44E6-8B36-B5431B5234F3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39" name="Line 155">
            <a:extLst>
              <a:ext uri="{FF2B5EF4-FFF2-40B4-BE49-F238E27FC236}">
                <a16:creationId xmlns:a16="http://schemas.microsoft.com/office/drawing/2014/main" id="{F0E19F83-0A28-4E69-BEA0-EA05540DCC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0" name="Line 156">
            <a:extLst>
              <a:ext uri="{FF2B5EF4-FFF2-40B4-BE49-F238E27FC236}">
                <a16:creationId xmlns:a16="http://schemas.microsoft.com/office/drawing/2014/main" id="{CD008294-34BC-40AA-8CAB-700FFC5A25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1" name="Line 157">
            <a:extLst>
              <a:ext uri="{FF2B5EF4-FFF2-40B4-BE49-F238E27FC236}">
                <a16:creationId xmlns:a16="http://schemas.microsoft.com/office/drawing/2014/main" id="{BFC5F590-5883-4C14-8464-489CED02FB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2" name="Freeform 158">
            <a:extLst>
              <a:ext uri="{FF2B5EF4-FFF2-40B4-BE49-F238E27FC236}">
                <a16:creationId xmlns:a16="http://schemas.microsoft.com/office/drawing/2014/main" id="{E84D5BE0-8246-441A-998F-10260384004F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3" name="Freeform 159">
            <a:extLst>
              <a:ext uri="{FF2B5EF4-FFF2-40B4-BE49-F238E27FC236}">
                <a16:creationId xmlns:a16="http://schemas.microsoft.com/office/drawing/2014/main" id="{CED3833C-02C7-47FB-AB1E-C7BAA3FF707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4" name="Line 160">
            <a:extLst>
              <a:ext uri="{FF2B5EF4-FFF2-40B4-BE49-F238E27FC236}">
                <a16:creationId xmlns:a16="http://schemas.microsoft.com/office/drawing/2014/main" id="{FBE4E380-6359-4E74-A3BF-23134B4C47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5" name="Line 161">
            <a:extLst>
              <a:ext uri="{FF2B5EF4-FFF2-40B4-BE49-F238E27FC236}">
                <a16:creationId xmlns:a16="http://schemas.microsoft.com/office/drawing/2014/main" id="{309D6BF8-C5FA-4FBD-BE33-252BDA1EDB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6" name="Line 162">
            <a:extLst>
              <a:ext uri="{FF2B5EF4-FFF2-40B4-BE49-F238E27FC236}">
                <a16:creationId xmlns:a16="http://schemas.microsoft.com/office/drawing/2014/main" id="{BB2D2BB8-119E-4B25-BDD8-9457A1BCE3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7" name="Freeform 163">
            <a:extLst>
              <a:ext uri="{FF2B5EF4-FFF2-40B4-BE49-F238E27FC236}">
                <a16:creationId xmlns:a16="http://schemas.microsoft.com/office/drawing/2014/main" id="{C674CDE1-9ABB-49DE-BA77-81E83DDB209E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8" name="Line 164">
            <a:extLst>
              <a:ext uri="{FF2B5EF4-FFF2-40B4-BE49-F238E27FC236}">
                <a16:creationId xmlns:a16="http://schemas.microsoft.com/office/drawing/2014/main" id="{7A060991-132A-46FC-889A-642C15FF9B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49" name="Freeform 165">
            <a:extLst>
              <a:ext uri="{FF2B5EF4-FFF2-40B4-BE49-F238E27FC236}">
                <a16:creationId xmlns:a16="http://schemas.microsoft.com/office/drawing/2014/main" id="{23F88D03-12B7-4D55-A18A-5CAEB1626D8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50" name="Freeform 166">
            <a:extLst>
              <a:ext uri="{FF2B5EF4-FFF2-40B4-BE49-F238E27FC236}">
                <a16:creationId xmlns:a16="http://schemas.microsoft.com/office/drawing/2014/main" id="{2A3D19F5-C6A5-4DF4-B5D5-2A0E8E6C6802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51" name="Freeform 167">
            <a:extLst>
              <a:ext uri="{FF2B5EF4-FFF2-40B4-BE49-F238E27FC236}">
                <a16:creationId xmlns:a16="http://schemas.microsoft.com/office/drawing/2014/main" id="{602626EB-B01B-4DAE-980D-FCF17C01E2C0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52" name="Freeform 168">
            <a:extLst>
              <a:ext uri="{FF2B5EF4-FFF2-40B4-BE49-F238E27FC236}">
                <a16:creationId xmlns:a16="http://schemas.microsoft.com/office/drawing/2014/main" id="{4CD55033-E2F6-44B9-9B00-3FAC5C447CD2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54" name="Oval 170">
            <a:extLst>
              <a:ext uri="{FF2B5EF4-FFF2-40B4-BE49-F238E27FC236}">
                <a16:creationId xmlns:a16="http://schemas.microsoft.com/office/drawing/2014/main" id="{B4D3A784-9F94-473D-9499-AD8A37DF8A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55" name="Oval 171">
            <a:extLst>
              <a:ext uri="{FF2B5EF4-FFF2-40B4-BE49-F238E27FC236}">
                <a16:creationId xmlns:a16="http://schemas.microsoft.com/office/drawing/2014/main" id="{B9494C2C-F4A9-4C95-84F0-F5B2C230C9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56" name="Oval 172">
            <a:extLst>
              <a:ext uri="{FF2B5EF4-FFF2-40B4-BE49-F238E27FC236}">
                <a16:creationId xmlns:a16="http://schemas.microsoft.com/office/drawing/2014/main" id="{D730CE09-1D94-4F10-9E1D-CD1C5B9C40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57" name="Oval 173">
            <a:extLst>
              <a:ext uri="{FF2B5EF4-FFF2-40B4-BE49-F238E27FC236}">
                <a16:creationId xmlns:a16="http://schemas.microsoft.com/office/drawing/2014/main" id="{F7517432-0D9B-4F91-8F63-62A4B1F45C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58" name="Oval 174">
            <a:extLst>
              <a:ext uri="{FF2B5EF4-FFF2-40B4-BE49-F238E27FC236}">
                <a16:creationId xmlns:a16="http://schemas.microsoft.com/office/drawing/2014/main" id="{4755EA7B-02A7-4B9C-ACE7-C4EEB1503D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59" name="Oval 175">
            <a:extLst>
              <a:ext uri="{FF2B5EF4-FFF2-40B4-BE49-F238E27FC236}">
                <a16:creationId xmlns:a16="http://schemas.microsoft.com/office/drawing/2014/main" id="{A76F833C-4620-4D50-9EC7-34D94D70EA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0" name="Oval 176">
            <a:extLst>
              <a:ext uri="{FF2B5EF4-FFF2-40B4-BE49-F238E27FC236}">
                <a16:creationId xmlns:a16="http://schemas.microsoft.com/office/drawing/2014/main" id="{C4C9187D-1BFE-49FE-8701-3744769DD4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2" name="Oval 178">
            <a:extLst>
              <a:ext uri="{FF2B5EF4-FFF2-40B4-BE49-F238E27FC236}">
                <a16:creationId xmlns:a16="http://schemas.microsoft.com/office/drawing/2014/main" id="{05A40986-0D90-4BF6-A930-8BF18160CB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3" name="Oval 179">
            <a:extLst>
              <a:ext uri="{FF2B5EF4-FFF2-40B4-BE49-F238E27FC236}">
                <a16:creationId xmlns:a16="http://schemas.microsoft.com/office/drawing/2014/main" id="{E8287C18-A8BE-491D-BACB-E188C28F7D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4" name="Oval 180">
            <a:extLst>
              <a:ext uri="{FF2B5EF4-FFF2-40B4-BE49-F238E27FC236}">
                <a16:creationId xmlns:a16="http://schemas.microsoft.com/office/drawing/2014/main" id="{054C8CFC-4BAA-4A1C-82FD-DC268D2CC0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5" name="Oval 181">
            <a:extLst>
              <a:ext uri="{FF2B5EF4-FFF2-40B4-BE49-F238E27FC236}">
                <a16:creationId xmlns:a16="http://schemas.microsoft.com/office/drawing/2014/main" id="{CDA64103-8F23-428B-84D0-5C6BD3465B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6" name="Oval 182">
            <a:extLst>
              <a:ext uri="{FF2B5EF4-FFF2-40B4-BE49-F238E27FC236}">
                <a16:creationId xmlns:a16="http://schemas.microsoft.com/office/drawing/2014/main" id="{4CCFC839-6C89-472D-9854-3EE343DDCC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7" name="Oval 183">
            <a:extLst>
              <a:ext uri="{FF2B5EF4-FFF2-40B4-BE49-F238E27FC236}">
                <a16:creationId xmlns:a16="http://schemas.microsoft.com/office/drawing/2014/main" id="{0C69551D-64A5-422B-B382-880E783FFB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8" name="Oval 184">
            <a:extLst>
              <a:ext uri="{FF2B5EF4-FFF2-40B4-BE49-F238E27FC236}">
                <a16:creationId xmlns:a16="http://schemas.microsoft.com/office/drawing/2014/main" id="{84089316-AF6D-4700-AA7A-C6D04174EC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9" name="Freeform 185">
            <a:extLst>
              <a:ext uri="{FF2B5EF4-FFF2-40B4-BE49-F238E27FC236}">
                <a16:creationId xmlns:a16="http://schemas.microsoft.com/office/drawing/2014/main" id="{217467BC-3253-4304-A05D-A829457593B1}"/>
              </a:ext>
            </a:extLst>
          </p:cNvPr>
          <p:cNvSpPr>
            <a:spLocks/>
          </p:cNvSpPr>
          <p:nvPr/>
        </p:nvSpPr>
        <p:spPr bwMode="auto">
          <a:xfrm flipH="1">
            <a:off x="6113464" y="2438401"/>
            <a:ext cx="287337" cy="271463"/>
          </a:xfrm>
          <a:custGeom>
            <a:avLst/>
            <a:gdLst>
              <a:gd name="T0" fmla="*/ 0 w 52"/>
              <a:gd name="T1" fmla="*/ 240 h 240"/>
              <a:gd name="T2" fmla="*/ 52 w 52"/>
              <a:gd name="T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" h="240">
                <a:moveTo>
                  <a:pt x="0" y="240"/>
                </a:moveTo>
                <a:lnTo>
                  <a:pt x="52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1770" name="Text Box 186">
            <a:extLst>
              <a:ext uri="{FF2B5EF4-FFF2-40B4-BE49-F238E27FC236}">
                <a16:creationId xmlns:a16="http://schemas.microsoft.com/office/drawing/2014/main" id="{EA0B4F3C-1834-4B97-AA92-47BCC7DE9F9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1771" name="Freeform 187">
            <a:extLst>
              <a:ext uri="{FF2B5EF4-FFF2-40B4-BE49-F238E27FC236}">
                <a16:creationId xmlns:a16="http://schemas.microsoft.com/office/drawing/2014/main" id="{4BAC8583-BAC3-4B30-9FBC-90B367727736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2" name="Freeform 188">
            <a:extLst>
              <a:ext uri="{FF2B5EF4-FFF2-40B4-BE49-F238E27FC236}">
                <a16:creationId xmlns:a16="http://schemas.microsoft.com/office/drawing/2014/main" id="{0E5F8BB1-E973-46D8-A2E5-663D91A1EB2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3" name="Freeform 189">
            <a:extLst>
              <a:ext uri="{FF2B5EF4-FFF2-40B4-BE49-F238E27FC236}">
                <a16:creationId xmlns:a16="http://schemas.microsoft.com/office/drawing/2014/main" id="{E22F9E7C-4032-4DA6-BFCA-F31C2FA21D84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4" name="Freeform 190">
            <a:extLst>
              <a:ext uri="{FF2B5EF4-FFF2-40B4-BE49-F238E27FC236}">
                <a16:creationId xmlns:a16="http://schemas.microsoft.com/office/drawing/2014/main" id="{FC4DC7B5-D7D6-49D0-9503-4F23037314D7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5" name="Freeform 191">
            <a:extLst>
              <a:ext uri="{FF2B5EF4-FFF2-40B4-BE49-F238E27FC236}">
                <a16:creationId xmlns:a16="http://schemas.microsoft.com/office/drawing/2014/main" id="{114CB6D3-9612-4637-9022-A73A58CED01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6" name="Freeform 192">
            <a:extLst>
              <a:ext uri="{FF2B5EF4-FFF2-40B4-BE49-F238E27FC236}">
                <a16:creationId xmlns:a16="http://schemas.microsoft.com/office/drawing/2014/main" id="{DE2174DC-7000-4F54-8DDA-CFFCD6B9DEE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7" name="Freeform 193">
            <a:extLst>
              <a:ext uri="{FF2B5EF4-FFF2-40B4-BE49-F238E27FC236}">
                <a16:creationId xmlns:a16="http://schemas.microsoft.com/office/drawing/2014/main" id="{D6940E55-F0EA-41FE-AEFB-11CF2034B501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8" name="Freeform 194">
            <a:extLst>
              <a:ext uri="{FF2B5EF4-FFF2-40B4-BE49-F238E27FC236}">
                <a16:creationId xmlns:a16="http://schemas.microsoft.com/office/drawing/2014/main" id="{1291DB7C-4FEC-4D77-83E9-25C99B261E69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79" name="Freeform 195">
            <a:extLst>
              <a:ext uri="{FF2B5EF4-FFF2-40B4-BE49-F238E27FC236}">
                <a16:creationId xmlns:a16="http://schemas.microsoft.com/office/drawing/2014/main" id="{8D22E577-9DC5-4790-80B2-3B8301D3DD3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80" name="Oval 196">
            <a:extLst>
              <a:ext uri="{FF2B5EF4-FFF2-40B4-BE49-F238E27FC236}">
                <a16:creationId xmlns:a16="http://schemas.microsoft.com/office/drawing/2014/main" id="{AF8A715A-AA6F-41C5-8081-A526F3B36B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81" name="Oval 197">
            <a:extLst>
              <a:ext uri="{FF2B5EF4-FFF2-40B4-BE49-F238E27FC236}">
                <a16:creationId xmlns:a16="http://schemas.microsoft.com/office/drawing/2014/main" id="{67E42DE1-8934-463C-A497-8836510A81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82" name="Text Box 198">
            <a:extLst>
              <a:ext uri="{FF2B5EF4-FFF2-40B4-BE49-F238E27FC236}">
                <a16:creationId xmlns:a16="http://schemas.microsoft.com/office/drawing/2014/main" id="{C76D0B37-A6A9-483C-B106-E3EC496F613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1783" name="Line 199">
            <a:extLst>
              <a:ext uri="{FF2B5EF4-FFF2-40B4-BE49-F238E27FC236}">
                <a16:creationId xmlns:a16="http://schemas.microsoft.com/office/drawing/2014/main" id="{1BC8E992-24D6-42F2-AEAC-E78D23D1FC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84" name="Oval 200">
            <a:extLst>
              <a:ext uri="{FF2B5EF4-FFF2-40B4-BE49-F238E27FC236}">
                <a16:creationId xmlns:a16="http://schemas.microsoft.com/office/drawing/2014/main" id="{DCAC663F-7F6A-4143-A100-AD8F5D3CEE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85" name="Oval 201">
            <a:extLst>
              <a:ext uri="{FF2B5EF4-FFF2-40B4-BE49-F238E27FC236}">
                <a16:creationId xmlns:a16="http://schemas.microsoft.com/office/drawing/2014/main" id="{014E3ACD-BC32-4FC1-B2A4-080E38E08E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86" name="Text Box 202">
            <a:extLst>
              <a:ext uri="{FF2B5EF4-FFF2-40B4-BE49-F238E27FC236}">
                <a16:creationId xmlns:a16="http://schemas.microsoft.com/office/drawing/2014/main" id="{97A503D6-E206-4697-8CA6-4D74D5C10C6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1787" name="Line 203">
            <a:extLst>
              <a:ext uri="{FF2B5EF4-FFF2-40B4-BE49-F238E27FC236}">
                <a16:creationId xmlns:a16="http://schemas.microsoft.com/office/drawing/2014/main" id="{8E1EDA74-BE4D-493C-B3AE-3C5E4C914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88" name="Text Box 204">
            <a:extLst>
              <a:ext uri="{FF2B5EF4-FFF2-40B4-BE49-F238E27FC236}">
                <a16:creationId xmlns:a16="http://schemas.microsoft.com/office/drawing/2014/main" id="{87C52967-2513-4481-B44B-1B6FD836C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789" name="Text Box 205">
            <a:extLst>
              <a:ext uri="{FF2B5EF4-FFF2-40B4-BE49-F238E27FC236}">
                <a16:creationId xmlns:a16="http://schemas.microsoft.com/office/drawing/2014/main" id="{09222E9B-BB7A-4643-B289-EC83114F8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790" name="Text Box 206">
            <a:extLst>
              <a:ext uri="{FF2B5EF4-FFF2-40B4-BE49-F238E27FC236}">
                <a16:creationId xmlns:a16="http://schemas.microsoft.com/office/drawing/2014/main" id="{9C762324-3EDF-4614-BC1D-6A990DFA0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791" name="Text Box 207">
            <a:extLst>
              <a:ext uri="{FF2B5EF4-FFF2-40B4-BE49-F238E27FC236}">
                <a16:creationId xmlns:a16="http://schemas.microsoft.com/office/drawing/2014/main" id="{B3BD2897-7E6B-47EA-B367-F064A48C9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792" name="Text Box 208">
            <a:extLst>
              <a:ext uri="{FF2B5EF4-FFF2-40B4-BE49-F238E27FC236}">
                <a16:creationId xmlns:a16="http://schemas.microsoft.com/office/drawing/2014/main" id="{D4507118-55D2-4FC6-90FD-B359FDBA1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794" name="Text Box 210">
            <a:extLst>
              <a:ext uri="{FF2B5EF4-FFF2-40B4-BE49-F238E27FC236}">
                <a16:creationId xmlns:a16="http://schemas.microsoft.com/office/drawing/2014/main" id="{5C7A0B09-FC25-4817-A664-0E9703D4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1796" name="Text Box 212">
            <a:extLst>
              <a:ext uri="{FF2B5EF4-FFF2-40B4-BE49-F238E27FC236}">
                <a16:creationId xmlns:a16="http://schemas.microsoft.com/office/drawing/2014/main" id="{9AA77D3F-6855-428F-8C66-ABECDCA3F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1797" name="Text Box 213">
            <a:extLst>
              <a:ext uri="{FF2B5EF4-FFF2-40B4-BE49-F238E27FC236}">
                <a16:creationId xmlns:a16="http://schemas.microsoft.com/office/drawing/2014/main" id="{A50F842A-9AC3-441A-BEB6-40610AF55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798" name="Text Box 214">
            <a:extLst>
              <a:ext uri="{FF2B5EF4-FFF2-40B4-BE49-F238E27FC236}">
                <a16:creationId xmlns:a16="http://schemas.microsoft.com/office/drawing/2014/main" id="{B14D9BCC-6B95-4C1E-8015-E450C0F5A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799" name="Text Box 215">
            <a:extLst>
              <a:ext uri="{FF2B5EF4-FFF2-40B4-BE49-F238E27FC236}">
                <a16:creationId xmlns:a16="http://schemas.microsoft.com/office/drawing/2014/main" id="{79685204-CA02-445A-85C5-E8843476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800" name="Text Box 216">
            <a:extLst>
              <a:ext uri="{FF2B5EF4-FFF2-40B4-BE49-F238E27FC236}">
                <a16:creationId xmlns:a16="http://schemas.microsoft.com/office/drawing/2014/main" id="{BC2B81E9-27C9-4F8E-AE00-56B361637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1" name="Text Box 217">
            <a:extLst>
              <a:ext uri="{FF2B5EF4-FFF2-40B4-BE49-F238E27FC236}">
                <a16:creationId xmlns:a16="http://schemas.microsoft.com/office/drawing/2014/main" id="{171187BE-3330-48B8-B75B-1305F10A8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802" name="Text Box 218">
            <a:extLst>
              <a:ext uri="{FF2B5EF4-FFF2-40B4-BE49-F238E27FC236}">
                <a16:creationId xmlns:a16="http://schemas.microsoft.com/office/drawing/2014/main" id="{095FCCF0-CAC7-4043-8D2F-A8625B29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3" name="Text Box 219">
            <a:extLst>
              <a:ext uri="{FF2B5EF4-FFF2-40B4-BE49-F238E27FC236}">
                <a16:creationId xmlns:a16="http://schemas.microsoft.com/office/drawing/2014/main" id="{8F793EAE-57CF-4890-94EA-09E87A35B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4" name="Text Box 220">
            <a:extLst>
              <a:ext uri="{FF2B5EF4-FFF2-40B4-BE49-F238E27FC236}">
                <a16:creationId xmlns:a16="http://schemas.microsoft.com/office/drawing/2014/main" id="{80BD0EC9-88FE-4C21-8F64-627841C9F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5" name="Text Box 221">
            <a:extLst>
              <a:ext uri="{FF2B5EF4-FFF2-40B4-BE49-F238E27FC236}">
                <a16:creationId xmlns:a16="http://schemas.microsoft.com/office/drawing/2014/main" id="{D44D0247-9001-40F3-8D8E-C4C4A610A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1806" name="Text Box 222">
            <a:extLst>
              <a:ext uri="{FF2B5EF4-FFF2-40B4-BE49-F238E27FC236}">
                <a16:creationId xmlns:a16="http://schemas.microsoft.com/office/drawing/2014/main" id="{DD0C23DC-6FF4-44B1-ACD5-58BEDC17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1807" name="Text Box 223">
            <a:extLst>
              <a:ext uri="{FF2B5EF4-FFF2-40B4-BE49-F238E27FC236}">
                <a16:creationId xmlns:a16="http://schemas.microsoft.com/office/drawing/2014/main" id="{97D25FAD-8F06-40B9-8EBF-EF37EE71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8" name="Text Box 224">
            <a:extLst>
              <a:ext uri="{FF2B5EF4-FFF2-40B4-BE49-F238E27FC236}">
                <a16:creationId xmlns:a16="http://schemas.microsoft.com/office/drawing/2014/main" id="{85F391F4-FC91-43C7-8A2A-32645128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09" name="Text Box 225">
            <a:extLst>
              <a:ext uri="{FF2B5EF4-FFF2-40B4-BE49-F238E27FC236}">
                <a16:creationId xmlns:a16="http://schemas.microsoft.com/office/drawing/2014/main" id="{C3E182E4-0623-4737-9AA8-A821FF2D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25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1810" name="Freeform 226">
            <a:extLst>
              <a:ext uri="{FF2B5EF4-FFF2-40B4-BE49-F238E27FC236}">
                <a16:creationId xmlns:a16="http://schemas.microsoft.com/office/drawing/2014/main" id="{F3E371EB-8581-4676-9B07-9D1A8A953BD9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753" name="Oval 169">
            <a:extLst>
              <a:ext uri="{FF2B5EF4-FFF2-40B4-BE49-F238E27FC236}">
                <a16:creationId xmlns:a16="http://schemas.microsoft.com/office/drawing/2014/main" id="{9B96BAB9-11E8-43F8-BA5B-7FB497A3B0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761" name="Oval 177">
            <a:extLst>
              <a:ext uri="{FF2B5EF4-FFF2-40B4-BE49-F238E27FC236}">
                <a16:creationId xmlns:a16="http://schemas.microsoft.com/office/drawing/2014/main" id="{A1D8F8BD-6D68-4CB6-A113-0B81213446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1811" name="Text Box 227">
            <a:extLst>
              <a:ext uri="{FF2B5EF4-FFF2-40B4-BE49-F238E27FC236}">
                <a16:creationId xmlns:a16="http://schemas.microsoft.com/office/drawing/2014/main" id="{C76619EC-4462-43FE-BBA2-B88C0293A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6102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 R</a:t>
            </a:r>
          </a:p>
        </p:txBody>
      </p:sp>
      <p:sp>
        <p:nvSpPr>
          <p:cNvPr id="1091813" name="Freeform 229">
            <a:extLst>
              <a:ext uri="{FF2B5EF4-FFF2-40B4-BE49-F238E27FC236}">
                <a16:creationId xmlns:a16="http://schemas.microsoft.com/office/drawing/2014/main" id="{9A33141C-2B56-4D1C-8215-BEDD4E31EE6C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1816" name="Text Box 232">
            <a:extLst>
              <a:ext uri="{FF2B5EF4-FFF2-40B4-BE49-F238E27FC236}">
                <a16:creationId xmlns:a16="http://schemas.microsoft.com/office/drawing/2014/main" id="{CF43378E-5260-4E22-8DF7-6BAFD03E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1817" name="Freeform 233">
            <a:extLst>
              <a:ext uri="{FF2B5EF4-FFF2-40B4-BE49-F238E27FC236}">
                <a16:creationId xmlns:a16="http://schemas.microsoft.com/office/drawing/2014/main" id="{E99A07B2-4219-44C4-871F-21ADB2A90CEB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91830" name="Group 246">
            <a:extLst>
              <a:ext uri="{FF2B5EF4-FFF2-40B4-BE49-F238E27FC236}">
                <a16:creationId xmlns:a16="http://schemas.microsoft.com/office/drawing/2014/main" id="{D451306F-BB56-4468-AD45-9C3B38F80579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91831" name="Freeform 247">
              <a:extLst>
                <a:ext uri="{FF2B5EF4-FFF2-40B4-BE49-F238E27FC236}">
                  <a16:creationId xmlns:a16="http://schemas.microsoft.com/office/drawing/2014/main" id="{9043992D-24B7-4956-B30D-E350BBBDC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91832" name="Freeform 248">
              <a:extLst>
                <a:ext uri="{FF2B5EF4-FFF2-40B4-BE49-F238E27FC236}">
                  <a16:creationId xmlns:a16="http://schemas.microsoft.com/office/drawing/2014/main" id="{65A0BE60-9F35-4A87-ADCF-2943A726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91833" name="Group 249">
            <a:extLst>
              <a:ext uri="{FF2B5EF4-FFF2-40B4-BE49-F238E27FC236}">
                <a16:creationId xmlns:a16="http://schemas.microsoft.com/office/drawing/2014/main" id="{6F6BD4C5-1670-4A2D-AD9F-51977729C000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91834" name="Freeform 250">
              <a:extLst>
                <a:ext uri="{FF2B5EF4-FFF2-40B4-BE49-F238E27FC236}">
                  <a16:creationId xmlns:a16="http://schemas.microsoft.com/office/drawing/2014/main" id="{9346B300-BA4C-40C7-8700-F6C12711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91835" name="Freeform 251">
              <a:extLst>
                <a:ext uri="{FF2B5EF4-FFF2-40B4-BE49-F238E27FC236}">
                  <a16:creationId xmlns:a16="http://schemas.microsoft.com/office/drawing/2014/main" id="{134AE585-B6F5-42F7-9028-5BD6B65F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91836" name="Group 252">
            <a:extLst>
              <a:ext uri="{FF2B5EF4-FFF2-40B4-BE49-F238E27FC236}">
                <a16:creationId xmlns:a16="http://schemas.microsoft.com/office/drawing/2014/main" id="{40BC5DBF-24AD-4489-BB41-A5FEE5CF8EC3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091837" name="Freeform 253">
              <a:extLst>
                <a:ext uri="{FF2B5EF4-FFF2-40B4-BE49-F238E27FC236}">
                  <a16:creationId xmlns:a16="http://schemas.microsoft.com/office/drawing/2014/main" id="{C7CA3FEC-199F-4B94-AB6E-44C7EED29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91838" name="Freeform 254">
              <a:extLst>
                <a:ext uri="{FF2B5EF4-FFF2-40B4-BE49-F238E27FC236}">
                  <a16:creationId xmlns:a16="http://schemas.microsoft.com/office/drawing/2014/main" id="{4A061FF3-4ECE-4587-9A83-441EB25ED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0CBDB78-5B4B-41CA-8040-C693494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Freeform 2">
            <a:extLst>
              <a:ext uri="{FF2B5EF4-FFF2-40B4-BE49-F238E27FC236}">
                <a16:creationId xmlns:a16="http://schemas.microsoft.com/office/drawing/2014/main" id="{03846588-C332-4D8C-BD02-8026D6D85C15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2838" name="Freeform 230">
            <a:extLst>
              <a:ext uri="{FF2B5EF4-FFF2-40B4-BE49-F238E27FC236}">
                <a16:creationId xmlns:a16="http://schemas.microsoft.com/office/drawing/2014/main" id="{CCFE0D60-21DB-440F-B88C-5D4D3A53A908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1" name="Line 3">
            <a:extLst>
              <a:ext uri="{FF2B5EF4-FFF2-40B4-BE49-F238E27FC236}">
                <a16:creationId xmlns:a16="http://schemas.microsoft.com/office/drawing/2014/main" id="{819CD19E-3542-45E3-9D62-8F0242D6E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2" name="Freeform 4">
            <a:extLst>
              <a:ext uri="{FF2B5EF4-FFF2-40B4-BE49-F238E27FC236}">
                <a16:creationId xmlns:a16="http://schemas.microsoft.com/office/drawing/2014/main" id="{2B02A907-BD2B-4612-A56B-E805CBC7AD04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3" name="Freeform 5">
            <a:extLst>
              <a:ext uri="{FF2B5EF4-FFF2-40B4-BE49-F238E27FC236}">
                <a16:creationId xmlns:a16="http://schemas.microsoft.com/office/drawing/2014/main" id="{620186A7-19C2-42EC-A864-20E31F21801B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5" name="Freeform 7">
            <a:extLst>
              <a:ext uri="{FF2B5EF4-FFF2-40B4-BE49-F238E27FC236}">
                <a16:creationId xmlns:a16="http://schemas.microsoft.com/office/drawing/2014/main" id="{1FE70362-98B6-4A77-99FB-813275B22523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378 w 3552"/>
              <a:gd name="T59" fmla="*/ 340 h 3174"/>
              <a:gd name="T60" fmla="*/ 1280 w 3552"/>
              <a:gd name="T61" fmla="*/ 1034 h 3174"/>
              <a:gd name="T62" fmla="*/ 1848 w 3552"/>
              <a:gd name="T63" fmla="*/ 762 h 3174"/>
              <a:gd name="T64" fmla="*/ 1844 w 3552"/>
              <a:gd name="T65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378" y="340"/>
                </a:lnTo>
                <a:lnTo>
                  <a:pt x="1280" y="1034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6" name="Freeform 8">
            <a:extLst>
              <a:ext uri="{FF2B5EF4-FFF2-40B4-BE49-F238E27FC236}">
                <a16:creationId xmlns:a16="http://schemas.microsoft.com/office/drawing/2014/main" id="{C33733B8-54BA-42FE-BD51-A20A634E3F20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7" name="Freeform 9">
            <a:extLst>
              <a:ext uri="{FF2B5EF4-FFF2-40B4-BE49-F238E27FC236}">
                <a16:creationId xmlns:a16="http://schemas.microsoft.com/office/drawing/2014/main" id="{FF963242-45E7-4DB7-BAC1-CE88350C552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8" name="Line 10">
            <a:extLst>
              <a:ext uri="{FF2B5EF4-FFF2-40B4-BE49-F238E27FC236}">
                <a16:creationId xmlns:a16="http://schemas.microsoft.com/office/drawing/2014/main" id="{C85EEE1D-B795-4CCD-8ED6-C89CB0B5B9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19" name="Freeform 11">
            <a:extLst>
              <a:ext uri="{FF2B5EF4-FFF2-40B4-BE49-F238E27FC236}">
                <a16:creationId xmlns:a16="http://schemas.microsoft.com/office/drawing/2014/main" id="{EF84B53A-E8AC-426A-8E16-AC608590992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0" name="Freeform 12">
            <a:extLst>
              <a:ext uri="{FF2B5EF4-FFF2-40B4-BE49-F238E27FC236}">
                <a16:creationId xmlns:a16="http://schemas.microsoft.com/office/drawing/2014/main" id="{716E2A05-6BEB-488E-9ACC-4AE374CBBEB0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1" name="Freeform 13">
            <a:extLst>
              <a:ext uri="{FF2B5EF4-FFF2-40B4-BE49-F238E27FC236}">
                <a16:creationId xmlns:a16="http://schemas.microsoft.com/office/drawing/2014/main" id="{172C2E12-58B2-4D1C-9DA3-AF13D17FDF9E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3" name="Line 15">
            <a:extLst>
              <a:ext uri="{FF2B5EF4-FFF2-40B4-BE49-F238E27FC236}">
                <a16:creationId xmlns:a16="http://schemas.microsoft.com/office/drawing/2014/main" id="{8D3D85D3-C016-4280-884A-CD80724E3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4" name="Freeform 16">
            <a:extLst>
              <a:ext uri="{FF2B5EF4-FFF2-40B4-BE49-F238E27FC236}">
                <a16:creationId xmlns:a16="http://schemas.microsoft.com/office/drawing/2014/main" id="{C2BEE315-038E-4A6E-A953-2441590E6514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5" name="Freeform 17">
            <a:extLst>
              <a:ext uri="{FF2B5EF4-FFF2-40B4-BE49-F238E27FC236}">
                <a16:creationId xmlns:a16="http://schemas.microsoft.com/office/drawing/2014/main" id="{EDF33A36-2D40-4D8D-A3F2-B6A13AB92603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6" name="Line 18">
            <a:extLst>
              <a:ext uri="{FF2B5EF4-FFF2-40B4-BE49-F238E27FC236}">
                <a16:creationId xmlns:a16="http://schemas.microsoft.com/office/drawing/2014/main" id="{2C5A8E47-B00E-4B53-862C-B46753644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7" name="Line 19">
            <a:extLst>
              <a:ext uri="{FF2B5EF4-FFF2-40B4-BE49-F238E27FC236}">
                <a16:creationId xmlns:a16="http://schemas.microsoft.com/office/drawing/2014/main" id="{3459EAB5-5752-452E-B131-252E9B9587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8" name="Line 20">
            <a:extLst>
              <a:ext uri="{FF2B5EF4-FFF2-40B4-BE49-F238E27FC236}">
                <a16:creationId xmlns:a16="http://schemas.microsoft.com/office/drawing/2014/main" id="{D0D80E79-430F-4215-BA55-A13D94013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9" name="Line 21">
            <a:extLst>
              <a:ext uri="{FF2B5EF4-FFF2-40B4-BE49-F238E27FC236}">
                <a16:creationId xmlns:a16="http://schemas.microsoft.com/office/drawing/2014/main" id="{CFF98DEA-B1B8-4D20-80EE-D8D0795117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0" name="Line 22">
            <a:extLst>
              <a:ext uri="{FF2B5EF4-FFF2-40B4-BE49-F238E27FC236}">
                <a16:creationId xmlns:a16="http://schemas.microsoft.com/office/drawing/2014/main" id="{A827E001-E7AE-4351-96DC-D663E3280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1" name="Freeform 23">
            <a:extLst>
              <a:ext uri="{FF2B5EF4-FFF2-40B4-BE49-F238E27FC236}">
                <a16:creationId xmlns:a16="http://schemas.microsoft.com/office/drawing/2014/main" id="{AC89C58F-08B7-4BF6-AC9C-A962B44FFCFF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2" name="Line 24">
            <a:extLst>
              <a:ext uri="{FF2B5EF4-FFF2-40B4-BE49-F238E27FC236}">
                <a16:creationId xmlns:a16="http://schemas.microsoft.com/office/drawing/2014/main" id="{DC459169-D24A-4417-926F-A644AC26F4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3" name="Line 25">
            <a:extLst>
              <a:ext uri="{FF2B5EF4-FFF2-40B4-BE49-F238E27FC236}">
                <a16:creationId xmlns:a16="http://schemas.microsoft.com/office/drawing/2014/main" id="{3163F581-A290-4C07-8602-65881F6DA8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4" name="Line 26">
            <a:extLst>
              <a:ext uri="{FF2B5EF4-FFF2-40B4-BE49-F238E27FC236}">
                <a16:creationId xmlns:a16="http://schemas.microsoft.com/office/drawing/2014/main" id="{F1AB77C8-9DB5-4BC5-A3F7-91737C156B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5" name="Line 27">
            <a:extLst>
              <a:ext uri="{FF2B5EF4-FFF2-40B4-BE49-F238E27FC236}">
                <a16:creationId xmlns:a16="http://schemas.microsoft.com/office/drawing/2014/main" id="{EBFC2353-4C8A-4AB4-A752-C90CDB25D7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6" name="Freeform 28">
            <a:extLst>
              <a:ext uri="{FF2B5EF4-FFF2-40B4-BE49-F238E27FC236}">
                <a16:creationId xmlns:a16="http://schemas.microsoft.com/office/drawing/2014/main" id="{3B9B6A19-F83F-42C7-BA55-496E6820F87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7" name="Line 29">
            <a:extLst>
              <a:ext uri="{FF2B5EF4-FFF2-40B4-BE49-F238E27FC236}">
                <a16:creationId xmlns:a16="http://schemas.microsoft.com/office/drawing/2014/main" id="{7ECED271-C6E1-4A6E-B755-F30E812E69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8" name="Freeform 30">
            <a:extLst>
              <a:ext uri="{FF2B5EF4-FFF2-40B4-BE49-F238E27FC236}">
                <a16:creationId xmlns:a16="http://schemas.microsoft.com/office/drawing/2014/main" id="{1773590A-41CE-4EC3-916F-29F31D4C582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39" name="Line 31">
            <a:extLst>
              <a:ext uri="{FF2B5EF4-FFF2-40B4-BE49-F238E27FC236}">
                <a16:creationId xmlns:a16="http://schemas.microsoft.com/office/drawing/2014/main" id="{9ACF187D-5AE7-41EB-9717-CA3605499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0" name="Line 32">
            <a:extLst>
              <a:ext uri="{FF2B5EF4-FFF2-40B4-BE49-F238E27FC236}">
                <a16:creationId xmlns:a16="http://schemas.microsoft.com/office/drawing/2014/main" id="{82F7BFAE-9269-4651-807D-FC8EAFF58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1" name="Freeform 33">
            <a:extLst>
              <a:ext uri="{FF2B5EF4-FFF2-40B4-BE49-F238E27FC236}">
                <a16:creationId xmlns:a16="http://schemas.microsoft.com/office/drawing/2014/main" id="{0C21E6A3-CA4D-4746-936C-D219D0EB76B4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2" name="Line 34">
            <a:extLst>
              <a:ext uri="{FF2B5EF4-FFF2-40B4-BE49-F238E27FC236}">
                <a16:creationId xmlns:a16="http://schemas.microsoft.com/office/drawing/2014/main" id="{D36DFAEC-D70B-41D4-8386-8248C0FE7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3" name="Freeform 35">
            <a:extLst>
              <a:ext uri="{FF2B5EF4-FFF2-40B4-BE49-F238E27FC236}">
                <a16:creationId xmlns:a16="http://schemas.microsoft.com/office/drawing/2014/main" id="{5FCE5A6F-BE0D-48D7-8CA4-A6774362E24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4" name="Line 36">
            <a:extLst>
              <a:ext uri="{FF2B5EF4-FFF2-40B4-BE49-F238E27FC236}">
                <a16:creationId xmlns:a16="http://schemas.microsoft.com/office/drawing/2014/main" id="{63027EC6-7A7C-4551-83D6-40E19E42C8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5" name="Line 37">
            <a:extLst>
              <a:ext uri="{FF2B5EF4-FFF2-40B4-BE49-F238E27FC236}">
                <a16:creationId xmlns:a16="http://schemas.microsoft.com/office/drawing/2014/main" id="{3183DB95-66B4-4EEC-B6D8-B954433235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6" name="Line 38">
            <a:extLst>
              <a:ext uri="{FF2B5EF4-FFF2-40B4-BE49-F238E27FC236}">
                <a16:creationId xmlns:a16="http://schemas.microsoft.com/office/drawing/2014/main" id="{B5F4B46B-02FB-4EE0-B9BE-031F004CC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7" name="Line 39">
            <a:extLst>
              <a:ext uri="{FF2B5EF4-FFF2-40B4-BE49-F238E27FC236}">
                <a16:creationId xmlns:a16="http://schemas.microsoft.com/office/drawing/2014/main" id="{6346EECC-DB57-4587-B35B-869C223CE2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8" name="Line 40">
            <a:extLst>
              <a:ext uri="{FF2B5EF4-FFF2-40B4-BE49-F238E27FC236}">
                <a16:creationId xmlns:a16="http://schemas.microsoft.com/office/drawing/2014/main" id="{82AF78FD-72BB-441F-953F-C3202C48F7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49" name="Freeform 41">
            <a:extLst>
              <a:ext uri="{FF2B5EF4-FFF2-40B4-BE49-F238E27FC236}">
                <a16:creationId xmlns:a16="http://schemas.microsoft.com/office/drawing/2014/main" id="{C16334AD-1270-4B91-9356-7ED68EA9CB6F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0" name="Line 42">
            <a:extLst>
              <a:ext uri="{FF2B5EF4-FFF2-40B4-BE49-F238E27FC236}">
                <a16:creationId xmlns:a16="http://schemas.microsoft.com/office/drawing/2014/main" id="{85903394-7B72-474F-B343-5606F41BF9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1" name="Freeform 43">
            <a:extLst>
              <a:ext uri="{FF2B5EF4-FFF2-40B4-BE49-F238E27FC236}">
                <a16:creationId xmlns:a16="http://schemas.microsoft.com/office/drawing/2014/main" id="{87BA9929-F1C3-4217-A62D-B93AEBB2124C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2" name="Line 44">
            <a:extLst>
              <a:ext uri="{FF2B5EF4-FFF2-40B4-BE49-F238E27FC236}">
                <a16:creationId xmlns:a16="http://schemas.microsoft.com/office/drawing/2014/main" id="{B0FB6902-8D7D-44FA-B908-0AF19EDCB5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3" name="Line 45">
            <a:extLst>
              <a:ext uri="{FF2B5EF4-FFF2-40B4-BE49-F238E27FC236}">
                <a16:creationId xmlns:a16="http://schemas.microsoft.com/office/drawing/2014/main" id="{E6517D22-E2AA-46E7-954C-C2B2F6EEA5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4" name="Line 46">
            <a:extLst>
              <a:ext uri="{FF2B5EF4-FFF2-40B4-BE49-F238E27FC236}">
                <a16:creationId xmlns:a16="http://schemas.microsoft.com/office/drawing/2014/main" id="{CE31EEB6-3468-4EBB-B58A-63E14C0995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5" name="Line 47">
            <a:extLst>
              <a:ext uri="{FF2B5EF4-FFF2-40B4-BE49-F238E27FC236}">
                <a16:creationId xmlns:a16="http://schemas.microsoft.com/office/drawing/2014/main" id="{002F1700-5A8E-41E8-86C1-082FEC6AB9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6" name="Line 48">
            <a:extLst>
              <a:ext uri="{FF2B5EF4-FFF2-40B4-BE49-F238E27FC236}">
                <a16:creationId xmlns:a16="http://schemas.microsoft.com/office/drawing/2014/main" id="{928698D3-667D-46C3-887D-4A2D201CB7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7" name="Line 49">
            <a:extLst>
              <a:ext uri="{FF2B5EF4-FFF2-40B4-BE49-F238E27FC236}">
                <a16:creationId xmlns:a16="http://schemas.microsoft.com/office/drawing/2014/main" id="{8909A48F-F08C-4500-B81D-1C679AEB72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8" name="Line 50">
            <a:extLst>
              <a:ext uri="{FF2B5EF4-FFF2-40B4-BE49-F238E27FC236}">
                <a16:creationId xmlns:a16="http://schemas.microsoft.com/office/drawing/2014/main" id="{B0EC36E1-0D4B-4A90-A971-FACC0BE23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59" name="Line 51">
            <a:extLst>
              <a:ext uri="{FF2B5EF4-FFF2-40B4-BE49-F238E27FC236}">
                <a16:creationId xmlns:a16="http://schemas.microsoft.com/office/drawing/2014/main" id="{A4F43FA0-C440-4934-8B8A-176A716EA8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0" name="Freeform 52">
            <a:extLst>
              <a:ext uri="{FF2B5EF4-FFF2-40B4-BE49-F238E27FC236}">
                <a16:creationId xmlns:a16="http://schemas.microsoft.com/office/drawing/2014/main" id="{ABFD9A56-89EF-4B1D-8260-2E4E2A0610A8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1" name="Freeform 53">
            <a:extLst>
              <a:ext uri="{FF2B5EF4-FFF2-40B4-BE49-F238E27FC236}">
                <a16:creationId xmlns:a16="http://schemas.microsoft.com/office/drawing/2014/main" id="{7E061AE4-8B95-445C-A011-07BC5A282E4C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2" name="Line 54">
            <a:extLst>
              <a:ext uri="{FF2B5EF4-FFF2-40B4-BE49-F238E27FC236}">
                <a16:creationId xmlns:a16="http://schemas.microsoft.com/office/drawing/2014/main" id="{912F30F8-1AB9-4989-8707-F9906882D9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3" name="Freeform 55">
            <a:extLst>
              <a:ext uri="{FF2B5EF4-FFF2-40B4-BE49-F238E27FC236}">
                <a16:creationId xmlns:a16="http://schemas.microsoft.com/office/drawing/2014/main" id="{935B62B3-9B86-4715-B0FB-D0BC8C63700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4" name="Freeform 56">
            <a:extLst>
              <a:ext uri="{FF2B5EF4-FFF2-40B4-BE49-F238E27FC236}">
                <a16:creationId xmlns:a16="http://schemas.microsoft.com/office/drawing/2014/main" id="{43C0C8AC-E944-40BD-87C2-BF71986B2BD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5" name="Line 57">
            <a:extLst>
              <a:ext uri="{FF2B5EF4-FFF2-40B4-BE49-F238E27FC236}">
                <a16:creationId xmlns:a16="http://schemas.microsoft.com/office/drawing/2014/main" id="{D977B9F4-DC74-4FE6-BA11-B4EF56282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6" name="Freeform 58">
            <a:extLst>
              <a:ext uri="{FF2B5EF4-FFF2-40B4-BE49-F238E27FC236}">
                <a16:creationId xmlns:a16="http://schemas.microsoft.com/office/drawing/2014/main" id="{B865588E-D935-4C53-9DF4-85877F8676B9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7" name="Line 59">
            <a:extLst>
              <a:ext uri="{FF2B5EF4-FFF2-40B4-BE49-F238E27FC236}">
                <a16:creationId xmlns:a16="http://schemas.microsoft.com/office/drawing/2014/main" id="{D7D30B10-3FB5-425D-B26A-370A08514B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8" name="Freeform 60">
            <a:extLst>
              <a:ext uri="{FF2B5EF4-FFF2-40B4-BE49-F238E27FC236}">
                <a16:creationId xmlns:a16="http://schemas.microsoft.com/office/drawing/2014/main" id="{A84F200B-EBD6-44FE-A281-AA44C466A9D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69" name="Oval 61">
            <a:extLst>
              <a:ext uri="{FF2B5EF4-FFF2-40B4-BE49-F238E27FC236}">
                <a16:creationId xmlns:a16="http://schemas.microsoft.com/office/drawing/2014/main" id="{29957B9D-DE23-4827-8880-0EB77C7893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70" name="Line 62">
            <a:extLst>
              <a:ext uri="{FF2B5EF4-FFF2-40B4-BE49-F238E27FC236}">
                <a16:creationId xmlns:a16="http://schemas.microsoft.com/office/drawing/2014/main" id="{3ACDAD73-4651-4B3C-9624-D0E59C50F6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1" name="Line 63">
            <a:extLst>
              <a:ext uri="{FF2B5EF4-FFF2-40B4-BE49-F238E27FC236}">
                <a16:creationId xmlns:a16="http://schemas.microsoft.com/office/drawing/2014/main" id="{539734B6-1D05-4153-B0FE-3F9467D8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2" name="Freeform 64">
            <a:extLst>
              <a:ext uri="{FF2B5EF4-FFF2-40B4-BE49-F238E27FC236}">
                <a16:creationId xmlns:a16="http://schemas.microsoft.com/office/drawing/2014/main" id="{361678DF-E24F-4C14-ADAF-A760A86BCCE6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3" name="Line 65">
            <a:extLst>
              <a:ext uri="{FF2B5EF4-FFF2-40B4-BE49-F238E27FC236}">
                <a16:creationId xmlns:a16="http://schemas.microsoft.com/office/drawing/2014/main" id="{FCEF715B-FA88-4C87-8DEB-82DAA4EF1F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4" name="Text Box 66">
            <a:extLst>
              <a:ext uri="{FF2B5EF4-FFF2-40B4-BE49-F238E27FC236}">
                <a16:creationId xmlns:a16="http://schemas.microsoft.com/office/drawing/2014/main" id="{A91CA4AB-6C81-43B7-8EDD-20E3EE18ABB6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2675" name="Line 67">
            <a:extLst>
              <a:ext uri="{FF2B5EF4-FFF2-40B4-BE49-F238E27FC236}">
                <a16:creationId xmlns:a16="http://schemas.microsoft.com/office/drawing/2014/main" id="{97DFCA2C-ABAF-48C6-97F9-D87EF48C0D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6" name="Line 68">
            <a:extLst>
              <a:ext uri="{FF2B5EF4-FFF2-40B4-BE49-F238E27FC236}">
                <a16:creationId xmlns:a16="http://schemas.microsoft.com/office/drawing/2014/main" id="{9D0EE506-BC3F-44EE-A303-FED4DB6C9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7" name="Line 69">
            <a:extLst>
              <a:ext uri="{FF2B5EF4-FFF2-40B4-BE49-F238E27FC236}">
                <a16:creationId xmlns:a16="http://schemas.microsoft.com/office/drawing/2014/main" id="{6B9E42C4-7B03-460E-BA29-2DDAC5630D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8" name="Freeform 70">
            <a:extLst>
              <a:ext uri="{FF2B5EF4-FFF2-40B4-BE49-F238E27FC236}">
                <a16:creationId xmlns:a16="http://schemas.microsoft.com/office/drawing/2014/main" id="{75BEA035-AE1E-4CA8-8AC6-A28A2EB39832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79" name="Line 71">
            <a:extLst>
              <a:ext uri="{FF2B5EF4-FFF2-40B4-BE49-F238E27FC236}">
                <a16:creationId xmlns:a16="http://schemas.microsoft.com/office/drawing/2014/main" id="{DBD47C06-518F-41FC-880B-54EC522332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0" name="Freeform 72">
            <a:extLst>
              <a:ext uri="{FF2B5EF4-FFF2-40B4-BE49-F238E27FC236}">
                <a16:creationId xmlns:a16="http://schemas.microsoft.com/office/drawing/2014/main" id="{8469AFAA-CBDA-4853-9857-79E92AA2F5D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1" name="Freeform 73">
            <a:extLst>
              <a:ext uri="{FF2B5EF4-FFF2-40B4-BE49-F238E27FC236}">
                <a16:creationId xmlns:a16="http://schemas.microsoft.com/office/drawing/2014/main" id="{750F3444-0510-440D-A455-EB4787467C2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2" name="Freeform 74">
            <a:extLst>
              <a:ext uri="{FF2B5EF4-FFF2-40B4-BE49-F238E27FC236}">
                <a16:creationId xmlns:a16="http://schemas.microsoft.com/office/drawing/2014/main" id="{9CA981E3-FC79-4FC0-A98E-09D9A8C0CFC8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3" name="Freeform 75">
            <a:extLst>
              <a:ext uri="{FF2B5EF4-FFF2-40B4-BE49-F238E27FC236}">
                <a16:creationId xmlns:a16="http://schemas.microsoft.com/office/drawing/2014/main" id="{03263F9B-6995-44D8-A21C-51E627C6F8B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4" name="Freeform 76">
            <a:extLst>
              <a:ext uri="{FF2B5EF4-FFF2-40B4-BE49-F238E27FC236}">
                <a16:creationId xmlns:a16="http://schemas.microsoft.com/office/drawing/2014/main" id="{FAAF1748-C1ED-48AE-9481-EB46D3CE41F3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5" name="Oval 77">
            <a:extLst>
              <a:ext uri="{FF2B5EF4-FFF2-40B4-BE49-F238E27FC236}">
                <a16:creationId xmlns:a16="http://schemas.microsoft.com/office/drawing/2014/main" id="{1029F5BD-93B6-437F-BBAF-BAEE8A6C51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86" name="Line 78">
            <a:extLst>
              <a:ext uri="{FF2B5EF4-FFF2-40B4-BE49-F238E27FC236}">
                <a16:creationId xmlns:a16="http://schemas.microsoft.com/office/drawing/2014/main" id="{A6418847-8EC0-4E89-B618-60507B24A5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7" name="Line 79">
            <a:extLst>
              <a:ext uri="{FF2B5EF4-FFF2-40B4-BE49-F238E27FC236}">
                <a16:creationId xmlns:a16="http://schemas.microsoft.com/office/drawing/2014/main" id="{1341414B-48F7-49F1-8074-47A6C0AC9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8" name="Freeform 80">
            <a:extLst>
              <a:ext uri="{FF2B5EF4-FFF2-40B4-BE49-F238E27FC236}">
                <a16:creationId xmlns:a16="http://schemas.microsoft.com/office/drawing/2014/main" id="{F2D8532A-BD78-4C00-A473-43C95C2C51B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89" name="Oval 81">
            <a:extLst>
              <a:ext uri="{FF2B5EF4-FFF2-40B4-BE49-F238E27FC236}">
                <a16:creationId xmlns:a16="http://schemas.microsoft.com/office/drawing/2014/main" id="{9619670B-8865-45C3-972F-C26F61BFED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90" name="Line 82">
            <a:extLst>
              <a:ext uri="{FF2B5EF4-FFF2-40B4-BE49-F238E27FC236}">
                <a16:creationId xmlns:a16="http://schemas.microsoft.com/office/drawing/2014/main" id="{E2CD17F5-CBD4-4AFC-A849-A324AF5702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1" name="Oval 83">
            <a:extLst>
              <a:ext uri="{FF2B5EF4-FFF2-40B4-BE49-F238E27FC236}">
                <a16:creationId xmlns:a16="http://schemas.microsoft.com/office/drawing/2014/main" id="{E8191AB8-8CC6-42AA-B59D-0D3243CC07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92" name="Freeform 84">
            <a:extLst>
              <a:ext uri="{FF2B5EF4-FFF2-40B4-BE49-F238E27FC236}">
                <a16:creationId xmlns:a16="http://schemas.microsoft.com/office/drawing/2014/main" id="{D48EA18A-834E-4BAA-8D31-26B7042A6B62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3" name="Freeform 85">
            <a:extLst>
              <a:ext uri="{FF2B5EF4-FFF2-40B4-BE49-F238E27FC236}">
                <a16:creationId xmlns:a16="http://schemas.microsoft.com/office/drawing/2014/main" id="{48143ADE-895B-40BB-A641-02086616AE78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4" name="Oval 86">
            <a:extLst>
              <a:ext uri="{FF2B5EF4-FFF2-40B4-BE49-F238E27FC236}">
                <a16:creationId xmlns:a16="http://schemas.microsoft.com/office/drawing/2014/main" id="{8DFD08EA-1DD5-44FA-B639-844F25B4D4E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95" name="Line 87">
            <a:extLst>
              <a:ext uri="{FF2B5EF4-FFF2-40B4-BE49-F238E27FC236}">
                <a16:creationId xmlns:a16="http://schemas.microsoft.com/office/drawing/2014/main" id="{5DA96D6C-4076-49C9-9C51-604523809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6" name="Oval 88">
            <a:extLst>
              <a:ext uri="{FF2B5EF4-FFF2-40B4-BE49-F238E27FC236}">
                <a16:creationId xmlns:a16="http://schemas.microsoft.com/office/drawing/2014/main" id="{D7105B09-F282-4D43-BDD9-265D6382A2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697" name="Freeform 89">
            <a:extLst>
              <a:ext uri="{FF2B5EF4-FFF2-40B4-BE49-F238E27FC236}">
                <a16:creationId xmlns:a16="http://schemas.microsoft.com/office/drawing/2014/main" id="{8A6B850D-1CC5-4B06-9C07-4FBB985E5BA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8" name="Freeform 90">
            <a:extLst>
              <a:ext uri="{FF2B5EF4-FFF2-40B4-BE49-F238E27FC236}">
                <a16:creationId xmlns:a16="http://schemas.microsoft.com/office/drawing/2014/main" id="{7D733198-875A-46E4-937E-EFDCDCBB025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99" name="Line 91">
            <a:extLst>
              <a:ext uri="{FF2B5EF4-FFF2-40B4-BE49-F238E27FC236}">
                <a16:creationId xmlns:a16="http://schemas.microsoft.com/office/drawing/2014/main" id="{2116C836-DC1F-4E22-ABB7-943C2C618D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0" name="Oval 92">
            <a:extLst>
              <a:ext uri="{FF2B5EF4-FFF2-40B4-BE49-F238E27FC236}">
                <a16:creationId xmlns:a16="http://schemas.microsoft.com/office/drawing/2014/main" id="{51436844-194A-48A8-A2D1-D5E0BFBF9D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01" name="Freeform 93">
            <a:extLst>
              <a:ext uri="{FF2B5EF4-FFF2-40B4-BE49-F238E27FC236}">
                <a16:creationId xmlns:a16="http://schemas.microsoft.com/office/drawing/2014/main" id="{9DBB1AB8-DA9B-45F4-A067-DE11938A9357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2" name="Freeform 94">
            <a:extLst>
              <a:ext uri="{FF2B5EF4-FFF2-40B4-BE49-F238E27FC236}">
                <a16:creationId xmlns:a16="http://schemas.microsoft.com/office/drawing/2014/main" id="{9F8ABDD6-7EB4-41F6-A27F-DA6DF9B8A77A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3" name="Freeform 95">
            <a:extLst>
              <a:ext uri="{FF2B5EF4-FFF2-40B4-BE49-F238E27FC236}">
                <a16:creationId xmlns:a16="http://schemas.microsoft.com/office/drawing/2014/main" id="{4F1D676B-36F0-4420-B54C-E9DB055AF4E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4" name="Line 96">
            <a:extLst>
              <a:ext uri="{FF2B5EF4-FFF2-40B4-BE49-F238E27FC236}">
                <a16:creationId xmlns:a16="http://schemas.microsoft.com/office/drawing/2014/main" id="{63CF4034-8B63-45CF-81D1-C118657CA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5" name="Freeform 97">
            <a:extLst>
              <a:ext uri="{FF2B5EF4-FFF2-40B4-BE49-F238E27FC236}">
                <a16:creationId xmlns:a16="http://schemas.microsoft.com/office/drawing/2014/main" id="{DB77BCBE-340F-45A2-8956-2CCD31DFFD9A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6" name="Freeform 98">
            <a:extLst>
              <a:ext uri="{FF2B5EF4-FFF2-40B4-BE49-F238E27FC236}">
                <a16:creationId xmlns:a16="http://schemas.microsoft.com/office/drawing/2014/main" id="{D17DB3CE-DD11-41FD-A434-8D4F8EF4F65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7" name="Freeform 99">
            <a:extLst>
              <a:ext uri="{FF2B5EF4-FFF2-40B4-BE49-F238E27FC236}">
                <a16:creationId xmlns:a16="http://schemas.microsoft.com/office/drawing/2014/main" id="{D2B2A579-7D8A-41BE-8A5E-7E289567359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08" name="Oval 100">
            <a:extLst>
              <a:ext uri="{FF2B5EF4-FFF2-40B4-BE49-F238E27FC236}">
                <a16:creationId xmlns:a16="http://schemas.microsoft.com/office/drawing/2014/main" id="{48972206-536A-4DB5-A434-A4243ABCE3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09" name="Oval 101">
            <a:extLst>
              <a:ext uri="{FF2B5EF4-FFF2-40B4-BE49-F238E27FC236}">
                <a16:creationId xmlns:a16="http://schemas.microsoft.com/office/drawing/2014/main" id="{D1FF1780-8F56-497A-AF1D-7618B8CB73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10" name="Line 102">
            <a:extLst>
              <a:ext uri="{FF2B5EF4-FFF2-40B4-BE49-F238E27FC236}">
                <a16:creationId xmlns:a16="http://schemas.microsoft.com/office/drawing/2014/main" id="{952A019C-DD97-4B54-AD75-8692D43E8F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1" name="Line 103">
            <a:extLst>
              <a:ext uri="{FF2B5EF4-FFF2-40B4-BE49-F238E27FC236}">
                <a16:creationId xmlns:a16="http://schemas.microsoft.com/office/drawing/2014/main" id="{1AEF00F4-97FD-4E15-9137-527FB5028D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2" name="Line 104">
            <a:extLst>
              <a:ext uri="{FF2B5EF4-FFF2-40B4-BE49-F238E27FC236}">
                <a16:creationId xmlns:a16="http://schemas.microsoft.com/office/drawing/2014/main" id="{BACEF9FB-2924-434C-80C2-8FB154CF2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3" name="Line 105">
            <a:extLst>
              <a:ext uri="{FF2B5EF4-FFF2-40B4-BE49-F238E27FC236}">
                <a16:creationId xmlns:a16="http://schemas.microsoft.com/office/drawing/2014/main" id="{57F2D1CD-58D0-4178-893D-78E3D020DF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4" name="Line 106">
            <a:extLst>
              <a:ext uri="{FF2B5EF4-FFF2-40B4-BE49-F238E27FC236}">
                <a16:creationId xmlns:a16="http://schemas.microsoft.com/office/drawing/2014/main" id="{B71D16B4-4E01-49A2-B133-92D2005A0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5" name="Line 107">
            <a:extLst>
              <a:ext uri="{FF2B5EF4-FFF2-40B4-BE49-F238E27FC236}">
                <a16:creationId xmlns:a16="http://schemas.microsoft.com/office/drawing/2014/main" id="{5B84DC7C-C8DE-40E8-A7B5-07B2B608D0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6" name="Line 108">
            <a:extLst>
              <a:ext uri="{FF2B5EF4-FFF2-40B4-BE49-F238E27FC236}">
                <a16:creationId xmlns:a16="http://schemas.microsoft.com/office/drawing/2014/main" id="{04A90477-F538-400B-8E28-3790EB4DD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7" name="Line 109">
            <a:extLst>
              <a:ext uri="{FF2B5EF4-FFF2-40B4-BE49-F238E27FC236}">
                <a16:creationId xmlns:a16="http://schemas.microsoft.com/office/drawing/2014/main" id="{AF3EF200-9D7F-4DCF-8078-073783B27A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8" name="Line 110">
            <a:extLst>
              <a:ext uri="{FF2B5EF4-FFF2-40B4-BE49-F238E27FC236}">
                <a16:creationId xmlns:a16="http://schemas.microsoft.com/office/drawing/2014/main" id="{031149D7-EF4A-4ED2-8974-20DA61618F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19" name="Line 111">
            <a:extLst>
              <a:ext uri="{FF2B5EF4-FFF2-40B4-BE49-F238E27FC236}">
                <a16:creationId xmlns:a16="http://schemas.microsoft.com/office/drawing/2014/main" id="{03FB0DAF-D489-438A-AB41-81BAE7F5E8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0" name="Oval 112">
            <a:extLst>
              <a:ext uri="{FF2B5EF4-FFF2-40B4-BE49-F238E27FC236}">
                <a16:creationId xmlns:a16="http://schemas.microsoft.com/office/drawing/2014/main" id="{47753B78-103E-40A1-9996-B02B9CD728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21" name="Oval 113">
            <a:extLst>
              <a:ext uri="{FF2B5EF4-FFF2-40B4-BE49-F238E27FC236}">
                <a16:creationId xmlns:a16="http://schemas.microsoft.com/office/drawing/2014/main" id="{9D4E811A-2858-4CDD-A720-A61FE25CB5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22" name="Line 114">
            <a:extLst>
              <a:ext uri="{FF2B5EF4-FFF2-40B4-BE49-F238E27FC236}">
                <a16:creationId xmlns:a16="http://schemas.microsoft.com/office/drawing/2014/main" id="{EE20797D-9622-4085-818B-C0613F08A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3" name="Line 115">
            <a:extLst>
              <a:ext uri="{FF2B5EF4-FFF2-40B4-BE49-F238E27FC236}">
                <a16:creationId xmlns:a16="http://schemas.microsoft.com/office/drawing/2014/main" id="{318F6198-100F-408C-910A-56B1268EB7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4" name="Line 116">
            <a:extLst>
              <a:ext uri="{FF2B5EF4-FFF2-40B4-BE49-F238E27FC236}">
                <a16:creationId xmlns:a16="http://schemas.microsoft.com/office/drawing/2014/main" id="{C300E80F-B292-40AE-8285-68571B1F7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5" name="Line 117">
            <a:extLst>
              <a:ext uri="{FF2B5EF4-FFF2-40B4-BE49-F238E27FC236}">
                <a16:creationId xmlns:a16="http://schemas.microsoft.com/office/drawing/2014/main" id="{26DBF4F7-475E-4356-AB4F-6E82A43655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6" name="Line 118">
            <a:extLst>
              <a:ext uri="{FF2B5EF4-FFF2-40B4-BE49-F238E27FC236}">
                <a16:creationId xmlns:a16="http://schemas.microsoft.com/office/drawing/2014/main" id="{2989F2EE-BC0D-4FE7-9C3E-CB08B8494E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7" name="Line 119">
            <a:extLst>
              <a:ext uri="{FF2B5EF4-FFF2-40B4-BE49-F238E27FC236}">
                <a16:creationId xmlns:a16="http://schemas.microsoft.com/office/drawing/2014/main" id="{CDE05C10-E0D2-44EE-B54A-179C1CE788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8" name="Line 120">
            <a:extLst>
              <a:ext uri="{FF2B5EF4-FFF2-40B4-BE49-F238E27FC236}">
                <a16:creationId xmlns:a16="http://schemas.microsoft.com/office/drawing/2014/main" id="{780138E5-DE40-447A-9626-AF536C500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29" name="Line 121">
            <a:extLst>
              <a:ext uri="{FF2B5EF4-FFF2-40B4-BE49-F238E27FC236}">
                <a16:creationId xmlns:a16="http://schemas.microsoft.com/office/drawing/2014/main" id="{E6F5DE2E-86AB-4366-8AF3-B0038A5651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0" name="Line 122">
            <a:extLst>
              <a:ext uri="{FF2B5EF4-FFF2-40B4-BE49-F238E27FC236}">
                <a16:creationId xmlns:a16="http://schemas.microsoft.com/office/drawing/2014/main" id="{EEA4B658-AE89-4387-8E9B-B4A11C4123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1" name="Line 123">
            <a:extLst>
              <a:ext uri="{FF2B5EF4-FFF2-40B4-BE49-F238E27FC236}">
                <a16:creationId xmlns:a16="http://schemas.microsoft.com/office/drawing/2014/main" id="{21974509-A36A-4FEE-83D2-FDB2D92F1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2" name="Line 124">
            <a:extLst>
              <a:ext uri="{FF2B5EF4-FFF2-40B4-BE49-F238E27FC236}">
                <a16:creationId xmlns:a16="http://schemas.microsoft.com/office/drawing/2014/main" id="{B4CBBE78-73AA-4176-A63E-CC2B84999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3" name="Line 125">
            <a:extLst>
              <a:ext uri="{FF2B5EF4-FFF2-40B4-BE49-F238E27FC236}">
                <a16:creationId xmlns:a16="http://schemas.microsoft.com/office/drawing/2014/main" id="{C2046124-0440-4211-82A5-A66084570F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4" name="Line 126">
            <a:extLst>
              <a:ext uri="{FF2B5EF4-FFF2-40B4-BE49-F238E27FC236}">
                <a16:creationId xmlns:a16="http://schemas.microsoft.com/office/drawing/2014/main" id="{B94744A1-158F-4161-8C94-0BE615297F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5" name="Line 127">
            <a:extLst>
              <a:ext uri="{FF2B5EF4-FFF2-40B4-BE49-F238E27FC236}">
                <a16:creationId xmlns:a16="http://schemas.microsoft.com/office/drawing/2014/main" id="{7DF9568F-549D-428D-B4E9-11A502AB77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6" name="Line 128">
            <a:extLst>
              <a:ext uri="{FF2B5EF4-FFF2-40B4-BE49-F238E27FC236}">
                <a16:creationId xmlns:a16="http://schemas.microsoft.com/office/drawing/2014/main" id="{F12DBC83-757B-41C0-B9EC-1784FB77B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7" name="Line 129">
            <a:extLst>
              <a:ext uri="{FF2B5EF4-FFF2-40B4-BE49-F238E27FC236}">
                <a16:creationId xmlns:a16="http://schemas.microsoft.com/office/drawing/2014/main" id="{8EB2035B-9AD8-48F7-A12A-7495B4B31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8" name="Line 130">
            <a:extLst>
              <a:ext uri="{FF2B5EF4-FFF2-40B4-BE49-F238E27FC236}">
                <a16:creationId xmlns:a16="http://schemas.microsoft.com/office/drawing/2014/main" id="{0E86BA12-68BE-4C12-B2DC-9CA7C83B7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39" name="Freeform 131">
            <a:extLst>
              <a:ext uri="{FF2B5EF4-FFF2-40B4-BE49-F238E27FC236}">
                <a16:creationId xmlns:a16="http://schemas.microsoft.com/office/drawing/2014/main" id="{AF5F2080-CD81-42AA-9E2D-390FBEFF97D6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0" name="Freeform 132">
            <a:extLst>
              <a:ext uri="{FF2B5EF4-FFF2-40B4-BE49-F238E27FC236}">
                <a16:creationId xmlns:a16="http://schemas.microsoft.com/office/drawing/2014/main" id="{36A65B0F-3B6A-4E02-A3D5-ECF71757FD0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1" name="Freeform 133">
            <a:extLst>
              <a:ext uri="{FF2B5EF4-FFF2-40B4-BE49-F238E27FC236}">
                <a16:creationId xmlns:a16="http://schemas.microsoft.com/office/drawing/2014/main" id="{E672234D-66DC-498E-A711-5A309E2C4319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2" name="Freeform 134">
            <a:extLst>
              <a:ext uri="{FF2B5EF4-FFF2-40B4-BE49-F238E27FC236}">
                <a16:creationId xmlns:a16="http://schemas.microsoft.com/office/drawing/2014/main" id="{8F8EE606-6F0E-4DFB-AE8A-95861B617FC3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3" name="Oval 135">
            <a:extLst>
              <a:ext uri="{FF2B5EF4-FFF2-40B4-BE49-F238E27FC236}">
                <a16:creationId xmlns:a16="http://schemas.microsoft.com/office/drawing/2014/main" id="{9A0BE446-950B-4B8B-8492-1848A80E7B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44" name="Oval 136">
            <a:extLst>
              <a:ext uri="{FF2B5EF4-FFF2-40B4-BE49-F238E27FC236}">
                <a16:creationId xmlns:a16="http://schemas.microsoft.com/office/drawing/2014/main" id="{F230C2EC-AB1C-44C9-A902-3DB7A61B45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45" name="Oval 137">
            <a:extLst>
              <a:ext uri="{FF2B5EF4-FFF2-40B4-BE49-F238E27FC236}">
                <a16:creationId xmlns:a16="http://schemas.microsoft.com/office/drawing/2014/main" id="{ACE64542-0D23-4372-B08D-D2C5686CCC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46" name="Oval 138">
            <a:extLst>
              <a:ext uri="{FF2B5EF4-FFF2-40B4-BE49-F238E27FC236}">
                <a16:creationId xmlns:a16="http://schemas.microsoft.com/office/drawing/2014/main" id="{EF11EFE4-3881-4AC2-89ED-5B6E93DDA0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47" name="Freeform 139">
            <a:extLst>
              <a:ext uri="{FF2B5EF4-FFF2-40B4-BE49-F238E27FC236}">
                <a16:creationId xmlns:a16="http://schemas.microsoft.com/office/drawing/2014/main" id="{0CEB3749-F23A-4A30-A789-6C2AADAD7432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8" name="Freeform 140">
            <a:extLst>
              <a:ext uri="{FF2B5EF4-FFF2-40B4-BE49-F238E27FC236}">
                <a16:creationId xmlns:a16="http://schemas.microsoft.com/office/drawing/2014/main" id="{6A49110F-B323-4C96-AB5E-6006F9A2CF04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49" name="Freeform 141">
            <a:extLst>
              <a:ext uri="{FF2B5EF4-FFF2-40B4-BE49-F238E27FC236}">
                <a16:creationId xmlns:a16="http://schemas.microsoft.com/office/drawing/2014/main" id="{4988F456-B4F3-4499-A6B9-FB24279E3FFA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50" name="Freeform 142">
            <a:extLst>
              <a:ext uri="{FF2B5EF4-FFF2-40B4-BE49-F238E27FC236}">
                <a16:creationId xmlns:a16="http://schemas.microsoft.com/office/drawing/2014/main" id="{54591E89-5E8D-4D8F-AA1B-280B2B691F2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51" name="Oval 143">
            <a:extLst>
              <a:ext uri="{FF2B5EF4-FFF2-40B4-BE49-F238E27FC236}">
                <a16:creationId xmlns:a16="http://schemas.microsoft.com/office/drawing/2014/main" id="{01E38989-346B-4CBF-BE6E-B9B33084F9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2" name="Oval 144">
            <a:extLst>
              <a:ext uri="{FF2B5EF4-FFF2-40B4-BE49-F238E27FC236}">
                <a16:creationId xmlns:a16="http://schemas.microsoft.com/office/drawing/2014/main" id="{B77F8D0F-9CAA-4440-BA15-E25A722138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3" name="Oval 145">
            <a:extLst>
              <a:ext uri="{FF2B5EF4-FFF2-40B4-BE49-F238E27FC236}">
                <a16:creationId xmlns:a16="http://schemas.microsoft.com/office/drawing/2014/main" id="{9365BC36-56DA-468A-A361-F24C355814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4" name="Freeform 146">
            <a:extLst>
              <a:ext uri="{FF2B5EF4-FFF2-40B4-BE49-F238E27FC236}">
                <a16:creationId xmlns:a16="http://schemas.microsoft.com/office/drawing/2014/main" id="{E7BB80C6-EA5E-4C82-A0D0-4E0A04B7A282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55" name="Oval 147">
            <a:extLst>
              <a:ext uri="{FF2B5EF4-FFF2-40B4-BE49-F238E27FC236}">
                <a16:creationId xmlns:a16="http://schemas.microsoft.com/office/drawing/2014/main" id="{0CBD0BE5-276E-4F21-AF93-4CDB8D7A3C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6" name="Oval 148">
            <a:extLst>
              <a:ext uri="{FF2B5EF4-FFF2-40B4-BE49-F238E27FC236}">
                <a16:creationId xmlns:a16="http://schemas.microsoft.com/office/drawing/2014/main" id="{5B38CC35-BBFB-48A1-B87D-E503440265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7" name="Oval 149">
            <a:extLst>
              <a:ext uri="{FF2B5EF4-FFF2-40B4-BE49-F238E27FC236}">
                <a16:creationId xmlns:a16="http://schemas.microsoft.com/office/drawing/2014/main" id="{4617E940-9F66-4EE0-B391-21901EC655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58" name="Line 150">
            <a:extLst>
              <a:ext uri="{FF2B5EF4-FFF2-40B4-BE49-F238E27FC236}">
                <a16:creationId xmlns:a16="http://schemas.microsoft.com/office/drawing/2014/main" id="{826F8A67-ABF2-48DF-A899-334ED812E7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59" name="Oval 151">
            <a:extLst>
              <a:ext uri="{FF2B5EF4-FFF2-40B4-BE49-F238E27FC236}">
                <a16:creationId xmlns:a16="http://schemas.microsoft.com/office/drawing/2014/main" id="{7155A087-70E9-4B1A-BFF4-1901036B26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60" name="Oval 152">
            <a:extLst>
              <a:ext uri="{FF2B5EF4-FFF2-40B4-BE49-F238E27FC236}">
                <a16:creationId xmlns:a16="http://schemas.microsoft.com/office/drawing/2014/main" id="{F2CA7F4C-E58E-4B89-B630-A7C0DA1520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61" name="Oval 153">
            <a:extLst>
              <a:ext uri="{FF2B5EF4-FFF2-40B4-BE49-F238E27FC236}">
                <a16:creationId xmlns:a16="http://schemas.microsoft.com/office/drawing/2014/main" id="{D6A44E85-0A56-481F-A194-7288AEC790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62" name="Freeform 154">
            <a:extLst>
              <a:ext uri="{FF2B5EF4-FFF2-40B4-BE49-F238E27FC236}">
                <a16:creationId xmlns:a16="http://schemas.microsoft.com/office/drawing/2014/main" id="{4DCD3ED0-272F-41DF-B883-DD7C03EF612D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3" name="Line 155">
            <a:extLst>
              <a:ext uri="{FF2B5EF4-FFF2-40B4-BE49-F238E27FC236}">
                <a16:creationId xmlns:a16="http://schemas.microsoft.com/office/drawing/2014/main" id="{B3BFD514-A79C-4927-8E0D-3F48852EA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4" name="Line 156">
            <a:extLst>
              <a:ext uri="{FF2B5EF4-FFF2-40B4-BE49-F238E27FC236}">
                <a16:creationId xmlns:a16="http://schemas.microsoft.com/office/drawing/2014/main" id="{95733C96-7831-47EA-9759-30F0E522F5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5" name="Line 157">
            <a:extLst>
              <a:ext uri="{FF2B5EF4-FFF2-40B4-BE49-F238E27FC236}">
                <a16:creationId xmlns:a16="http://schemas.microsoft.com/office/drawing/2014/main" id="{2B5ED1E6-168A-4CED-A04E-2952DF0969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6" name="Freeform 158">
            <a:extLst>
              <a:ext uri="{FF2B5EF4-FFF2-40B4-BE49-F238E27FC236}">
                <a16:creationId xmlns:a16="http://schemas.microsoft.com/office/drawing/2014/main" id="{768CACAC-EE93-4710-8374-3C7B0AF9D69B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7" name="Freeform 159">
            <a:extLst>
              <a:ext uri="{FF2B5EF4-FFF2-40B4-BE49-F238E27FC236}">
                <a16:creationId xmlns:a16="http://schemas.microsoft.com/office/drawing/2014/main" id="{85FD58D4-B330-4676-B22C-DEFC496B16D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8" name="Line 160">
            <a:extLst>
              <a:ext uri="{FF2B5EF4-FFF2-40B4-BE49-F238E27FC236}">
                <a16:creationId xmlns:a16="http://schemas.microsoft.com/office/drawing/2014/main" id="{0B4671B5-23B3-4072-BF81-3FCBEDA0C6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69" name="Line 161">
            <a:extLst>
              <a:ext uri="{FF2B5EF4-FFF2-40B4-BE49-F238E27FC236}">
                <a16:creationId xmlns:a16="http://schemas.microsoft.com/office/drawing/2014/main" id="{B2DB5D3B-1BB9-4E93-A09C-F397A8E137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0" name="Line 162">
            <a:extLst>
              <a:ext uri="{FF2B5EF4-FFF2-40B4-BE49-F238E27FC236}">
                <a16:creationId xmlns:a16="http://schemas.microsoft.com/office/drawing/2014/main" id="{A8EBC9EF-0B86-44CB-8472-D9B1B6A413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1" name="Freeform 163">
            <a:extLst>
              <a:ext uri="{FF2B5EF4-FFF2-40B4-BE49-F238E27FC236}">
                <a16:creationId xmlns:a16="http://schemas.microsoft.com/office/drawing/2014/main" id="{D520C8BB-E333-465D-9C8B-9EDB7232EB98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2" name="Line 164">
            <a:extLst>
              <a:ext uri="{FF2B5EF4-FFF2-40B4-BE49-F238E27FC236}">
                <a16:creationId xmlns:a16="http://schemas.microsoft.com/office/drawing/2014/main" id="{3457459A-19E2-4296-B7D8-B6FEEDB0F4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3" name="Freeform 165">
            <a:extLst>
              <a:ext uri="{FF2B5EF4-FFF2-40B4-BE49-F238E27FC236}">
                <a16:creationId xmlns:a16="http://schemas.microsoft.com/office/drawing/2014/main" id="{C3FC6AA8-3DA3-4FC0-835C-59C290B88C7F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4" name="Freeform 166">
            <a:extLst>
              <a:ext uri="{FF2B5EF4-FFF2-40B4-BE49-F238E27FC236}">
                <a16:creationId xmlns:a16="http://schemas.microsoft.com/office/drawing/2014/main" id="{4F4D2926-F37B-4ACF-8EA3-3D81B6A8913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5" name="Freeform 167">
            <a:extLst>
              <a:ext uri="{FF2B5EF4-FFF2-40B4-BE49-F238E27FC236}">
                <a16:creationId xmlns:a16="http://schemas.microsoft.com/office/drawing/2014/main" id="{3C7D51A6-FF38-4CC6-991A-16972B04209E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6" name="Freeform 168">
            <a:extLst>
              <a:ext uri="{FF2B5EF4-FFF2-40B4-BE49-F238E27FC236}">
                <a16:creationId xmlns:a16="http://schemas.microsoft.com/office/drawing/2014/main" id="{2E4735FE-B1AA-46F2-8626-FB3716EB0BC8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77" name="Oval 169">
            <a:extLst>
              <a:ext uri="{FF2B5EF4-FFF2-40B4-BE49-F238E27FC236}">
                <a16:creationId xmlns:a16="http://schemas.microsoft.com/office/drawing/2014/main" id="{24B5AA54-6AB5-4DD9-AB11-A67429D8AE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78" name="Oval 170">
            <a:extLst>
              <a:ext uri="{FF2B5EF4-FFF2-40B4-BE49-F238E27FC236}">
                <a16:creationId xmlns:a16="http://schemas.microsoft.com/office/drawing/2014/main" id="{4221A359-8123-4AE8-ADF9-E0D5AE88BC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79" name="Oval 171">
            <a:extLst>
              <a:ext uri="{FF2B5EF4-FFF2-40B4-BE49-F238E27FC236}">
                <a16:creationId xmlns:a16="http://schemas.microsoft.com/office/drawing/2014/main" id="{81CE4711-72B1-4F5D-B85B-63BC701B63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0" name="Oval 172">
            <a:extLst>
              <a:ext uri="{FF2B5EF4-FFF2-40B4-BE49-F238E27FC236}">
                <a16:creationId xmlns:a16="http://schemas.microsoft.com/office/drawing/2014/main" id="{56C75AD0-7915-469D-BB65-2DC44425D7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1" name="Oval 173">
            <a:extLst>
              <a:ext uri="{FF2B5EF4-FFF2-40B4-BE49-F238E27FC236}">
                <a16:creationId xmlns:a16="http://schemas.microsoft.com/office/drawing/2014/main" id="{88EBEE9A-D26E-452B-A115-462BC7D911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2" name="Oval 174">
            <a:extLst>
              <a:ext uri="{FF2B5EF4-FFF2-40B4-BE49-F238E27FC236}">
                <a16:creationId xmlns:a16="http://schemas.microsoft.com/office/drawing/2014/main" id="{22F3CB39-FE1F-46C3-ACD5-A0873C7F39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3" name="Oval 175">
            <a:extLst>
              <a:ext uri="{FF2B5EF4-FFF2-40B4-BE49-F238E27FC236}">
                <a16:creationId xmlns:a16="http://schemas.microsoft.com/office/drawing/2014/main" id="{C1ACF92D-37C9-41E6-8E00-E06B04245B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4" name="Oval 176">
            <a:extLst>
              <a:ext uri="{FF2B5EF4-FFF2-40B4-BE49-F238E27FC236}">
                <a16:creationId xmlns:a16="http://schemas.microsoft.com/office/drawing/2014/main" id="{1F0A389D-A75F-438B-9A95-1441D7D430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5" name="Oval 177">
            <a:extLst>
              <a:ext uri="{FF2B5EF4-FFF2-40B4-BE49-F238E27FC236}">
                <a16:creationId xmlns:a16="http://schemas.microsoft.com/office/drawing/2014/main" id="{4F5979F7-D63A-4048-877A-0F3B09CDD1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6" name="Oval 178">
            <a:extLst>
              <a:ext uri="{FF2B5EF4-FFF2-40B4-BE49-F238E27FC236}">
                <a16:creationId xmlns:a16="http://schemas.microsoft.com/office/drawing/2014/main" id="{6EABB029-C268-4AAD-B3FE-B884919B6A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7" name="Oval 179">
            <a:extLst>
              <a:ext uri="{FF2B5EF4-FFF2-40B4-BE49-F238E27FC236}">
                <a16:creationId xmlns:a16="http://schemas.microsoft.com/office/drawing/2014/main" id="{EED6B13F-B202-4C84-BC87-644A9B4C46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8" name="Oval 180">
            <a:extLst>
              <a:ext uri="{FF2B5EF4-FFF2-40B4-BE49-F238E27FC236}">
                <a16:creationId xmlns:a16="http://schemas.microsoft.com/office/drawing/2014/main" id="{8160655C-CEC9-4584-8DE5-A1E4EBA901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89" name="Oval 181">
            <a:extLst>
              <a:ext uri="{FF2B5EF4-FFF2-40B4-BE49-F238E27FC236}">
                <a16:creationId xmlns:a16="http://schemas.microsoft.com/office/drawing/2014/main" id="{D6349F8E-6A5E-45F0-9327-9CA56A66B2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90" name="Oval 182">
            <a:extLst>
              <a:ext uri="{FF2B5EF4-FFF2-40B4-BE49-F238E27FC236}">
                <a16:creationId xmlns:a16="http://schemas.microsoft.com/office/drawing/2014/main" id="{D2345F23-7674-403A-B9BA-3C323D1D93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791" name="Freeform 183">
            <a:extLst>
              <a:ext uri="{FF2B5EF4-FFF2-40B4-BE49-F238E27FC236}">
                <a16:creationId xmlns:a16="http://schemas.microsoft.com/office/drawing/2014/main" id="{6DE80A23-F6E5-44D2-9963-FB9123F01506}"/>
              </a:ext>
            </a:extLst>
          </p:cNvPr>
          <p:cNvSpPr>
            <a:spLocks/>
          </p:cNvSpPr>
          <p:nvPr/>
        </p:nvSpPr>
        <p:spPr bwMode="auto">
          <a:xfrm>
            <a:off x="5708650" y="2451100"/>
            <a:ext cx="57150" cy="406400"/>
          </a:xfrm>
          <a:custGeom>
            <a:avLst/>
            <a:gdLst>
              <a:gd name="T0" fmla="*/ 0 w 36"/>
              <a:gd name="T1" fmla="*/ 256 h 256"/>
              <a:gd name="T2" fmla="*/ 36 w 36"/>
              <a:gd name="T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256">
                <a:moveTo>
                  <a:pt x="0" y="256"/>
                </a:moveTo>
                <a:lnTo>
                  <a:pt x="3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2792" name="Text Box 184">
            <a:extLst>
              <a:ext uri="{FF2B5EF4-FFF2-40B4-BE49-F238E27FC236}">
                <a16:creationId xmlns:a16="http://schemas.microsoft.com/office/drawing/2014/main" id="{8C5595AD-4311-4E6E-B31D-488E0B1A1FD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2793" name="Freeform 185">
            <a:extLst>
              <a:ext uri="{FF2B5EF4-FFF2-40B4-BE49-F238E27FC236}">
                <a16:creationId xmlns:a16="http://schemas.microsoft.com/office/drawing/2014/main" id="{527497C9-7E1D-4A83-AB38-87461584C176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4" name="Freeform 186">
            <a:extLst>
              <a:ext uri="{FF2B5EF4-FFF2-40B4-BE49-F238E27FC236}">
                <a16:creationId xmlns:a16="http://schemas.microsoft.com/office/drawing/2014/main" id="{47E4C42A-336E-4F5D-8FC4-AEF346AD84CB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5" name="Freeform 187">
            <a:extLst>
              <a:ext uri="{FF2B5EF4-FFF2-40B4-BE49-F238E27FC236}">
                <a16:creationId xmlns:a16="http://schemas.microsoft.com/office/drawing/2014/main" id="{216BCCF6-3A4D-45C4-8074-E2C126A5DEFF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6" name="Freeform 188">
            <a:extLst>
              <a:ext uri="{FF2B5EF4-FFF2-40B4-BE49-F238E27FC236}">
                <a16:creationId xmlns:a16="http://schemas.microsoft.com/office/drawing/2014/main" id="{FF2AA05F-148F-42BA-877D-1E8F391A716D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7" name="Freeform 189">
            <a:extLst>
              <a:ext uri="{FF2B5EF4-FFF2-40B4-BE49-F238E27FC236}">
                <a16:creationId xmlns:a16="http://schemas.microsoft.com/office/drawing/2014/main" id="{996B3471-8F43-4F27-939B-B7C2E9AF047E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8" name="Freeform 190">
            <a:extLst>
              <a:ext uri="{FF2B5EF4-FFF2-40B4-BE49-F238E27FC236}">
                <a16:creationId xmlns:a16="http://schemas.microsoft.com/office/drawing/2014/main" id="{330803D7-C2BD-44AD-8E74-0CC7D1B4330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799" name="Freeform 191">
            <a:extLst>
              <a:ext uri="{FF2B5EF4-FFF2-40B4-BE49-F238E27FC236}">
                <a16:creationId xmlns:a16="http://schemas.microsoft.com/office/drawing/2014/main" id="{A6D95E75-7042-4BA0-8E38-58B13CDFFE80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00" name="Freeform 192">
            <a:extLst>
              <a:ext uri="{FF2B5EF4-FFF2-40B4-BE49-F238E27FC236}">
                <a16:creationId xmlns:a16="http://schemas.microsoft.com/office/drawing/2014/main" id="{6DA188A6-B498-42FE-A9B2-3D156AFD6B8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01" name="Freeform 193">
            <a:extLst>
              <a:ext uri="{FF2B5EF4-FFF2-40B4-BE49-F238E27FC236}">
                <a16:creationId xmlns:a16="http://schemas.microsoft.com/office/drawing/2014/main" id="{186EFC2F-9D96-4CAE-9332-05F1606558E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02" name="Oval 194">
            <a:extLst>
              <a:ext uri="{FF2B5EF4-FFF2-40B4-BE49-F238E27FC236}">
                <a16:creationId xmlns:a16="http://schemas.microsoft.com/office/drawing/2014/main" id="{76C32B4B-1D54-4718-A290-25993AF3B8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03" name="Oval 195">
            <a:extLst>
              <a:ext uri="{FF2B5EF4-FFF2-40B4-BE49-F238E27FC236}">
                <a16:creationId xmlns:a16="http://schemas.microsoft.com/office/drawing/2014/main" id="{B821B8A1-CE86-4A0A-9ECF-8E82DABD3F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04" name="Text Box 196">
            <a:extLst>
              <a:ext uri="{FF2B5EF4-FFF2-40B4-BE49-F238E27FC236}">
                <a16:creationId xmlns:a16="http://schemas.microsoft.com/office/drawing/2014/main" id="{70F868C3-A7E1-431C-8BCF-85A55936BE4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2805" name="Line 197">
            <a:extLst>
              <a:ext uri="{FF2B5EF4-FFF2-40B4-BE49-F238E27FC236}">
                <a16:creationId xmlns:a16="http://schemas.microsoft.com/office/drawing/2014/main" id="{EFEAFBE3-1DB1-48C8-8F1E-24F1A8E064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06" name="Oval 198">
            <a:extLst>
              <a:ext uri="{FF2B5EF4-FFF2-40B4-BE49-F238E27FC236}">
                <a16:creationId xmlns:a16="http://schemas.microsoft.com/office/drawing/2014/main" id="{2E4FAF71-6C72-4E61-B20E-2D91538815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07" name="Oval 199">
            <a:extLst>
              <a:ext uri="{FF2B5EF4-FFF2-40B4-BE49-F238E27FC236}">
                <a16:creationId xmlns:a16="http://schemas.microsoft.com/office/drawing/2014/main" id="{C2D21858-5B7A-4F78-9BF0-66922CA878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08" name="Text Box 200">
            <a:extLst>
              <a:ext uri="{FF2B5EF4-FFF2-40B4-BE49-F238E27FC236}">
                <a16:creationId xmlns:a16="http://schemas.microsoft.com/office/drawing/2014/main" id="{FD4854D6-9CEB-4F41-8467-A4DBDD44EFC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2809" name="Line 201">
            <a:extLst>
              <a:ext uri="{FF2B5EF4-FFF2-40B4-BE49-F238E27FC236}">
                <a16:creationId xmlns:a16="http://schemas.microsoft.com/office/drawing/2014/main" id="{1325130D-07DA-4B39-8A70-0CDB7581A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10" name="Text Box 202">
            <a:extLst>
              <a:ext uri="{FF2B5EF4-FFF2-40B4-BE49-F238E27FC236}">
                <a16:creationId xmlns:a16="http://schemas.microsoft.com/office/drawing/2014/main" id="{61477A7B-EA2A-49C6-A054-5485E2187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11" name="Text Box 203">
            <a:extLst>
              <a:ext uri="{FF2B5EF4-FFF2-40B4-BE49-F238E27FC236}">
                <a16:creationId xmlns:a16="http://schemas.microsoft.com/office/drawing/2014/main" id="{A14ADCBE-9E54-4185-A00F-484598475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12" name="Text Box 204">
            <a:extLst>
              <a:ext uri="{FF2B5EF4-FFF2-40B4-BE49-F238E27FC236}">
                <a16:creationId xmlns:a16="http://schemas.microsoft.com/office/drawing/2014/main" id="{1AD5E2E2-C80B-4FB5-ACA8-41FB3ACE3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13" name="Text Box 205">
            <a:extLst>
              <a:ext uri="{FF2B5EF4-FFF2-40B4-BE49-F238E27FC236}">
                <a16:creationId xmlns:a16="http://schemas.microsoft.com/office/drawing/2014/main" id="{522C0E9F-6F55-4080-8A74-2DED042C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14" name="Text Box 206">
            <a:extLst>
              <a:ext uri="{FF2B5EF4-FFF2-40B4-BE49-F238E27FC236}">
                <a16:creationId xmlns:a16="http://schemas.microsoft.com/office/drawing/2014/main" id="{4CF2A586-1F95-4A7A-9165-8832925A4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16" name="Text Box 208">
            <a:extLst>
              <a:ext uri="{FF2B5EF4-FFF2-40B4-BE49-F238E27FC236}">
                <a16:creationId xmlns:a16="http://schemas.microsoft.com/office/drawing/2014/main" id="{8DF7FFC6-2B1F-4E7D-A406-EDAEC3CB4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2818" name="Text Box 210">
            <a:extLst>
              <a:ext uri="{FF2B5EF4-FFF2-40B4-BE49-F238E27FC236}">
                <a16:creationId xmlns:a16="http://schemas.microsoft.com/office/drawing/2014/main" id="{5E2310B7-9481-41F9-AD64-6F54A2A1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2819" name="Text Box 211">
            <a:extLst>
              <a:ext uri="{FF2B5EF4-FFF2-40B4-BE49-F238E27FC236}">
                <a16:creationId xmlns:a16="http://schemas.microsoft.com/office/drawing/2014/main" id="{16E5F5CA-A5BE-4F50-9EDB-77531F4C1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20" name="Text Box 212">
            <a:extLst>
              <a:ext uri="{FF2B5EF4-FFF2-40B4-BE49-F238E27FC236}">
                <a16:creationId xmlns:a16="http://schemas.microsoft.com/office/drawing/2014/main" id="{074F8A02-9F60-40D9-89BF-F0FD792B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21" name="Text Box 213">
            <a:extLst>
              <a:ext uri="{FF2B5EF4-FFF2-40B4-BE49-F238E27FC236}">
                <a16:creationId xmlns:a16="http://schemas.microsoft.com/office/drawing/2014/main" id="{EFBD1920-2366-4671-97E5-84E6013EB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22" name="Text Box 214">
            <a:extLst>
              <a:ext uri="{FF2B5EF4-FFF2-40B4-BE49-F238E27FC236}">
                <a16:creationId xmlns:a16="http://schemas.microsoft.com/office/drawing/2014/main" id="{D00E756F-BB4F-49C7-8F74-95CD23C4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23" name="Text Box 215">
            <a:extLst>
              <a:ext uri="{FF2B5EF4-FFF2-40B4-BE49-F238E27FC236}">
                <a16:creationId xmlns:a16="http://schemas.microsoft.com/office/drawing/2014/main" id="{4EBB87DF-B740-4AE6-A2A3-B107D58AD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24" name="Text Box 216">
            <a:extLst>
              <a:ext uri="{FF2B5EF4-FFF2-40B4-BE49-F238E27FC236}">
                <a16:creationId xmlns:a16="http://schemas.microsoft.com/office/drawing/2014/main" id="{7A05BCF6-09A1-46DB-B7E0-3B94F582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25" name="Text Box 217">
            <a:extLst>
              <a:ext uri="{FF2B5EF4-FFF2-40B4-BE49-F238E27FC236}">
                <a16:creationId xmlns:a16="http://schemas.microsoft.com/office/drawing/2014/main" id="{DDA37F04-4C20-43E8-81BE-5F617078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26" name="Text Box 218">
            <a:extLst>
              <a:ext uri="{FF2B5EF4-FFF2-40B4-BE49-F238E27FC236}">
                <a16:creationId xmlns:a16="http://schemas.microsoft.com/office/drawing/2014/main" id="{5EB101B1-EEA5-4EBB-872C-09032087E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27" name="Text Box 219">
            <a:extLst>
              <a:ext uri="{FF2B5EF4-FFF2-40B4-BE49-F238E27FC236}">
                <a16:creationId xmlns:a16="http://schemas.microsoft.com/office/drawing/2014/main" id="{91656637-2F80-4375-9578-525FB094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2828" name="Text Box 220">
            <a:extLst>
              <a:ext uri="{FF2B5EF4-FFF2-40B4-BE49-F238E27FC236}">
                <a16:creationId xmlns:a16="http://schemas.microsoft.com/office/drawing/2014/main" id="{5A1859E3-563F-49A9-83EE-6F95881C2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2829" name="Text Box 221">
            <a:extLst>
              <a:ext uri="{FF2B5EF4-FFF2-40B4-BE49-F238E27FC236}">
                <a16:creationId xmlns:a16="http://schemas.microsoft.com/office/drawing/2014/main" id="{61B95223-A870-405B-B2FA-BA478A42E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30" name="Text Box 222">
            <a:extLst>
              <a:ext uri="{FF2B5EF4-FFF2-40B4-BE49-F238E27FC236}">
                <a16:creationId xmlns:a16="http://schemas.microsoft.com/office/drawing/2014/main" id="{275085C9-7BAE-40E1-B555-029EEFF0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31" name="Text Box 223">
            <a:extLst>
              <a:ext uri="{FF2B5EF4-FFF2-40B4-BE49-F238E27FC236}">
                <a16:creationId xmlns:a16="http://schemas.microsoft.com/office/drawing/2014/main" id="{4BBD94E7-32F1-4ECE-8FEC-08B3BF2E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25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2832" name="Freeform 224">
            <a:extLst>
              <a:ext uri="{FF2B5EF4-FFF2-40B4-BE49-F238E27FC236}">
                <a16:creationId xmlns:a16="http://schemas.microsoft.com/office/drawing/2014/main" id="{7F1A9FBF-5FBB-4045-BBCF-7D16986D538B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833" name="Oval 225">
            <a:extLst>
              <a:ext uri="{FF2B5EF4-FFF2-40B4-BE49-F238E27FC236}">
                <a16:creationId xmlns:a16="http://schemas.microsoft.com/office/drawing/2014/main" id="{F8D033CD-667C-4E42-8941-B1C73E4B05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34" name="Oval 226">
            <a:extLst>
              <a:ext uri="{FF2B5EF4-FFF2-40B4-BE49-F238E27FC236}">
                <a16:creationId xmlns:a16="http://schemas.microsoft.com/office/drawing/2014/main" id="{554BEAB4-B8C5-4837-AA37-DE56B5AC6D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2835" name="Text Box 227">
            <a:extLst>
              <a:ext uri="{FF2B5EF4-FFF2-40B4-BE49-F238E27FC236}">
                <a16:creationId xmlns:a16="http://schemas.microsoft.com/office/drawing/2014/main" id="{BBC33BC6-0BA5-4358-AD56-25D0FC89D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25209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2836" name="Freeform 228">
            <a:extLst>
              <a:ext uri="{FF2B5EF4-FFF2-40B4-BE49-F238E27FC236}">
                <a16:creationId xmlns:a16="http://schemas.microsoft.com/office/drawing/2014/main" id="{8F383033-944E-42B7-9150-8485C1BBAF07}"/>
              </a:ext>
            </a:extLst>
          </p:cNvPr>
          <p:cNvSpPr>
            <a:spLocks/>
          </p:cNvSpPr>
          <p:nvPr/>
        </p:nvSpPr>
        <p:spPr bwMode="auto">
          <a:xfrm>
            <a:off x="6145214" y="3016250"/>
            <a:ext cx="306387" cy="160338"/>
          </a:xfrm>
          <a:custGeom>
            <a:avLst/>
            <a:gdLst>
              <a:gd name="T0" fmla="*/ 193 w 193"/>
              <a:gd name="T1" fmla="*/ 0 h 101"/>
              <a:gd name="T2" fmla="*/ 0 w 193"/>
              <a:gd name="T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101">
                <a:moveTo>
                  <a:pt x="193" y="0"/>
                </a:moveTo>
                <a:lnTo>
                  <a:pt x="0" y="101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2837" name="Text Box 229">
            <a:extLst>
              <a:ext uri="{FF2B5EF4-FFF2-40B4-BE49-F238E27FC236}">
                <a16:creationId xmlns:a16="http://schemas.microsoft.com/office/drawing/2014/main" id="{949DD495-531D-4EAC-934B-A32CA8DC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63979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 R S</a:t>
            </a:r>
          </a:p>
        </p:txBody>
      </p:sp>
      <p:sp>
        <p:nvSpPr>
          <p:cNvPr id="1092839" name="Freeform 231">
            <a:extLst>
              <a:ext uri="{FF2B5EF4-FFF2-40B4-BE49-F238E27FC236}">
                <a16:creationId xmlns:a16="http://schemas.microsoft.com/office/drawing/2014/main" id="{10DE3C2B-342A-4360-854D-A1ACECA8438B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92860" name="Group 252">
            <a:extLst>
              <a:ext uri="{FF2B5EF4-FFF2-40B4-BE49-F238E27FC236}">
                <a16:creationId xmlns:a16="http://schemas.microsoft.com/office/drawing/2014/main" id="{6B9459EE-577E-4D31-A5B6-2DC6DF856D84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2352676"/>
            <a:ext cx="666750" cy="860425"/>
            <a:chOff x="2238" y="1482"/>
            <a:chExt cx="420" cy="542"/>
          </a:xfrm>
        </p:grpSpPr>
        <p:sp>
          <p:nvSpPr>
            <p:cNvPr id="1092843" name="Text Box 235">
              <a:extLst>
                <a:ext uri="{FF2B5EF4-FFF2-40B4-BE49-F238E27FC236}">
                  <a16:creationId xmlns:a16="http://schemas.microsoft.com/office/drawing/2014/main" id="{F6D863A8-199D-4F9E-9833-ED1735F20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6" y="1572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</a:t>
              </a:r>
            </a:p>
          </p:txBody>
        </p:sp>
        <p:sp>
          <p:nvSpPr>
            <p:cNvPr id="1092844" name="Text Box 236">
              <a:extLst>
                <a:ext uri="{FF2B5EF4-FFF2-40B4-BE49-F238E27FC236}">
                  <a16:creationId xmlns:a16="http://schemas.microsoft.com/office/drawing/2014/main" id="{72F0BFEF-C95B-4EA7-9CE2-2820DBF31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" y="1794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</a:t>
              </a:r>
            </a:p>
          </p:txBody>
        </p:sp>
        <p:sp>
          <p:nvSpPr>
            <p:cNvPr id="1092854" name="Freeform 246">
              <a:extLst>
                <a:ext uri="{FF2B5EF4-FFF2-40B4-BE49-F238E27FC236}">
                  <a16:creationId xmlns:a16="http://schemas.microsoft.com/office/drawing/2014/main" id="{753969B5-C093-4063-A4F1-D79C95C3B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482"/>
              <a:ext cx="315" cy="542"/>
            </a:xfrm>
            <a:custGeom>
              <a:avLst/>
              <a:gdLst>
                <a:gd name="T0" fmla="*/ 315 w 315"/>
                <a:gd name="T1" fmla="*/ 0 h 542"/>
                <a:gd name="T2" fmla="*/ 171 w 315"/>
                <a:gd name="T3" fmla="*/ 72 h 542"/>
                <a:gd name="T4" fmla="*/ 153 w 315"/>
                <a:gd name="T5" fmla="*/ 246 h 542"/>
                <a:gd name="T6" fmla="*/ 51 w 315"/>
                <a:gd name="T7" fmla="*/ 258 h 542"/>
                <a:gd name="T8" fmla="*/ 9 w 315"/>
                <a:gd name="T9" fmla="*/ 312 h 542"/>
                <a:gd name="T10" fmla="*/ 63 w 315"/>
                <a:gd name="T11" fmla="*/ 384 h 542"/>
                <a:gd name="T12" fmla="*/ 255 w 315"/>
                <a:gd name="T13" fmla="*/ 45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542">
                  <a:moveTo>
                    <a:pt x="315" y="0"/>
                  </a:moveTo>
                  <a:cubicBezTo>
                    <a:pt x="290" y="11"/>
                    <a:pt x="218" y="29"/>
                    <a:pt x="171" y="72"/>
                  </a:cubicBezTo>
                  <a:cubicBezTo>
                    <a:pt x="125" y="112"/>
                    <a:pt x="173" y="215"/>
                    <a:pt x="153" y="246"/>
                  </a:cubicBezTo>
                  <a:cubicBezTo>
                    <a:pt x="133" y="277"/>
                    <a:pt x="75" y="247"/>
                    <a:pt x="51" y="258"/>
                  </a:cubicBezTo>
                  <a:cubicBezTo>
                    <a:pt x="27" y="269"/>
                    <a:pt x="7" y="291"/>
                    <a:pt x="9" y="312"/>
                  </a:cubicBezTo>
                  <a:cubicBezTo>
                    <a:pt x="0" y="338"/>
                    <a:pt x="33" y="350"/>
                    <a:pt x="63" y="384"/>
                  </a:cubicBezTo>
                  <a:cubicBezTo>
                    <a:pt x="72" y="542"/>
                    <a:pt x="69" y="450"/>
                    <a:pt x="255" y="45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med" len="med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92859" name="Group 251">
            <a:extLst>
              <a:ext uri="{FF2B5EF4-FFF2-40B4-BE49-F238E27FC236}">
                <a16:creationId xmlns:a16="http://schemas.microsoft.com/office/drawing/2014/main" id="{C6728C7D-3454-496E-8C66-CF7E2271868F}"/>
              </a:ext>
            </a:extLst>
          </p:cNvPr>
          <p:cNvGrpSpPr>
            <a:grpSpLocks/>
          </p:cNvGrpSpPr>
          <p:nvPr/>
        </p:nvGrpSpPr>
        <p:grpSpPr bwMode="auto">
          <a:xfrm>
            <a:off x="8577264" y="304800"/>
            <a:ext cx="1690687" cy="647700"/>
            <a:chOff x="4443" y="192"/>
            <a:chExt cx="1065" cy="408"/>
          </a:xfrm>
        </p:grpSpPr>
        <p:sp>
          <p:nvSpPr>
            <p:cNvPr id="1092855" name="Text Box 247">
              <a:extLst>
                <a:ext uri="{FF2B5EF4-FFF2-40B4-BE49-F238E27FC236}">
                  <a16:creationId xmlns:a16="http://schemas.microsoft.com/office/drawing/2014/main" id="{B008B9B9-1A7D-40CE-B7CF-47495FB1A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7" y="192"/>
              <a:ext cx="711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offset  =  3</a:t>
              </a:r>
            </a:p>
          </p:txBody>
        </p:sp>
        <p:sp>
          <p:nvSpPr>
            <p:cNvPr id="1092856" name="Freeform 248">
              <a:extLst>
                <a:ext uri="{FF2B5EF4-FFF2-40B4-BE49-F238E27FC236}">
                  <a16:creationId xmlns:a16="http://schemas.microsoft.com/office/drawing/2014/main" id="{A24226ED-A989-49DF-A744-F2F54DEE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258"/>
              <a:ext cx="291" cy="342"/>
            </a:xfrm>
            <a:custGeom>
              <a:avLst/>
              <a:gdLst>
                <a:gd name="T0" fmla="*/ 147 w 291"/>
                <a:gd name="T1" fmla="*/ 342 h 342"/>
                <a:gd name="T2" fmla="*/ 87 w 291"/>
                <a:gd name="T3" fmla="*/ 258 h 342"/>
                <a:gd name="T4" fmla="*/ 9 w 291"/>
                <a:gd name="T5" fmla="*/ 192 h 342"/>
                <a:gd name="T6" fmla="*/ 33 w 291"/>
                <a:gd name="T7" fmla="*/ 96 h 342"/>
                <a:gd name="T8" fmla="*/ 129 w 291"/>
                <a:gd name="T9" fmla="*/ 120 h 342"/>
                <a:gd name="T10" fmla="*/ 141 w 291"/>
                <a:gd name="T11" fmla="*/ 18 h 342"/>
                <a:gd name="T12" fmla="*/ 291 w 291"/>
                <a:gd name="T13" fmla="*/ 5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2">
                  <a:moveTo>
                    <a:pt x="147" y="342"/>
                  </a:moveTo>
                  <a:cubicBezTo>
                    <a:pt x="116" y="332"/>
                    <a:pt x="111" y="282"/>
                    <a:pt x="87" y="258"/>
                  </a:cubicBezTo>
                  <a:cubicBezTo>
                    <a:pt x="42" y="213"/>
                    <a:pt x="26" y="217"/>
                    <a:pt x="9" y="192"/>
                  </a:cubicBezTo>
                  <a:cubicBezTo>
                    <a:pt x="0" y="165"/>
                    <a:pt x="13" y="108"/>
                    <a:pt x="33" y="96"/>
                  </a:cubicBezTo>
                  <a:cubicBezTo>
                    <a:pt x="53" y="84"/>
                    <a:pt x="111" y="133"/>
                    <a:pt x="129" y="120"/>
                  </a:cubicBezTo>
                  <a:cubicBezTo>
                    <a:pt x="147" y="107"/>
                    <a:pt x="125" y="36"/>
                    <a:pt x="141" y="18"/>
                  </a:cubicBezTo>
                  <a:cubicBezTo>
                    <a:pt x="157" y="0"/>
                    <a:pt x="272" y="44"/>
                    <a:pt x="291" y="54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med" len="med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92857" name="Text Box 249">
            <a:extLst>
              <a:ext uri="{FF2B5EF4-FFF2-40B4-BE49-F238E27FC236}">
                <a16:creationId xmlns:a16="http://schemas.microsoft.com/office/drawing/2014/main" id="{8EEEB15E-CA71-4CF1-AD84-E0F0EC53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2858" name="Freeform 250">
            <a:extLst>
              <a:ext uri="{FF2B5EF4-FFF2-40B4-BE49-F238E27FC236}">
                <a16:creationId xmlns:a16="http://schemas.microsoft.com/office/drawing/2014/main" id="{41370D0D-5316-4927-95B8-C28BE6B2B4B2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4B3C7C-A90D-44B2-86F1-D192207D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Freeform 2">
            <a:extLst>
              <a:ext uri="{FF2B5EF4-FFF2-40B4-BE49-F238E27FC236}">
                <a16:creationId xmlns:a16="http://schemas.microsoft.com/office/drawing/2014/main" id="{30568EA8-B850-4FEE-9DAC-4BF20845DCD5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3864" name="Freeform 232">
            <a:extLst>
              <a:ext uri="{FF2B5EF4-FFF2-40B4-BE49-F238E27FC236}">
                <a16:creationId xmlns:a16="http://schemas.microsoft.com/office/drawing/2014/main" id="{A58E218E-001F-4264-9A2A-9F8AECB35CC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35" name="Line 3">
            <a:extLst>
              <a:ext uri="{FF2B5EF4-FFF2-40B4-BE49-F238E27FC236}">
                <a16:creationId xmlns:a16="http://schemas.microsoft.com/office/drawing/2014/main" id="{82E9E565-883F-4AE1-B93B-095CA7C59C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36" name="Freeform 4">
            <a:extLst>
              <a:ext uri="{FF2B5EF4-FFF2-40B4-BE49-F238E27FC236}">
                <a16:creationId xmlns:a16="http://schemas.microsoft.com/office/drawing/2014/main" id="{2E93F245-AFB9-4AA6-9B08-B40992E2AB0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37" name="Freeform 5">
            <a:extLst>
              <a:ext uri="{FF2B5EF4-FFF2-40B4-BE49-F238E27FC236}">
                <a16:creationId xmlns:a16="http://schemas.microsoft.com/office/drawing/2014/main" id="{0D4C86DA-5ADA-4220-851E-F2A038C63E5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39" name="Freeform 7">
            <a:extLst>
              <a:ext uri="{FF2B5EF4-FFF2-40B4-BE49-F238E27FC236}">
                <a16:creationId xmlns:a16="http://schemas.microsoft.com/office/drawing/2014/main" id="{8E458EFD-A28C-4A29-99CB-FF1F388CBAD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979 w 3552"/>
              <a:gd name="T57" fmla="*/ 562 h 3174"/>
              <a:gd name="T58" fmla="*/ 1280 w 3552"/>
              <a:gd name="T59" fmla="*/ 1034 h 3174"/>
              <a:gd name="T60" fmla="*/ 1848 w 3552"/>
              <a:gd name="T61" fmla="*/ 762 h 3174"/>
              <a:gd name="T62" fmla="*/ 1844 w 3552"/>
              <a:gd name="T63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979" y="562"/>
                </a:lnTo>
                <a:lnTo>
                  <a:pt x="1280" y="1034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0" name="Freeform 8">
            <a:extLst>
              <a:ext uri="{FF2B5EF4-FFF2-40B4-BE49-F238E27FC236}">
                <a16:creationId xmlns:a16="http://schemas.microsoft.com/office/drawing/2014/main" id="{A5D79919-D4F9-42C0-B3B0-D8D718832702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1" name="Freeform 9">
            <a:extLst>
              <a:ext uri="{FF2B5EF4-FFF2-40B4-BE49-F238E27FC236}">
                <a16:creationId xmlns:a16="http://schemas.microsoft.com/office/drawing/2014/main" id="{ECFE0F41-76EE-4B5F-86E8-4791BAF3B9AD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2" name="Line 10">
            <a:extLst>
              <a:ext uri="{FF2B5EF4-FFF2-40B4-BE49-F238E27FC236}">
                <a16:creationId xmlns:a16="http://schemas.microsoft.com/office/drawing/2014/main" id="{11193C9B-49AA-439D-9CEB-9F71D0A795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3" name="Freeform 11">
            <a:extLst>
              <a:ext uri="{FF2B5EF4-FFF2-40B4-BE49-F238E27FC236}">
                <a16:creationId xmlns:a16="http://schemas.microsoft.com/office/drawing/2014/main" id="{2268A1D7-0916-4CFA-89B9-F0ED8021A8CB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4" name="Freeform 12">
            <a:extLst>
              <a:ext uri="{FF2B5EF4-FFF2-40B4-BE49-F238E27FC236}">
                <a16:creationId xmlns:a16="http://schemas.microsoft.com/office/drawing/2014/main" id="{D2A46CDE-B98E-4D88-90D5-F683E191BE7F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5" name="Freeform 13">
            <a:extLst>
              <a:ext uri="{FF2B5EF4-FFF2-40B4-BE49-F238E27FC236}">
                <a16:creationId xmlns:a16="http://schemas.microsoft.com/office/drawing/2014/main" id="{2B65E0A8-8CE4-47C1-A293-6961D4FF2170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7" name="Line 15">
            <a:extLst>
              <a:ext uri="{FF2B5EF4-FFF2-40B4-BE49-F238E27FC236}">
                <a16:creationId xmlns:a16="http://schemas.microsoft.com/office/drawing/2014/main" id="{B61D3D7C-5592-4304-A8EA-8070A834E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8" name="Freeform 16">
            <a:extLst>
              <a:ext uri="{FF2B5EF4-FFF2-40B4-BE49-F238E27FC236}">
                <a16:creationId xmlns:a16="http://schemas.microsoft.com/office/drawing/2014/main" id="{234D3E6B-C37C-4C09-87B4-450B90155C76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49" name="Freeform 17">
            <a:extLst>
              <a:ext uri="{FF2B5EF4-FFF2-40B4-BE49-F238E27FC236}">
                <a16:creationId xmlns:a16="http://schemas.microsoft.com/office/drawing/2014/main" id="{AA38F25A-DB01-4E22-8D81-0835EC1E4037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0" name="Line 18">
            <a:extLst>
              <a:ext uri="{FF2B5EF4-FFF2-40B4-BE49-F238E27FC236}">
                <a16:creationId xmlns:a16="http://schemas.microsoft.com/office/drawing/2014/main" id="{131B9642-9BC2-4F3F-9E4F-6F6A629691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1" name="Line 19">
            <a:extLst>
              <a:ext uri="{FF2B5EF4-FFF2-40B4-BE49-F238E27FC236}">
                <a16:creationId xmlns:a16="http://schemas.microsoft.com/office/drawing/2014/main" id="{4792DFCB-F8DB-4CEE-A655-5FD976E447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2" name="Line 20">
            <a:extLst>
              <a:ext uri="{FF2B5EF4-FFF2-40B4-BE49-F238E27FC236}">
                <a16:creationId xmlns:a16="http://schemas.microsoft.com/office/drawing/2014/main" id="{FBDE53B0-34F8-40D3-958D-99B25B16E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3" name="Line 21">
            <a:extLst>
              <a:ext uri="{FF2B5EF4-FFF2-40B4-BE49-F238E27FC236}">
                <a16:creationId xmlns:a16="http://schemas.microsoft.com/office/drawing/2014/main" id="{54D9ACB4-D7C1-4FBD-A4B5-31B7B62B2B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4" name="Line 22">
            <a:extLst>
              <a:ext uri="{FF2B5EF4-FFF2-40B4-BE49-F238E27FC236}">
                <a16:creationId xmlns:a16="http://schemas.microsoft.com/office/drawing/2014/main" id="{F728BC18-55B5-4BB4-9DFA-4BE48DFF3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5" name="Freeform 23">
            <a:extLst>
              <a:ext uri="{FF2B5EF4-FFF2-40B4-BE49-F238E27FC236}">
                <a16:creationId xmlns:a16="http://schemas.microsoft.com/office/drawing/2014/main" id="{5AB7067F-BFED-46C9-97DA-41D416E1BCD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6" name="Line 24">
            <a:extLst>
              <a:ext uri="{FF2B5EF4-FFF2-40B4-BE49-F238E27FC236}">
                <a16:creationId xmlns:a16="http://schemas.microsoft.com/office/drawing/2014/main" id="{ADA6E8D2-CA7F-4D92-B24E-1BFDC2F04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7" name="Line 25">
            <a:extLst>
              <a:ext uri="{FF2B5EF4-FFF2-40B4-BE49-F238E27FC236}">
                <a16:creationId xmlns:a16="http://schemas.microsoft.com/office/drawing/2014/main" id="{5DFCDD15-AB23-4AE8-A051-A0A25F010D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8" name="Line 26">
            <a:extLst>
              <a:ext uri="{FF2B5EF4-FFF2-40B4-BE49-F238E27FC236}">
                <a16:creationId xmlns:a16="http://schemas.microsoft.com/office/drawing/2014/main" id="{4C0599A8-E471-4B09-8F0C-8A517ABCFF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59" name="Line 27">
            <a:extLst>
              <a:ext uri="{FF2B5EF4-FFF2-40B4-BE49-F238E27FC236}">
                <a16:creationId xmlns:a16="http://schemas.microsoft.com/office/drawing/2014/main" id="{D6A5CE60-19E9-4B56-BBEE-FB1C0C9202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0" name="Freeform 28">
            <a:extLst>
              <a:ext uri="{FF2B5EF4-FFF2-40B4-BE49-F238E27FC236}">
                <a16:creationId xmlns:a16="http://schemas.microsoft.com/office/drawing/2014/main" id="{FF4E8F6C-AEAE-4876-B295-4F0EF639C8F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1" name="Line 29">
            <a:extLst>
              <a:ext uri="{FF2B5EF4-FFF2-40B4-BE49-F238E27FC236}">
                <a16:creationId xmlns:a16="http://schemas.microsoft.com/office/drawing/2014/main" id="{8001AB1C-6EFB-491E-80B9-1BC44CA6F9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2" name="Freeform 30">
            <a:extLst>
              <a:ext uri="{FF2B5EF4-FFF2-40B4-BE49-F238E27FC236}">
                <a16:creationId xmlns:a16="http://schemas.microsoft.com/office/drawing/2014/main" id="{5FFBD3AA-83AA-4DC5-ADB4-BD91223022DC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3" name="Line 31">
            <a:extLst>
              <a:ext uri="{FF2B5EF4-FFF2-40B4-BE49-F238E27FC236}">
                <a16:creationId xmlns:a16="http://schemas.microsoft.com/office/drawing/2014/main" id="{B4734534-C1A5-463B-83B4-F23AF53241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4" name="Line 32">
            <a:extLst>
              <a:ext uri="{FF2B5EF4-FFF2-40B4-BE49-F238E27FC236}">
                <a16:creationId xmlns:a16="http://schemas.microsoft.com/office/drawing/2014/main" id="{A9DEC7DC-B517-4954-8362-E253BE32C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5" name="Freeform 33">
            <a:extLst>
              <a:ext uri="{FF2B5EF4-FFF2-40B4-BE49-F238E27FC236}">
                <a16:creationId xmlns:a16="http://schemas.microsoft.com/office/drawing/2014/main" id="{71CC0CA3-0D5A-48D5-8694-03460CB4F0A3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6" name="Line 34">
            <a:extLst>
              <a:ext uri="{FF2B5EF4-FFF2-40B4-BE49-F238E27FC236}">
                <a16:creationId xmlns:a16="http://schemas.microsoft.com/office/drawing/2014/main" id="{3EDB4B98-43C8-4F4A-AB89-D1C64F0C9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7" name="Freeform 35">
            <a:extLst>
              <a:ext uri="{FF2B5EF4-FFF2-40B4-BE49-F238E27FC236}">
                <a16:creationId xmlns:a16="http://schemas.microsoft.com/office/drawing/2014/main" id="{4AE1919B-2BE8-48F1-ACB6-2F67B955C87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8" name="Line 36">
            <a:extLst>
              <a:ext uri="{FF2B5EF4-FFF2-40B4-BE49-F238E27FC236}">
                <a16:creationId xmlns:a16="http://schemas.microsoft.com/office/drawing/2014/main" id="{4E801A34-DC90-4BCB-9131-ED80544583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69" name="Line 37">
            <a:extLst>
              <a:ext uri="{FF2B5EF4-FFF2-40B4-BE49-F238E27FC236}">
                <a16:creationId xmlns:a16="http://schemas.microsoft.com/office/drawing/2014/main" id="{F9EC829C-D8A8-4F52-8D75-DAD5753034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0" name="Line 38">
            <a:extLst>
              <a:ext uri="{FF2B5EF4-FFF2-40B4-BE49-F238E27FC236}">
                <a16:creationId xmlns:a16="http://schemas.microsoft.com/office/drawing/2014/main" id="{FCFC11EB-C2C0-4044-95BC-730C93B3D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1" name="Line 39">
            <a:extLst>
              <a:ext uri="{FF2B5EF4-FFF2-40B4-BE49-F238E27FC236}">
                <a16:creationId xmlns:a16="http://schemas.microsoft.com/office/drawing/2014/main" id="{6637CD3F-7FE9-4579-B006-7734CEFD43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2" name="Line 40">
            <a:extLst>
              <a:ext uri="{FF2B5EF4-FFF2-40B4-BE49-F238E27FC236}">
                <a16:creationId xmlns:a16="http://schemas.microsoft.com/office/drawing/2014/main" id="{B4F724EC-FF0F-4056-B858-1AF497D54B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3" name="Freeform 41">
            <a:extLst>
              <a:ext uri="{FF2B5EF4-FFF2-40B4-BE49-F238E27FC236}">
                <a16:creationId xmlns:a16="http://schemas.microsoft.com/office/drawing/2014/main" id="{E2A1EDDE-F6DF-40EE-A89E-5A6BC008B0C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4" name="Line 42">
            <a:extLst>
              <a:ext uri="{FF2B5EF4-FFF2-40B4-BE49-F238E27FC236}">
                <a16:creationId xmlns:a16="http://schemas.microsoft.com/office/drawing/2014/main" id="{940DBC11-E894-41A5-83FD-F672FC7787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5" name="Freeform 43">
            <a:extLst>
              <a:ext uri="{FF2B5EF4-FFF2-40B4-BE49-F238E27FC236}">
                <a16:creationId xmlns:a16="http://schemas.microsoft.com/office/drawing/2014/main" id="{963A0349-17F9-4ADF-9A60-16BFDCB463B4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6" name="Line 44">
            <a:extLst>
              <a:ext uri="{FF2B5EF4-FFF2-40B4-BE49-F238E27FC236}">
                <a16:creationId xmlns:a16="http://schemas.microsoft.com/office/drawing/2014/main" id="{E9BF9424-4E7C-4C93-9046-8813EB0FE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7" name="Line 45">
            <a:extLst>
              <a:ext uri="{FF2B5EF4-FFF2-40B4-BE49-F238E27FC236}">
                <a16:creationId xmlns:a16="http://schemas.microsoft.com/office/drawing/2014/main" id="{A1252E34-0D67-4991-9987-BA7486B8A2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8" name="Line 46">
            <a:extLst>
              <a:ext uri="{FF2B5EF4-FFF2-40B4-BE49-F238E27FC236}">
                <a16:creationId xmlns:a16="http://schemas.microsoft.com/office/drawing/2014/main" id="{9ABCA6DE-B277-4621-BD8A-6AD96441A7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79" name="Line 47">
            <a:extLst>
              <a:ext uri="{FF2B5EF4-FFF2-40B4-BE49-F238E27FC236}">
                <a16:creationId xmlns:a16="http://schemas.microsoft.com/office/drawing/2014/main" id="{3CCCF012-E88C-4B26-B1D9-4E7A117E12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0" name="Line 48">
            <a:extLst>
              <a:ext uri="{FF2B5EF4-FFF2-40B4-BE49-F238E27FC236}">
                <a16:creationId xmlns:a16="http://schemas.microsoft.com/office/drawing/2014/main" id="{28AE5C21-38F2-411E-827B-63D2ACEC8C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1" name="Line 49">
            <a:extLst>
              <a:ext uri="{FF2B5EF4-FFF2-40B4-BE49-F238E27FC236}">
                <a16:creationId xmlns:a16="http://schemas.microsoft.com/office/drawing/2014/main" id="{0198006F-6463-44EE-AD52-DF7CD2505D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2" name="Line 50">
            <a:extLst>
              <a:ext uri="{FF2B5EF4-FFF2-40B4-BE49-F238E27FC236}">
                <a16:creationId xmlns:a16="http://schemas.microsoft.com/office/drawing/2014/main" id="{C38A70E6-77C3-4F38-B736-7C1A97E47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3" name="Line 51">
            <a:extLst>
              <a:ext uri="{FF2B5EF4-FFF2-40B4-BE49-F238E27FC236}">
                <a16:creationId xmlns:a16="http://schemas.microsoft.com/office/drawing/2014/main" id="{3E9DB140-0E1D-40F9-B517-426170781C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4" name="Freeform 52">
            <a:extLst>
              <a:ext uri="{FF2B5EF4-FFF2-40B4-BE49-F238E27FC236}">
                <a16:creationId xmlns:a16="http://schemas.microsoft.com/office/drawing/2014/main" id="{9831E306-F8EC-4912-B0B9-2B901B9BF518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5" name="Freeform 53">
            <a:extLst>
              <a:ext uri="{FF2B5EF4-FFF2-40B4-BE49-F238E27FC236}">
                <a16:creationId xmlns:a16="http://schemas.microsoft.com/office/drawing/2014/main" id="{E9742393-F862-4D13-8D8E-6180F369B92F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6" name="Line 54">
            <a:extLst>
              <a:ext uri="{FF2B5EF4-FFF2-40B4-BE49-F238E27FC236}">
                <a16:creationId xmlns:a16="http://schemas.microsoft.com/office/drawing/2014/main" id="{2CE3CA22-6B7F-43FF-BBFA-55C2FA7DCC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7" name="Freeform 55">
            <a:extLst>
              <a:ext uri="{FF2B5EF4-FFF2-40B4-BE49-F238E27FC236}">
                <a16:creationId xmlns:a16="http://schemas.microsoft.com/office/drawing/2014/main" id="{6A084F1D-5ADA-4243-B286-1B6F12E570E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8" name="Freeform 56">
            <a:extLst>
              <a:ext uri="{FF2B5EF4-FFF2-40B4-BE49-F238E27FC236}">
                <a16:creationId xmlns:a16="http://schemas.microsoft.com/office/drawing/2014/main" id="{E1B608AB-094E-4FBE-9C91-5A449D96CD6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89" name="Line 57">
            <a:extLst>
              <a:ext uri="{FF2B5EF4-FFF2-40B4-BE49-F238E27FC236}">
                <a16:creationId xmlns:a16="http://schemas.microsoft.com/office/drawing/2014/main" id="{408A9DB0-92EE-4B56-976C-FC54DC8B75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0" name="Freeform 58">
            <a:extLst>
              <a:ext uri="{FF2B5EF4-FFF2-40B4-BE49-F238E27FC236}">
                <a16:creationId xmlns:a16="http://schemas.microsoft.com/office/drawing/2014/main" id="{48889F10-2A80-4F0C-9E71-EC1F4775B18A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1" name="Line 59">
            <a:extLst>
              <a:ext uri="{FF2B5EF4-FFF2-40B4-BE49-F238E27FC236}">
                <a16:creationId xmlns:a16="http://schemas.microsoft.com/office/drawing/2014/main" id="{98201DEB-17B9-46D4-8FED-78E5DBFA10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2" name="Freeform 60">
            <a:extLst>
              <a:ext uri="{FF2B5EF4-FFF2-40B4-BE49-F238E27FC236}">
                <a16:creationId xmlns:a16="http://schemas.microsoft.com/office/drawing/2014/main" id="{E0753836-8B22-4FB1-A43F-1483ECFCD7A2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3" name="Oval 61">
            <a:extLst>
              <a:ext uri="{FF2B5EF4-FFF2-40B4-BE49-F238E27FC236}">
                <a16:creationId xmlns:a16="http://schemas.microsoft.com/office/drawing/2014/main" id="{1A0A2EAF-35F8-4FF3-8B33-EB618C9D34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694" name="Line 62">
            <a:extLst>
              <a:ext uri="{FF2B5EF4-FFF2-40B4-BE49-F238E27FC236}">
                <a16:creationId xmlns:a16="http://schemas.microsoft.com/office/drawing/2014/main" id="{57C349DD-9E2E-49E9-9B82-CD9F8A6CA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5" name="Line 63">
            <a:extLst>
              <a:ext uri="{FF2B5EF4-FFF2-40B4-BE49-F238E27FC236}">
                <a16:creationId xmlns:a16="http://schemas.microsoft.com/office/drawing/2014/main" id="{FDA0E975-E5FA-48F4-8358-D1EC51516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6" name="Freeform 64">
            <a:extLst>
              <a:ext uri="{FF2B5EF4-FFF2-40B4-BE49-F238E27FC236}">
                <a16:creationId xmlns:a16="http://schemas.microsoft.com/office/drawing/2014/main" id="{008030B7-008B-42AA-869F-FDCAEBA9B74C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7" name="Line 65">
            <a:extLst>
              <a:ext uri="{FF2B5EF4-FFF2-40B4-BE49-F238E27FC236}">
                <a16:creationId xmlns:a16="http://schemas.microsoft.com/office/drawing/2014/main" id="{48C56CD1-62DC-4F20-A035-03786B3B28A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98" name="Text Box 66">
            <a:extLst>
              <a:ext uri="{FF2B5EF4-FFF2-40B4-BE49-F238E27FC236}">
                <a16:creationId xmlns:a16="http://schemas.microsoft.com/office/drawing/2014/main" id="{9AAA9D4E-D5EA-405D-8B4B-C5831462D864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3699" name="Line 67">
            <a:extLst>
              <a:ext uri="{FF2B5EF4-FFF2-40B4-BE49-F238E27FC236}">
                <a16:creationId xmlns:a16="http://schemas.microsoft.com/office/drawing/2014/main" id="{C6E56B92-EC89-45A3-B65C-67F0E7FD00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0" name="Line 68">
            <a:extLst>
              <a:ext uri="{FF2B5EF4-FFF2-40B4-BE49-F238E27FC236}">
                <a16:creationId xmlns:a16="http://schemas.microsoft.com/office/drawing/2014/main" id="{709640C0-8F3F-4FCA-8575-29B83D22E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1" name="Line 69">
            <a:extLst>
              <a:ext uri="{FF2B5EF4-FFF2-40B4-BE49-F238E27FC236}">
                <a16:creationId xmlns:a16="http://schemas.microsoft.com/office/drawing/2014/main" id="{670349BA-700E-4C6F-BDEC-8CD08FA5E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2" name="Freeform 70">
            <a:extLst>
              <a:ext uri="{FF2B5EF4-FFF2-40B4-BE49-F238E27FC236}">
                <a16:creationId xmlns:a16="http://schemas.microsoft.com/office/drawing/2014/main" id="{491F780A-ECA6-47C8-A81D-3CB282D448B5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3" name="Line 71">
            <a:extLst>
              <a:ext uri="{FF2B5EF4-FFF2-40B4-BE49-F238E27FC236}">
                <a16:creationId xmlns:a16="http://schemas.microsoft.com/office/drawing/2014/main" id="{F8C50877-6365-4A68-80E5-000DE2C1DB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4" name="Freeform 72">
            <a:extLst>
              <a:ext uri="{FF2B5EF4-FFF2-40B4-BE49-F238E27FC236}">
                <a16:creationId xmlns:a16="http://schemas.microsoft.com/office/drawing/2014/main" id="{C89DE9FF-743C-4033-AB5B-A7577F9329F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5" name="Freeform 73">
            <a:extLst>
              <a:ext uri="{FF2B5EF4-FFF2-40B4-BE49-F238E27FC236}">
                <a16:creationId xmlns:a16="http://schemas.microsoft.com/office/drawing/2014/main" id="{C67DB33C-1C04-4F09-8587-66777C3A20C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6" name="Freeform 74">
            <a:extLst>
              <a:ext uri="{FF2B5EF4-FFF2-40B4-BE49-F238E27FC236}">
                <a16:creationId xmlns:a16="http://schemas.microsoft.com/office/drawing/2014/main" id="{5656397E-93F3-4262-8C52-63521D4A5260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7" name="Freeform 75">
            <a:extLst>
              <a:ext uri="{FF2B5EF4-FFF2-40B4-BE49-F238E27FC236}">
                <a16:creationId xmlns:a16="http://schemas.microsoft.com/office/drawing/2014/main" id="{33549662-18D9-4C0D-9CBC-1DA40DBF3C48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8" name="Freeform 76">
            <a:extLst>
              <a:ext uri="{FF2B5EF4-FFF2-40B4-BE49-F238E27FC236}">
                <a16:creationId xmlns:a16="http://schemas.microsoft.com/office/drawing/2014/main" id="{313D5479-3912-49D9-85D3-5056E0F2C19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09" name="Oval 77">
            <a:extLst>
              <a:ext uri="{FF2B5EF4-FFF2-40B4-BE49-F238E27FC236}">
                <a16:creationId xmlns:a16="http://schemas.microsoft.com/office/drawing/2014/main" id="{CC22DBE4-6A62-41EF-8E42-A4D5F26DAE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10" name="Line 78">
            <a:extLst>
              <a:ext uri="{FF2B5EF4-FFF2-40B4-BE49-F238E27FC236}">
                <a16:creationId xmlns:a16="http://schemas.microsoft.com/office/drawing/2014/main" id="{2F0FC936-359B-4946-A2B6-28973B65D4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1" name="Line 79">
            <a:extLst>
              <a:ext uri="{FF2B5EF4-FFF2-40B4-BE49-F238E27FC236}">
                <a16:creationId xmlns:a16="http://schemas.microsoft.com/office/drawing/2014/main" id="{AE120727-1484-44C6-AD3F-FB40FF72B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2" name="Freeform 80">
            <a:extLst>
              <a:ext uri="{FF2B5EF4-FFF2-40B4-BE49-F238E27FC236}">
                <a16:creationId xmlns:a16="http://schemas.microsoft.com/office/drawing/2014/main" id="{C07D610E-0D86-4645-8F8E-3897F9B8D55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3" name="Oval 81">
            <a:extLst>
              <a:ext uri="{FF2B5EF4-FFF2-40B4-BE49-F238E27FC236}">
                <a16:creationId xmlns:a16="http://schemas.microsoft.com/office/drawing/2014/main" id="{BD0B8FF2-04F0-4D95-BF29-8C8EB185E1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14" name="Line 82">
            <a:extLst>
              <a:ext uri="{FF2B5EF4-FFF2-40B4-BE49-F238E27FC236}">
                <a16:creationId xmlns:a16="http://schemas.microsoft.com/office/drawing/2014/main" id="{74885126-AEDC-424D-A173-26797041C6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5" name="Oval 83">
            <a:extLst>
              <a:ext uri="{FF2B5EF4-FFF2-40B4-BE49-F238E27FC236}">
                <a16:creationId xmlns:a16="http://schemas.microsoft.com/office/drawing/2014/main" id="{FF7B07EC-1FB8-4EFF-A5DF-1DA03D9FAD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16" name="Freeform 84">
            <a:extLst>
              <a:ext uri="{FF2B5EF4-FFF2-40B4-BE49-F238E27FC236}">
                <a16:creationId xmlns:a16="http://schemas.microsoft.com/office/drawing/2014/main" id="{A1517242-57D0-49C1-94B2-D04B2633EBA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7" name="Freeform 85">
            <a:extLst>
              <a:ext uri="{FF2B5EF4-FFF2-40B4-BE49-F238E27FC236}">
                <a16:creationId xmlns:a16="http://schemas.microsoft.com/office/drawing/2014/main" id="{37D6BFDF-45E7-4B65-8B98-BF6E9713887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18" name="Oval 86">
            <a:extLst>
              <a:ext uri="{FF2B5EF4-FFF2-40B4-BE49-F238E27FC236}">
                <a16:creationId xmlns:a16="http://schemas.microsoft.com/office/drawing/2014/main" id="{E79D4CE2-68BC-4B7F-B446-194834F11D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19" name="Line 87">
            <a:extLst>
              <a:ext uri="{FF2B5EF4-FFF2-40B4-BE49-F238E27FC236}">
                <a16:creationId xmlns:a16="http://schemas.microsoft.com/office/drawing/2014/main" id="{6FF6FD9A-68FF-4E52-8FC7-047C5BB2D0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0" name="Oval 88">
            <a:extLst>
              <a:ext uri="{FF2B5EF4-FFF2-40B4-BE49-F238E27FC236}">
                <a16:creationId xmlns:a16="http://schemas.microsoft.com/office/drawing/2014/main" id="{F0C25ACA-80AC-4F3B-A0D8-3F7505B039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21" name="Freeform 89">
            <a:extLst>
              <a:ext uri="{FF2B5EF4-FFF2-40B4-BE49-F238E27FC236}">
                <a16:creationId xmlns:a16="http://schemas.microsoft.com/office/drawing/2014/main" id="{32258647-C4E2-4273-B8A3-B1CC3958E4ED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2" name="Freeform 90">
            <a:extLst>
              <a:ext uri="{FF2B5EF4-FFF2-40B4-BE49-F238E27FC236}">
                <a16:creationId xmlns:a16="http://schemas.microsoft.com/office/drawing/2014/main" id="{62F11DF3-2406-4B3C-9F7C-2D43A57D39B1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3" name="Line 91">
            <a:extLst>
              <a:ext uri="{FF2B5EF4-FFF2-40B4-BE49-F238E27FC236}">
                <a16:creationId xmlns:a16="http://schemas.microsoft.com/office/drawing/2014/main" id="{39EEB832-50C4-463D-88FD-0DED22583F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4" name="Oval 92">
            <a:extLst>
              <a:ext uri="{FF2B5EF4-FFF2-40B4-BE49-F238E27FC236}">
                <a16:creationId xmlns:a16="http://schemas.microsoft.com/office/drawing/2014/main" id="{4272ECB4-0E3B-4102-ABF6-07AD7210E9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25" name="Freeform 93">
            <a:extLst>
              <a:ext uri="{FF2B5EF4-FFF2-40B4-BE49-F238E27FC236}">
                <a16:creationId xmlns:a16="http://schemas.microsoft.com/office/drawing/2014/main" id="{F4D7A0A8-4BB9-407B-9E52-BDD4494D448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6" name="Freeform 94">
            <a:extLst>
              <a:ext uri="{FF2B5EF4-FFF2-40B4-BE49-F238E27FC236}">
                <a16:creationId xmlns:a16="http://schemas.microsoft.com/office/drawing/2014/main" id="{352420C3-93BC-4035-B5AD-8DFB5021FB03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7" name="Freeform 95">
            <a:extLst>
              <a:ext uri="{FF2B5EF4-FFF2-40B4-BE49-F238E27FC236}">
                <a16:creationId xmlns:a16="http://schemas.microsoft.com/office/drawing/2014/main" id="{919F91D7-834B-4A05-9C99-C1FC4A259307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8" name="Line 96">
            <a:extLst>
              <a:ext uri="{FF2B5EF4-FFF2-40B4-BE49-F238E27FC236}">
                <a16:creationId xmlns:a16="http://schemas.microsoft.com/office/drawing/2014/main" id="{AE955804-A460-4BC1-A898-C5D780BC8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29" name="Freeform 97">
            <a:extLst>
              <a:ext uri="{FF2B5EF4-FFF2-40B4-BE49-F238E27FC236}">
                <a16:creationId xmlns:a16="http://schemas.microsoft.com/office/drawing/2014/main" id="{8C0CC43A-5472-4479-8B4D-C57B373CBAB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0" name="Freeform 98">
            <a:extLst>
              <a:ext uri="{FF2B5EF4-FFF2-40B4-BE49-F238E27FC236}">
                <a16:creationId xmlns:a16="http://schemas.microsoft.com/office/drawing/2014/main" id="{007A6521-E600-4FF2-ACC7-CC027564581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1" name="Freeform 99">
            <a:extLst>
              <a:ext uri="{FF2B5EF4-FFF2-40B4-BE49-F238E27FC236}">
                <a16:creationId xmlns:a16="http://schemas.microsoft.com/office/drawing/2014/main" id="{9123F75A-79D4-4BA9-A25F-5C9485096E24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2" name="Oval 100">
            <a:extLst>
              <a:ext uri="{FF2B5EF4-FFF2-40B4-BE49-F238E27FC236}">
                <a16:creationId xmlns:a16="http://schemas.microsoft.com/office/drawing/2014/main" id="{8429663D-CB93-4A16-9FF1-3407F89AF1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33" name="Oval 101">
            <a:extLst>
              <a:ext uri="{FF2B5EF4-FFF2-40B4-BE49-F238E27FC236}">
                <a16:creationId xmlns:a16="http://schemas.microsoft.com/office/drawing/2014/main" id="{28C5DD3A-EE9C-4E87-A59F-D9CB560423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34" name="Line 102">
            <a:extLst>
              <a:ext uri="{FF2B5EF4-FFF2-40B4-BE49-F238E27FC236}">
                <a16:creationId xmlns:a16="http://schemas.microsoft.com/office/drawing/2014/main" id="{3B722FB8-A6F4-4BCD-BE7D-6F8BDCD2CD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5" name="Line 103">
            <a:extLst>
              <a:ext uri="{FF2B5EF4-FFF2-40B4-BE49-F238E27FC236}">
                <a16:creationId xmlns:a16="http://schemas.microsoft.com/office/drawing/2014/main" id="{887C2961-91AB-4A3E-914C-6AF84F6A03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6" name="Line 104">
            <a:extLst>
              <a:ext uri="{FF2B5EF4-FFF2-40B4-BE49-F238E27FC236}">
                <a16:creationId xmlns:a16="http://schemas.microsoft.com/office/drawing/2014/main" id="{2AC86CDF-32C9-4C3E-BD00-840E2093F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7" name="Line 105">
            <a:extLst>
              <a:ext uri="{FF2B5EF4-FFF2-40B4-BE49-F238E27FC236}">
                <a16:creationId xmlns:a16="http://schemas.microsoft.com/office/drawing/2014/main" id="{9096791A-AA20-4ABF-AA36-383557329A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8" name="Line 106">
            <a:extLst>
              <a:ext uri="{FF2B5EF4-FFF2-40B4-BE49-F238E27FC236}">
                <a16:creationId xmlns:a16="http://schemas.microsoft.com/office/drawing/2014/main" id="{739963EE-7C37-4DCB-AC3B-EE44AD348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39" name="Line 107">
            <a:extLst>
              <a:ext uri="{FF2B5EF4-FFF2-40B4-BE49-F238E27FC236}">
                <a16:creationId xmlns:a16="http://schemas.microsoft.com/office/drawing/2014/main" id="{A7519195-89EB-4B00-9762-ECBF260D45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0" name="Line 108">
            <a:extLst>
              <a:ext uri="{FF2B5EF4-FFF2-40B4-BE49-F238E27FC236}">
                <a16:creationId xmlns:a16="http://schemas.microsoft.com/office/drawing/2014/main" id="{4CE6E2BF-332A-4086-8E3D-7F2B15E63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1" name="Line 109">
            <a:extLst>
              <a:ext uri="{FF2B5EF4-FFF2-40B4-BE49-F238E27FC236}">
                <a16:creationId xmlns:a16="http://schemas.microsoft.com/office/drawing/2014/main" id="{C6CF1056-9715-4D24-AA1C-07E66C187A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2" name="Line 110">
            <a:extLst>
              <a:ext uri="{FF2B5EF4-FFF2-40B4-BE49-F238E27FC236}">
                <a16:creationId xmlns:a16="http://schemas.microsoft.com/office/drawing/2014/main" id="{4935C2A7-5F12-4D3C-893D-E2E58A625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3" name="Line 111">
            <a:extLst>
              <a:ext uri="{FF2B5EF4-FFF2-40B4-BE49-F238E27FC236}">
                <a16:creationId xmlns:a16="http://schemas.microsoft.com/office/drawing/2014/main" id="{A9718AAF-F5FA-4133-AC81-2548641C79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4" name="Oval 112">
            <a:extLst>
              <a:ext uri="{FF2B5EF4-FFF2-40B4-BE49-F238E27FC236}">
                <a16:creationId xmlns:a16="http://schemas.microsoft.com/office/drawing/2014/main" id="{19BF51E5-13D1-493C-B0E0-9C72282B15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45" name="Oval 113">
            <a:extLst>
              <a:ext uri="{FF2B5EF4-FFF2-40B4-BE49-F238E27FC236}">
                <a16:creationId xmlns:a16="http://schemas.microsoft.com/office/drawing/2014/main" id="{E15F924F-25CB-4295-B0D6-9BCC54E582A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46" name="Line 114">
            <a:extLst>
              <a:ext uri="{FF2B5EF4-FFF2-40B4-BE49-F238E27FC236}">
                <a16:creationId xmlns:a16="http://schemas.microsoft.com/office/drawing/2014/main" id="{40BC4DFA-9294-4DC7-9794-AC4D9F12A3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7" name="Line 115">
            <a:extLst>
              <a:ext uri="{FF2B5EF4-FFF2-40B4-BE49-F238E27FC236}">
                <a16:creationId xmlns:a16="http://schemas.microsoft.com/office/drawing/2014/main" id="{CB96A795-35CE-4E9E-B133-088AE9CBEC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8" name="Line 116">
            <a:extLst>
              <a:ext uri="{FF2B5EF4-FFF2-40B4-BE49-F238E27FC236}">
                <a16:creationId xmlns:a16="http://schemas.microsoft.com/office/drawing/2014/main" id="{BA6F88BD-8C56-4276-8C77-335742D88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49" name="Line 117">
            <a:extLst>
              <a:ext uri="{FF2B5EF4-FFF2-40B4-BE49-F238E27FC236}">
                <a16:creationId xmlns:a16="http://schemas.microsoft.com/office/drawing/2014/main" id="{E15D6EB7-62E4-4B2B-A6C5-6E47F4F5F7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0" name="Line 118">
            <a:extLst>
              <a:ext uri="{FF2B5EF4-FFF2-40B4-BE49-F238E27FC236}">
                <a16:creationId xmlns:a16="http://schemas.microsoft.com/office/drawing/2014/main" id="{00F1D91D-CD43-452F-BA50-62DCDA9A0C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1" name="Line 119">
            <a:extLst>
              <a:ext uri="{FF2B5EF4-FFF2-40B4-BE49-F238E27FC236}">
                <a16:creationId xmlns:a16="http://schemas.microsoft.com/office/drawing/2014/main" id="{A7C86633-B797-45DB-8600-1AFF5949B6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2" name="Line 120">
            <a:extLst>
              <a:ext uri="{FF2B5EF4-FFF2-40B4-BE49-F238E27FC236}">
                <a16:creationId xmlns:a16="http://schemas.microsoft.com/office/drawing/2014/main" id="{BF3A06E3-79B9-4D3C-88F0-DA02F3DB4A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3" name="Line 121">
            <a:extLst>
              <a:ext uri="{FF2B5EF4-FFF2-40B4-BE49-F238E27FC236}">
                <a16:creationId xmlns:a16="http://schemas.microsoft.com/office/drawing/2014/main" id="{9A241393-E882-4166-9608-D7F15092AD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4" name="Line 122">
            <a:extLst>
              <a:ext uri="{FF2B5EF4-FFF2-40B4-BE49-F238E27FC236}">
                <a16:creationId xmlns:a16="http://schemas.microsoft.com/office/drawing/2014/main" id="{B1CBA6CB-3659-46BD-9078-EB7FBC8C5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5" name="Line 123">
            <a:extLst>
              <a:ext uri="{FF2B5EF4-FFF2-40B4-BE49-F238E27FC236}">
                <a16:creationId xmlns:a16="http://schemas.microsoft.com/office/drawing/2014/main" id="{1BF9D60D-204A-4FA0-93CB-21D61650A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6" name="Line 124">
            <a:extLst>
              <a:ext uri="{FF2B5EF4-FFF2-40B4-BE49-F238E27FC236}">
                <a16:creationId xmlns:a16="http://schemas.microsoft.com/office/drawing/2014/main" id="{999819F5-6AAD-4EEC-B9D3-35AE4A5FD2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7" name="Line 125">
            <a:extLst>
              <a:ext uri="{FF2B5EF4-FFF2-40B4-BE49-F238E27FC236}">
                <a16:creationId xmlns:a16="http://schemas.microsoft.com/office/drawing/2014/main" id="{6A23F545-AE53-49A1-9E50-F161EFA76A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8" name="Line 126">
            <a:extLst>
              <a:ext uri="{FF2B5EF4-FFF2-40B4-BE49-F238E27FC236}">
                <a16:creationId xmlns:a16="http://schemas.microsoft.com/office/drawing/2014/main" id="{BD19D219-1C93-45AB-81FE-A8B45E4C98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59" name="Line 127">
            <a:extLst>
              <a:ext uri="{FF2B5EF4-FFF2-40B4-BE49-F238E27FC236}">
                <a16:creationId xmlns:a16="http://schemas.microsoft.com/office/drawing/2014/main" id="{FECD0B0D-2D33-4145-A7E4-56295AE43C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0" name="Line 128">
            <a:extLst>
              <a:ext uri="{FF2B5EF4-FFF2-40B4-BE49-F238E27FC236}">
                <a16:creationId xmlns:a16="http://schemas.microsoft.com/office/drawing/2014/main" id="{2E3FF4A1-E8F1-4274-B7DD-5F3437E56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1" name="Line 129">
            <a:extLst>
              <a:ext uri="{FF2B5EF4-FFF2-40B4-BE49-F238E27FC236}">
                <a16:creationId xmlns:a16="http://schemas.microsoft.com/office/drawing/2014/main" id="{C071B7DE-356B-464B-B832-0AEE4A348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2" name="Line 130">
            <a:extLst>
              <a:ext uri="{FF2B5EF4-FFF2-40B4-BE49-F238E27FC236}">
                <a16:creationId xmlns:a16="http://schemas.microsoft.com/office/drawing/2014/main" id="{F26508E9-D429-436E-B1DB-55BAE486B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3" name="Freeform 131">
            <a:extLst>
              <a:ext uri="{FF2B5EF4-FFF2-40B4-BE49-F238E27FC236}">
                <a16:creationId xmlns:a16="http://schemas.microsoft.com/office/drawing/2014/main" id="{023DAD37-4577-455C-8D14-87B1F87932CB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4" name="Freeform 132">
            <a:extLst>
              <a:ext uri="{FF2B5EF4-FFF2-40B4-BE49-F238E27FC236}">
                <a16:creationId xmlns:a16="http://schemas.microsoft.com/office/drawing/2014/main" id="{0A2C24C3-C3D5-4EA0-99FE-F42258120353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5" name="Freeform 133">
            <a:extLst>
              <a:ext uri="{FF2B5EF4-FFF2-40B4-BE49-F238E27FC236}">
                <a16:creationId xmlns:a16="http://schemas.microsoft.com/office/drawing/2014/main" id="{92CC131D-BADE-419F-A26D-499D25E14994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6" name="Freeform 134">
            <a:extLst>
              <a:ext uri="{FF2B5EF4-FFF2-40B4-BE49-F238E27FC236}">
                <a16:creationId xmlns:a16="http://schemas.microsoft.com/office/drawing/2014/main" id="{49ABF02A-1DA3-4308-B3DA-B93ECA1CFBB3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67" name="Oval 135">
            <a:extLst>
              <a:ext uri="{FF2B5EF4-FFF2-40B4-BE49-F238E27FC236}">
                <a16:creationId xmlns:a16="http://schemas.microsoft.com/office/drawing/2014/main" id="{C57A6D89-7150-46FC-A1C5-C8B6BAC10D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68" name="Oval 136">
            <a:extLst>
              <a:ext uri="{FF2B5EF4-FFF2-40B4-BE49-F238E27FC236}">
                <a16:creationId xmlns:a16="http://schemas.microsoft.com/office/drawing/2014/main" id="{7F9261B7-4DEA-4642-97F8-2F93DB80B2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69" name="Oval 137">
            <a:extLst>
              <a:ext uri="{FF2B5EF4-FFF2-40B4-BE49-F238E27FC236}">
                <a16:creationId xmlns:a16="http://schemas.microsoft.com/office/drawing/2014/main" id="{ADED3926-5039-47CC-B62E-893AEDAA6A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70" name="Oval 138">
            <a:extLst>
              <a:ext uri="{FF2B5EF4-FFF2-40B4-BE49-F238E27FC236}">
                <a16:creationId xmlns:a16="http://schemas.microsoft.com/office/drawing/2014/main" id="{ED29C07D-6B38-4736-9215-DA698D65B8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71" name="Freeform 139">
            <a:extLst>
              <a:ext uri="{FF2B5EF4-FFF2-40B4-BE49-F238E27FC236}">
                <a16:creationId xmlns:a16="http://schemas.microsoft.com/office/drawing/2014/main" id="{787FF841-34A5-4A60-9016-8E02EEAB0559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72" name="Freeform 140">
            <a:extLst>
              <a:ext uri="{FF2B5EF4-FFF2-40B4-BE49-F238E27FC236}">
                <a16:creationId xmlns:a16="http://schemas.microsoft.com/office/drawing/2014/main" id="{2866CD0C-3EE0-4AE4-BE3C-3B68882FBB4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73" name="Freeform 141">
            <a:extLst>
              <a:ext uri="{FF2B5EF4-FFF2-40B4-BE49-F238E27FC236}">
                <a16:creationId xmlns:a16="http://schemas.microsoft.com/office/drawing/2014/main" id="{B4338B03-D6B7-43B2-88EF-565375D3513F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74" name="Freeform 142">
            <a:extLst>
              <a:ext uri="{FF2B5EF4-FFF2-40B4-BE49-F238E27FC236}">
                <a16:creationId xmlns:a16="http://schemas.microsoft.com/office/drawing/2014/main" id="{75D72476-E9FF-4FC3-975B-8CBE2E659FB7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75" name="Oval 143">
            <a:extLst>
              <a:ext uri="{FF2B5EF4-FFF2-40B4-BE49-F238E27FC236}">
                <a16:creationId xmlns:a16="http://schemas.microsoft.com/office/drawing/2014/main" id="{4E34609A-072A-461D-88C1-D2AF6A34BD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76" name="Oval 144">
            <a:extLst>
              <a:ext uri="{FF2B5EF4-FFF2-40B4-BE49-F238E27FC236}">
                <a16:creationId xmlns:a16="http://schemas.microsoft.com/office/drawing/2014/main" id="{15F9D0E0-F9A6-4BFE-9426-0FF587422D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77" name="Oval 145">
            <a:extLst>
              <a:ext uri="{FF2B5EF4-FFF2-40B4-BE49-F238E27FC236}">
                <a16:creationId xmlns:a16="http://schemas.microsoft.com/office/drawing/2014/main" id="{B6E596E5-599E-4900-B570-A1E3E7C1FB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78" name="Freeform 146">
            <a:extLst>
              <a:ext uri="{FF2B5EF4-FFF2-40B4-BE49-F238E27FC236}">
                <a16:creationId xmlns:a16="http://schemas.microsoft.com/office/drawing/2014/main" id="{4859B4BE-1093-4BAE-966F-35FE3A0A9984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79" name="Oval 147">
            <a:extLst>
              <a:ext uri="{FF2B5EF4-FFF2-40B4-BE49-F238E27FC236}">
                <a16:creationId xmlns:a16="http://schemas.microsoft.com/office/drawing/2014/main" id="{2B39F0BB-60CB-4545-BE6A-87C58CFF5B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0" name="Oval 148">
            <a:extLst>
              <a:ext uri="{FF2B5EF4-FFF2-40B4-BE49-F238E27FC236}">
                <a16:creationId xmlns:a16="http://schemas.microsoft.com/office/drawing/2014/main" id="{01B09835-6441-4AF4-B889-68DE39A2AA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1" name="Oval 149">
            <a:extLst>
              <a:ext uri="{FF2B5EF4-FFF2-40B4-BE49-F238E27FC236}">
                <a16:creationId xmlns:a16="http://schemas.microsoft.com/office/drawing/2014/main" id="{19D3CA42-981D-471D-BDCF-120C01EE8A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2" name="Line 150">
            <a:extLst>
              <a:ext uri="{FF2B5EF4-FFF2-40B4-BE49-F238E27FC236}">
                <a16:creationId xmlns:a16="http://schemas.microsoft.com/office/drawing/2014/main" id="{BAB41FF1-BEC3-4353-BE12-4442F72B2C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83" name="Oval 151">
            <a:extLst>
              <a:ext uri="{FF2B5EF4-FFF2-40B4-BE49-F238E27FC236}">
                <a16:creationId xmlns:a16="http://schemas.microsoft.com/office/drawing/2014/main" id="{CDBFE07F-266F-434E-9171-BDEA9AEFB2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4" name="Oval 152">
            <a:extLst>
              <a:ext uri="{FF2B5EF4-FFF2-40B4-BE49-F238E27FC236}">
                <a16:creationId xmlns:a16="http://schemas.microsoft.com/office/drawing/2014/main" id="{EE6BE7DB-4353-49F8-B7C1-318B100DC8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5" name="Oval 153">
            <a:extLst>
              <a:ext uri="{FF2B5EF4-FFF2-40B4-BE49-F238E27FC236}">
                <a16:creationId xmlns:a16="http://schemas.microsoft.com/office/drawing/2014/main" id="{3C89425F-07D0-4F47-9497-6DD8C4423E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786" name="Freeform 154">
            <a:extLst>
              <a:ext uri="{FF2B5EF4-FFF2-40B4-BE49-F238E27FC236}">
                <a16:creationId xmlns:a16="http://schemas.microsoft.com/office/drawing/2014/main" id="{A1E4D0D7-A8C6-4D2B-AAC6-6CE039576BD7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87" name="Line 155">
            <a:extLst>
              <a:ext uri="{FF2B5EF4-FFF2-40B4-BE49-F238E27FC236}">
                <a16:creationId xmlns:a16="http://schemas.microsoft.com/office/drawing/2014/main" id="{0B528948-D42E-49A2-A16E-86AD16335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88" name="Line 156">
            <a:extLst>
              <a:ext uri="{FF2B5EF4-FFF2-40B4-BE49-F238E27FC236}">
                <a16:creationId xmlns:a16="http://schemas.microsoft.com/office/drawing/2014/main" id="{A8B02C71-11A8-4D2B-9C10-27CE78590D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89" name="Line 157">
            <a:extLst>
              <a:ext uri="{FF2B5EF4-FFF2-40B4-BE49-F238E27FC236}">
                <a16:creationId xmlns:a16="http://schemas.microsoft.com/office/drawing/2014/main" id="{07CF27BE-EA36-40D8-9C3F-50A5729586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0" name="Freeform 158">
            <a:extLst>
              <a:ext uri="{FF2B5EF4-FFF2-40B4-BE49-F238E27FC236}">
                <a16:creationId xmlns:a16="http://schemas.microsoft.com/office/drawing/2014/main" id="{3D6704AD-6833-455A-98A3-AB4B96337BC2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1" name="Freeform 159">
            <a:extLst>
              <a:ext uri="{FF2B5EF4-FFF2-40B4-BE49-F238E27FC236}">
                <a16:creationId xmlns:a16="http://schemas.microsoft.com/office/drawing/2014/main" id="{B92495FC-500F-46C6-A0BF-E223CD7EDC76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2" name="Line 160">
            <a:extLst>
              <a:ext uri="{FF2B5EF4-FFF2-40B4-BE49-F238E27FC236}">
                <a16:creationId xmlns:a16="http://schemas.microsoft.com/office/drawing/2014/main" id="{7D704837-E39D-4752-B32B-2E8144616A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3" name="Line 161">
            <a:extLst>
              <a:ext uri="{FF2B5EF4-FFF2-40B4-BE49-F238E27FC236}">
                <a16:creationId xmlns:a16="http://schemas.microsoft.com/office/drawing/2014/main" id="{53B9664E-B97A-442B-AF4D-1FCC5E732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4" name="Line 162">
            <a:extLst>
              <a:ext uri="{FF2B5EF4-FFF2-40B4-BE49-F238E27FC236}">
                <a16:creationId xmlns:a16="http://schemas.microsoft.com/office/drawing/2014/main" id="{1CA71EB3-D33E-43CF-8ADB-697EE29CD0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5" name="Freeform 163">
            <a:extLst>
              <a:ext uri="{FF2B5EF4-FFF2-40B4-BE49-F238E27FC236}">
                <a16:creationId xmlns:a16="http://schemas.microsoft.com/office/drawing/2014/main" id="{C67F3C92-F2C6-4095-AA15-63E79FB64095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6" name="Line 164">
            <a:extLst>
              <a:ext uri="{FF2B5EF4-FFF2-40B4-BE49-F238E27FC236}">
                <a16:creationId xmlns:a16="http://schemas.microsoft.com/office/drawing/2014/main" id="{470B4D25-3F71-4E37-BAF7-2512DFA91E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7" name="Freeform 165">
            <a:extLst>
              <a:ext uri="{FF2B5EF4-FFF2-40B4-BE49-F238E27FC236}">
                <a16:creationId xmlns:a16="http://schemas.microsoft.com/office/drawing/2014/main" id="{0FFE0B71-3E8F-4C28-9F5B-16668FFA2B66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8" name="Freeform 166">
            <a:extLst>
              <a:ext uri="{FF2B5EF4-FFF2-40B4-BE49-F238E27FC236}">
                <a16:creationId xmlns:a16="http://schemas.microsoft.com/office/drawing/2014/main" id="{F7F1469A-2C8E-4802-A6AD-2F69B06D78E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799" name="Freeform 167">
            <a:extLst>
              <a:ext uri="{FF2B5EF4-FFF2-40B4-BE49-F238E27FC236}">
                <a16:creationId xmlns:a16="http://schemas.microsoft.com/office/drawing/2014/main" id="{823C73FD-6D6F-4033-A6E9-1B178E6EA5FD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00" name="Freeform 168">
            <a:extLst>
              <a:ext uri="{FF2B5EF4-FFF2-40B4-BE49-F238E27FC236}">
                <a16:creationId xmlns:a16="http://schemas.microsoft.com/office/drawing/2014/main" id="{AE77DE9D-51F9-40ED-8571-5E57AFE6D1C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01" name="Oval 169">
            <a:extLst>
              <a:ext uri="{FF2B5EF4-FFF2-40B4-BE49-F238E27FC236}">
                <a16:creationId xmlns:a16="http://schemas.microsoft.com/office/drawing/2014/main" id="{E7F73916-57B8-44A2-839A-248E0DE342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2" name="Oval 170">
            <a:extLst>
              <a:ext uri="{FF2B5EF4-FFF2-40B4-BE49-F238E27FC236}">
                <a16:creationId xmlns:a16="http://schemas.microsoft.com/office/drawing/2014/main" id="{4367D08E-CFE1-4DA1-A25A-68EBABB0F7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3" name="Oval 171">
            <a:extLst>
              <a:ext uri="{FF2B5EF4-FFF2-40B4-BE49-F238E27FC236}">
                <a16:creationId xmlns:a16="http://schemas.microsoft.com/office/drawing/2014/main" id="{F2081C26-25E9-4C56-9526-8D47265DCC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4" name="Oval 172">
            <a:extLst>
              <a:ext uri="{FF2B5EF4-FFF2-40B4-BE49-F238E27FC236}">
                <a16:creationId xmlns:a16="http://schemas.microsoft.com/office/drawing/2014/main" id="{AB65C81C-C2F4-4D6B-9932-61AEC0A339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5" name="Oval 173">
            <a:extLst>
              <a:ext uri="{FF2B5EF4-FFF2-40B4-BE49-F238E27FC236}">
                <a16:creationId xmlns:a16="http://schemas.microsoft.com/office/drawing/2014/main" id="{A591716C-36B5-4D6C-99D7-A66662DF1A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6" name="Oval 174">
            <a:extLst>
              <a:ext uri="{FF2B5EF4-FFF2-40B4-BE49-F238E27FC236}">
                <a16:creationId xmlns:a16="http://schemas.microsoft.com/office/drawing/2014/main" id="{C764D658-6FFD-4ED6-B277-5A8EAE21FB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7" name="Oval 175">
            <a:extLst>
              <a:ext uri="{FF2B5EF4-FFF2-40B4-BE49-F238E27FC236}">
                <a16:creationId xmlns:a16="http://schemas.microsoft.com/office/drawing/2014/main" id="{E00DC495-6401-49F5-92AC-E38062D636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8" name="Oval 176">
            <a:extLst>
              <a:ext uri="{FF2B5EF4-FFF2-40B4-BE49-F238E27FC236}">
                <a16:creationId xmlns:a16="http://schemas.microsoft.com/office/drawing/2014/main" id="{C3D62F31-66EA-41FD-875B-8C08BA731F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09" name="Oval 177">
            <a:extLst>
              <a:ext uri="{FF2B5EF4-FFF2-40B4-BE49-F238E27FC236}">
                <a16:creationId xmlns:a16="http://schemas.microsoft.com/office/drawing/2014/main" id="{A95A1646-B3CC-4C74-9DB3-A138820733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0" name="Oval 178">
            <a:extLst>
              <a:ext uri="{FF2B5EF4-FFF2-40B4-BE49-F238E27FC236}">
                <a16:creationId xmlns:a16="http://schemas.microsoft.com/office/drawing/2014/main" id="{063E039B-0D2E-44FB-9B60-774407CC0C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1" name="Oval 179">
            <a:extLst>
              <a:ext uri="{FF2B5EF4-FFF2-40B4-BE49-F238E27FC236}">
                <a16:creationId xmlns:a16="http://schemas.microsoft.com/office/drawing/2014/main" id="{4FAC1C00-00EC-4B82-A0D2-9E5E0CCF67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2" name="Oval 180">
            <a:extLst>
              <a:ext uri="{FF2B5EF4-FFF2-40B4-BE49-F238E27FC236}">
                <a16:creationId xmlns:a16="http://schemas.microsoft.com/office/drawing/2014/main" id="{07B696BA-58D8-4DE7-A00A-84D77FDA5AC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3" name="Oval 181">
            <a:extLst>
              <a:ext uri="{FF2B5EF4-FFF2-40B4-BE49-F238E27FC236}">
                <a16:creationId xmlns:a16="http://schemas.microsoft.com/office/drawing/2014/main" id="{B8A76DED-E29B-4444-81B2-5789D1A8C2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4" name="Oval 182">
            <a:extLst>
              <a:ext uri="{FF2B5EF4-FFF2-40B4-BE49-F238E27FC236}">
                <a16:creationId xmlns:a16="http://schemas.microsoft.com/office/drawing/2014/main" id="{960DD117-CC1F-4774-83A0-CBD93EEFF3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15" name="Freeform 183">
            <a:extLst>
              <a:ext uri="{FF2B5EF4-FFF2-40B4-BE49-F238E27FC236}">
                <a16:creationId xmlns:a16="http://schemas.microsoft.com/office/drawing/2014/main" id="{9D848D43-522D-46E1-B117-F88F902916C5}"/>
              </a:ext>
            </a:extLst>
          </p:cNvPr>
          <p:cNvSpPr>
            <a:spLocks/>
          </p:cNvSpPr>
          <p:nvPr/>
        </p:nvSpPr>
        <p:spPr bwMode="auto">
          <a:xfrm>
            <a:off x="5327650" y="2711450"/>
            <a:ext cx="215900" cy="374650"/>
          </a:xfrm>
          <a:custGeom>
            <a:avLst/>
            <a:gdLst>
              <a:gd name="T0" fmla="*/ 136 w 136"/>
              <a:gd name="T1" fmla="*/ 236 h 236"/>
              <a:gd name="T2" fmla="*/ 0 w 136"/>
              <a:gd name="T3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236">
                <a:moveTo>
                  <a:pt x="136" y="23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3816" name="Text Box 184">
            <a:extLst>
              <a:ext uri="{FF2B5EF4-FFF2-40B4-BE49-F238E27FC236}">
                <a16:creationId xmlns:a16="http://schemas.microsoft.com/office/drawing/2014/main" id="{15EC27AC-2D38-479E-B827-4D4FC33DBA5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3817" name="Freeform 185">
            <a:extLst>
              <a:ext uri="{FF2B5EF4-FFF2-40B4-BE49-F238E27FC236}">
                <a16:creationId xmlns:a16="http://schemas.microsoft.com/office/drawing/2014/main" id="{E94A5913-B440-47E3-A889-8FDEE6BB9E4D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18" name="Freeform 186">
            <a:extLst>
              <a:ext uri="{FF2B5EF4-FFF2-40B4-BE49-F238E27FC236}">
                <a16:creationId xmlns:a16="http://schemas.microsoft.com/office/drawing/2014/main" id="{0BE4F669-79DE-4428-A739-FB511925F045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19" name="Freeform 187">
            <a:extLst>
              <a:ext uri="{FF2B5EF4-FFF2-40B4-BE49-F238E27FC236}">
                <a16:creationId xmlns:a16="http://schemas.microsoft.com/office/drawing/2014/main" id="{91239D49-1E8B-410C-BEC4-44379D028A19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0" name="Freeform 188">
            <a:extLst>
              <a:ext uri="{FF2B5EF4-FFF2-40B4-BE49-F238E27FC236}">
                <a16:creationId xmlns:a16="http://schemas.microsoft.com/office/drawing/2014/main" id="{A7A49046-7285-48AB-8D71-E5068A3DB30B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1" name="Freeform 189">
            <a:extLst>
              <a:ext uri="{FF2B5EF4-FFF2-40B4-BE49-F238E27FC236}">
                <a16:creationId xmlns:a16="http://schemas.microsoft.com/office/drawing/2014/main" id="{38495621-2679-4D30-A03C-F3498A39AB0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2" name="Freeform 190">
            <a:extLst>
              <a:ext uri="{FF2B5EF4-FFF2-40B4-BE49-F238E27FC236}">
                <a16:creationId xmlns:a16="http://schemas.microsoft.com/office/drawing/2014/main" id="{4722507E-108A-4057-8CE9-43DD7CE5805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3" name="Freeform 191">
            <a:extLst>
              <a:ext uri="{FF2B5EF4-FFF2-40B4-BE49-F238E27FC236}">
                <a16:creationId xmlns:a16="http://schemas.microsoft.com/office/drawing/2014/main" id="{B37109CC-FED7-4C71-AC15-34662F5F1CDC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4" name="Freeform 192">
            <a:extLst>
              <a:ext uri="{FF2B5EF4-FFF2-40B4-BE49-F238E27FC236}">
                <a16:creationId xmlns:a16="http://schemas.microsoft.com/office/drawing/2014/main" id="{E09FAF1E-9D56-44CA-9F2D-A86FF837E458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5" name="Freeform 193">
            <a:extLst>
              <a:ext uri="{FF2B5EF4-FFF2-40B4-BE49-F238E27FC236}">
                <a16:creationId xmlns:a16="http://schemas.microsoft.com/office/drawing/2014/main" id="{01BC3901-9389-4054-A430-420C0D17D356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26" name="Oval 194">
            <a:extLst>
              <a:ext uri="{FF2B5EF4-FFF2-40B4-BE49-F238E27FC236}">
                <a16:creationId xmlns:a16="http://schemas.microsoft.com/office/drawing/2014/main" id="{0CAAE59D-00F4-425C-B39A-3E2F6AC6B4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27" name="Oval 195">
            <a:extLst>
              <a:ext uri="{FF2B5EF4-FFF2-40B4-BE49-F238E27FC236}">
                <a16:creationId xmlns:a16="http://schemas.microsoft.com/office/drawing/2014/main" id="{D4EDE917-D83F-4C90-8D49-5577CE8F46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28" name="Text Box 196">
            <a:extLst>
              <a:ext uri="{FF2B5EF4-FFF2-40B4-BE49-F238E27FC236}">
                <a16:creationId xmlns:a16="http://schemas.microsoft.com/office/drawing/2014/main" id="{E8360612-04EA-4414-B115-7DA6C64E7B2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3829" name="Line 197">
            <a:extLst>
              <a:ext uri="{FF2B5EF4-FFF2-40B4-BE49-F238E27FC236}">
                <a16:creationId xmlns:a16="http://schemas.microsoft.com/office/drawing/2014/main" id="{36EE4F74-C9CF-4571-B3CE-9ED4C0F94E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30" name="Oval 198">
            <a:extLst>
              <a:ext uri="{FF2B5EF4-FFF2-40B4-BE49-F238E27FC236}">
                <a16:creationId xmlns:a16="http://schemas.microsoft.com/office/drawing/2014/main" id="{2E3A3A61-0AF6-42C6-8544-DB4E0ED4E1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31" name="Oval 199">
            <a:extLst>
              <a:ext uri="{FF2B5EF4-FFF2-40B4-BE49-F238E27FC236}">
                <a16:creationId xmlns:a16="http://schemas.microsoft.com/office/drawing/2014/main" id="{EB1962C8-7E12-4A79-B7D9-90A7AD8612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32" name="Text Box 200">
            <a:extLst>
              <a:ext uri="{FF2B5EF4-FFF2-40B4-BE49-F238E27FC236}">
                <a16:creationId xmlns:a16="http://schemas.microsoft.com/office/drawing/2014/main" id="{121A9F79-7254-4930-8280-6DDE8B32AE8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3833" name="Line 201">
            <a:extLst>
              <a:ext uri="{FF2B5EF4-FFF2-40B4-BE49-F238E27FC236}">
                <a16:creationId xmlns:a16="http://schemas.microsoft.com/office/drawing/2014/main" id="{18F1534E-5307-46B2-8DF4-42F560E10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34" name="Text Box 202">
            <a:extLst>
              <a:ext uri="{FF2B5EF4-FFF2-40B4-BE49-F238E27FC236}">
                <a16:creationId xmlns:a16="http://schemas.microsoft.com/office/drawing/2014/main" id="{F0AB33A3-1F48-4DF5-A663-965608B2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35" name="Text Box 203">
            <a:extLst>
              <a:ext uri="{FF2B5EF4-FFF2-40B4-BE49-F238E27FC236}">
                <a16:creationId xmlns:a16="http://schemas.microsoft.com/office/drawing/2014/main" id="{EB59AFB0-029E-4218-9F03-E811BC403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36" name="Text Box 204">
            <a:extLst>
              <a:ext uri="{FF2B5EF4-FFF2-40B4-BE49-F238E27FC236}">
                <a16:creationId xmlns:a16="http://schemas.microsoft.com/office/drawing/2014/main" id="{45386293-5F51-44A7-B3D1-90228B4C9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37" name="Text Box 205">
            <a:extLst>
              <a:ext uri="{FF2B5EF4-FFF2-40B4-BE49-F238E27FC236}">
                <a16:creationId xmlns:a16="http://schemas.microsoft.com/office/drawing/2014/main" id="{6D683B7F-DAF7-4CFD-A460-FE23AD644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38" name="Text Box 206">
            <a:extLst>
              <a:ext uri="{FF2B5EF4-FFF2-40B4-BE49-F238E27FC236}">
                <a16:creationId xmlns:a16="http://schemas.microsoft.com/office/drawing/2014/main" id="{0C76BA03-2F6C-4D18-90B8-FBB28721C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39" name="Text Box 207">
            <a:extLst>
              <a:ext uri="{FF2B5EF4-FFF2-40B4-BE49-F238E27FC236}">
                <a16:creationId xmlns:a16="http://schemas.microsoft.com/office/drawing/2014/main" id="{98EA7C25-571E-4CDD-84B7-DEF101A03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6707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 R S R</a:t>
            </a:r>
          </a:p>
        </p:txBody>
      </p:sp>
      <p:sp>
        <p:nvSpPr>
          <p:cNvPr id="1093840" name="Text Box 208">
            <a:extLst>
              <a:ext uri="{FF2B5EF4-FFF2-40B4-BE49-F238E27FC236}">
                <a16:creationId xmlns:a16="http://schemas.microsoft.com/office/drawing/2014/main" id="{4C2F7F78-91CF-4259-9F82-3803C4245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3842" name="Text Box 210">
            <a:extLst>
              <a:ext uri="{FF2B5EF4-FFF2-40B4-BE49-F238E27FC236}">
                <a16:creationId xmlns:a16="http://schemas.microsoft.com/office/drawing/2014/main" id="{C6D80844-2DAB-43E8-89D8-9A7E0714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3843" name="Text Box 211">
            <a:extLst>
              <a:ext uri="{FF2B5EF4-FFF2-40B4-BE49-F238E27FC236}">
                <a16:creationId xmlns:a16="http://schemas.microsoft.com/office/drawing/2014/main" id="{2C7ED7B3-A70A-4181-A858-7FCF33E72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44" name="Text Box 212">
            <a:extLst>
              <a:ext uri="{FF2B5EF4-FFF2-40B4-BE49-F238E27FC236}">
                <a16:creationId xmlns:a16="http://schemas.microsoft.com/office/drawing/2014/main" id="{C56C2C7D-4AF3-44C2-A034-27C88A852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45" name="Text Box 213">
            <a:extLst>
              <a:ext uri="{FF2B5EF4-FFF2-40B4-BE49-F238E27FC236}">
                <a16:creationId xmlns:a16="http://schemas.microsoft.com/office/drawing/2014/main" id="{ECD56EBC-1A6A-42E9-9791-CCE9770F8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46" name="Text Box 214">
            <a:extLst>
              <a:ext uri="{FF2B5EF4-FFF2-40B4-BE49-F238E27FC236}">
                <a16:creationId xmlns:a16="http://schemas.microsoft.com/office/drawing/2014/main" id="{481540B7-7B7D-4814-A5DB-6E61A9525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47" name="Text Box 215">
            <a:extLst>
              <a:ext uri="{FF2B5EF4-FFF2-40B4-BE49-F238E27FC236}">
                <a16:creationId xmlns:a16="http://schemas.microsoft.com/office/drawing/2014/main" id="{17899D2A-0548-4FF8-B416-10862C79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48" name="Text Box 216">
            <a:extLst>
              <a:ext uri="{FF2B5EF4-FFF2-40B4-BE49-F238E27FC236}">
                <a16:creationId xmlns:a16="http://schemas.microsoft.com/office/drawing/2014/main" id="{E6B122D4-149E-4FC8-94CE-55BA4F304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49" name="Text Box 217">
            <a:extLst>
              <a:ext uri="{FF2B5EF4-FFF2-40B4-BE49-F238E27FC236}">
                <a16:creationId xmlns:a16="http://schemas.microsoft.com/office/drawing/2014/main" id="{A7248D32-77EF-47B7-8C26-9BEF536A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50" name="Text Box 218">
            <a:extLst>
              <a:ext uri="{FF2B5EF4-FFF2-40B4-BE49-F238E27FC236}">
                <a16:creationId xmlns:a16="http://schemas.microsoft.com/office/drawing/2014/main" id="{30754141-3E7E-4617-82A7-81054F06C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51" name="Text Box 219">
            <a:extLst>
              <a:ext uri="{FF2B5EF4-FFF2-40B4-BE49-F238E27FC236}">
                <a16:creationId xmlns:a16="http://schemas.microsoft.com/office/drawing/2014/main" id="{182F0C60-37B1-4864-86E7-3EE9C9A97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3852" name="Text Box 220">
            <a:extLst>
              <a:ext uri="{FF2B5EF4-FFF2-40B4-BE49-F238E27FC236}">
                <a16:creationId xmlns:a16="http://schemas.microsoft.com/office/drawing/2014/main" id="{6765B199-CAEC-4314-A650-394D8390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3853" name="Text Box 221">
            <a:extLst>
              <a:ext uri="{FF2B5EF4-FFF2-40B4-BE49-F238E27FC236}">
                <a16:creationId xmlns:a16="http://schemas.microsoft.com/office/drawing/2014/main" id="{99858AC1-47C5-4F45-8F98-7C22B2B1A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54" name="Text Box 222">
            <a:extLst>
              <a:ext uri="{FF2B5EF4-FFF2-40B4-BE49-F238E27FC236}">
                <a16:creationId xmlns:a16="http://schemas.microsoft.com/office/drawing/2014/main" id="{0DAC5E88-7F34-4593-A5A1-F8E65A049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55" name="Text Box 223">
            <a:extLst>
              <a:ext uri="{FF2B5EF4-FFF2-40B4-BE49-F238E27FC236}">
                <a16:creationId xmlns:a16="http://schemas.microsoft.com/office/drawing/2014/main" id="{41A702DA-42A4-4850-A553-707F11690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25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56" name="Freeform 224">
            <a:extLst>
              <a:ext uri="{FF2B5EF4-FFF2-40B4-BE49-F238E27FC236}">
                <a16:creationId xmlns:a16="http://schemas.microsoft.com/office/drawing/2014/main" id="{41C3D624-C49B-4F24-9CB0-12978405D638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857" name="Oval 225">
            <a:extLst>
              <a:ext uri="{FF2B5EF4-FFF2-40B4-BE49-F238E27FC236}">
                <a16:creationId xmlns:a16="http://schemas.microsoft.com/office/drawing/2014/main" id="{5B05C27B-DCC1-4292-9BFA-D52AC4B6CC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58" name="Oval 226">
            <a:extLst>
              <a:ext uri="{FF2B5EF4-FFF2-40B4-BE49-F238E27FC236}">
                <a16:creationId xmlns:a16="http://schemas.microsoft.com/office/drawing/2014/main" id="{8782C6A6-F0D5-463C-B953-D97E855E97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3859" name="Text Box 227">
            <a:extLst>
              <a:ext uri="{FF2B5EF4-FFF2-40B4-BE49-F238E27FC236}">
                <a16:creationId xmlns:a16="http://schemas.microsoft.com/office/drawing/2014/main" id="{0DE0918D-5B3D-4E1E-BAC1-339CD0381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25209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3860" name="Freeform 228">
            <a:extLst>
              <a:ext uri="{FF2B5EF4-FFF2-40B4-BE49-F238E27FC236}">
                <a16:creationId xmlns:a16="http://schemas.microsoft.com/office/drawing/2014/main" id="{1EFED559-32E9-4A2D-83CF-06DD3930FBDC}"/>
              </a:ext>
            </a:extLst>
          </p:cNvPr>
          <p:cNvSpPr>
            <a:spLocks/>
          </p:cNvSpPr>
          <p:nvPr/>
        </p:nvSpPr>
        <p:spPr bwMode="auto">
          <a:xfrm>
            <a:off x="6145214" y="3016250"/>
            <a:ext cx="306387" cy="160338"/>
          </a:xfrm>
          <a:custGeom>
            <a:avLst/>
            <a:gdLst>
              <a:gd name="T0" fmla="*/ 193 w 193"/>
              <a:gd name="T1" fmla="*/ 0 h 101"/>
              <a:gd name="T2" fmla="*/ 0 w 193"/>
              <a:gd name="T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101">
                <a:moveTo>
                  <a:pt x="193" y="0"/>
                </a:moveTo>
                <a:lnTo>
                  <a:pt x="0" y="101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3861" name="Text Box 229">
            <a:extLst>
              <a:ext uri="{FF2B5EF4-FFF2-40B4-BE49-F238E27FC236}">
                <a16:creationId xmlns:a16="http://schemas.microsoft.com/office/drawing/2014/main" id="{627E187E-5A28-4ED6-A7F7-568D2508B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3812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3866" name="Freeform 234">
            <a:extLst>
              <a:ext uri="{FF2B5EF4-FFF2-40B4-BE49-F238E27FC236}">
                <a16:creationId xmlns:a16="http://schemas.microsoft.com/office/drawing/2014/main" id="{730BACC8-AEEF-4924-A6C5-739ADBA02AC3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3867" name="Text Box 235">
            <a:extLst>
              <a:ext uri="{FF2B5EF4-FFF2-40B4-BE49-F238E27FC236}">
                <a16:creationId xmlns:a16="http://schemas.microsoft.com/office/drawing/2014/main" id="{3B30AE38-0780-4BB6-A4AD-F33E82EF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238" y="304800"/>
            <a:ext cx="1128322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3</a:t>
            </a:r>
          </a:p>
        </p:txBody>
      </p:sp>
      <p:sp>
        <p:nvSpPr>
          <p:cNvPr id="1093868" name="Freeform 236">
            <a:extLst>
              <a:ext uri="{FF2B5EF4-FFF2-40B4-BE49-F238E27FC236}">
                <a16:creationId xmlns:a16="http://schemas.microsoft.com/office/drawing/2014/main" id="{E62A6105-0A7A-49E5-92CF-6E3C985DE313}"/>
              </a:ext>
            </a:extLst>
          </p:cNvPr>
          <p:cNvSpPr>
            <a:spLocks/>
          </p:cNvSpPr>
          <p:nvPr/>
        </p:nvSpPr>
        <p:spPr bwMode="auto">
          <a:xfrm>
            <a:off x="8577263" y="409576"/>
            <a:ext cx="461962" cy="542925"/>
          </a:xfrm>
          <a:custGeom>
            <a:avLst/>
            <a:gdLst>
              <a:gd name="T0" fmla="*/ 147 w 291"/>
              <a:gd name="T1" fmla="*/ 342 h 342"/>
              <a:gd name="T2" fmla="*/ 87 w 291"/>
              <a:gd name="T3" fmla="*/ 258 h 342"/>
              <a:gd name="T4" fmla="*/ 9 w 291"/>
              <a:gd name="T5" fmla="*/ 192 h 342"/>
              <a:gd name="T6" fmla="*/ 33 w 291"/>
              <a:gd name="T7" fmla="*/ 96 h 342"/>
              <a:gd name="T8" fmla="*/ 129 w 291"/>
              <a:gd name="T9" fmla="*/ 120 h 342"/>
              <a:gd name="T10" fmla="*/ 141 w 291"/>
              <a:gd name="T11" fmla="*/ 18 h 342"/>
              <a:gd name="T12" fmla="*/ 291 w 291"/>
              <a:gd name="T13" fmla="*/ 54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1" h="342">
                <a:moveTo>
                  <a:pt x="147" y="342"/>
                </a:moveTo>
                <a:cubicBezTo>
                  <a:pt x="116" y="332"/>
                  <a:pt x="111" y="282"/>
                  <a:pt x="87" y="258"/>
                </a:cubicBezTo>
                <a:cubicBezTo>
                  <a:pt x="42" y="213"/>
                  <a:pt x="26" y="217"/>
                  <a:pt x="9" y="192"/>
                </a:cubicBezTo>
                <a:cubicBezTo>
                  <a:pt x="0" y="165"/>
                  <a:pt x="13" y="108"/>
                  <a:pt x="33" y="96"/>
                </a:cubicBezTo>
                <a:cubicBezTo>
                  <a:pt x="53" y="84"/>
                  <a:pt x="111" y="133"/>
                  <a:pt x="129" y="120"/>
                </a:cubicBezTo>
                <a:cubicBezTo>
                  <a:pt x="147" y="107"/>
                  <a:pt x="125" y="36"/>
                  <a:pt x="141" y="18"/>
                </a:cubicBezTo>
                <a:cubicBezTo>
                  <a:pt x="157" y="0"/>
                  <a:pt x="272" y="44"/>
                  <a:pt x="291" y="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3869" name="Text Box 237">
            <a:extLst>
              <a:ext uri="{FF2B5EF4-FFF2-40B4-BE49-F238E27FC236}">
                <a16:creationId xmlns:a16="http://schemas.microsoft.com/office/drawing/2014/main" id="{A113DA4F-76A4-45B6-9372-6BC6A23B0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3870" name="Freeform 238">
            <a:extLst>
              <a:ext uri="{FF2B5EF4-FFF2-40B4-BE49-F238E27FC236}">
                <a16:creationId xmlns:a16="http://schemas.microsoft.com/office/drawing/2014/main" id="{ABAFBF39-568B-43D5-98BB-9F36CE5273D2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158D3-9874-4A05-BC23-114303DC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11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Freeform 2">
            <a:extLst>
              <a:ext uri="{FF2B5EF4-FFF2-40B4-BE49-F238E27FC236}">
                <a16:creationId xmlns:a16="http://schemas.microsoft.com/office/drawing/2014/main" id="{260F8850-B5C6-4546-B809-AEC284A4927D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4890" name="Freeform 234">
            <a:extLst>
              <a:ext uri="{FF2B5EF4-FFF2-40B4-BE49-F238E27FC236}">
                <a16:creationId xmlns:a16="http://schemas.microsoft.com/office/drawing/2014/main" id="{05C5887B-4A35-48DF-BE91-884015769020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59" name="Line 3">
            <a:extLst>
              <a:ext uri="{FF2B5EF4-FFF2-40B4-BE49-F238E27FC236}">
                <a16:creationId xmlns:a16="http://schemas.microsoft.com/office/drawing/2014/main" id="{C2DFE6C7-97E3-4455-A721-B2CFB9E61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0" name="Freeform 4">
            <a:extLst>
              <a:ext uri="{FF2B5EF4-FFF2-40B4-BE49-F238E27FC236}">
                <a16:creationId xmlns:a16="http://schemas.microsoft.com/office/drawing/2014/main" id="{06E7A5FE-1DA0-42F0-B86C-57017A6E9211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1" name="Freeform 5">
            <a:extLst>
              <a:ext uri="{FF2B5EF4-FFF2-40B4-BE49-F238E27FC236}">
                <a16:creationId xmlns:a16="http://schemas.microsoft.com/office/drawing/2014/main" id="{3D149B20-92C1-4EE2-ADCB-CF9F2E02D6F4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3" name="Freeform 7">
            <a:extLst>
              <a:ext uri="{FF2B5EF4-FFF2-40B4-BE49-F238E27FC236}">
                <a16:creationId xmlns:a16="http://schemas.microsoft.com/office/drawing/2014/main" id="{5F723F13-70E9-4E03-8B1F-E30D466BB992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1844 w 3552"/>
              <a:gd name="T1" fmla="*/ 1230 h 3174"/>
              <a:gd name="T2" fmla="*/ 1288 w 3552"/>
              <a:gd name="T3" fmla="*/ 1034 h 3174"/>
              <a:gd name="T4" fmla="*/ 804 w 3552"/>
              <a:gd name="T5" fmla="*/ 968 h 3174"/>
              <a:gd name="T6" fmla="*/ 402 w 3552"/>
              <a:gd name="T7" fmla="*/ 1302 h 3174"/>
              <a:gd name="T8" fmla="*/ 348 w 3552"/>
              <a:gd name="T9" fmla="*/ 1680 h 3174"/>
              <a:gd name="T10" fmla="*/ 270 w 3552"/>
              <a:gd name="T11" fmla="*/ 2070 h 3174"/>
              <a:gd name="T12" fmla="*/ 402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  <a:gd name="T50" fmla="*/ 0 w 3552"/>
              <a:gd name="T51" fmla="*/ 1252 h 3174"/>
              <a:gd name="T52" fmla="*/ 405 w 3552"/>
              <a:gd name="T53" fmla="*/ 1310 h 3174"/>
              <a:gd name="T54" fmla="*/ 804 w 3552"/>
              <a:gd name="T55" fmla="*/ 971 h 3174"/>
              <a:gd name="T56" fmla="*/ 1280 w 3552"/>
              <a:gd name="T57" fmla="*/ 1034 h 3174"/>
              <a:gd name="T58" fmla="*/ 1848 w 3552"/>
              <a:gd name="T59" fmla="*/ 762 h 3174"/>
              <a:gd name="T60" fmla="*/ 1844 w 3552"/>
              <a:gd name="T61" fmla="*/ 1230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552" h="3174">
                <a:moveTo>
                  <a:pt x="1844" y="1230"/>
                </a:moveTo>
                <a:lnTo>
                  <a:pt x="1288" y="1034"/>
                </a:lnTo>
                <a:lnTo>
                  <a:pt x="804" y="968"/>
                </a:lnTo>
                <a:lnTo>
                  <a:pt x="402" y="1302"/>
                </a:ln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804" y="971"/>
                </a:lnTo>
                <a:lnTo>
                  <a:pt x="1280" y="1034"/>
                </a:lnTo>
                <a:lnTo>
                  <a:pt x="1848" y="762"/>
                </a:lnTo>
                <a:lnTo>
                  <a:pt x="1844" y="123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4" name="Freeform 8">
            <a:extLst>
              <a:ext uri="{FF2B5EF4-FFF2-40B4-BE49-F238E27FC236}">
                <a16:creationId xmlns:a16="http://schemas.microsoft.com/office/drawing/2014/main" id="{15CE1F86-9036-40B5-8B27-00DA8BF9646A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5" name="Freeform 9">
            <a:extLst>
              <a:ext uri="{FF2B5EF4-FFF2-40B4-BE49-F238E27FC236}">
                <a16:creationId xmlns:a16="http://schemas.microsoft.com/office/drawing/2014/main" id="{A10D8422-2FD1-4966-BFE4-92BA1077504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6" name="Line 10">
            <a:extLst>
              <a:ext uri="{FF2B5EF4-FFF2-40B4-BE49-F238E27FC236}">
                <a16:creationId xmlns:a16="http://schemas.microsoft.com/office/drawing/2014/main" id="{4F372BA6-C837-4377-A573-72F8740A00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7" name="Freeform 11">
            <a:extLst>
              <a:ext uri="{FF2B5EF4-FFF2-40B4-BE49-F238E27FC236}">
                <a16:creationId xmlns:a16="http://schemas.microsoft.com/office/drawing/2014/main" id="{D8CF4F01-9A64-4A1F-B5D5-7B77D0C54A39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8" name="Freeform 12">
            <a:extLst>
              <a:ext uri="{FF2B5EF4-FFF2-40B4-BE49-F238E27FC236}">
                <a16:creationId xmlns:a16="http://schemas.microsoft.com/office/drawing/2014/main" id="{EF41359C-824D-4534-831A-6515BAC0114A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69" name="Freeform 13">
            <a:extLst>
              <a:ext uri="{FF2B5EF4-FFF2-40B4-BE49-F238E27FC236}">
                <a16:creationId xmlns:a16="http://schemas.microsoft.com/office/drawing/2014/main" id="{9DE8846A-0893-452B-B6A3-E710E8EDBA51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1" name="Line 15">
            <a:extLst>
              <a:ext uri="{FF2B5EF4-FFF2-40B4-BE49-F238E27FC236}">
                <a16:creationId xmlns:a16="http://schemas.microsoft.com/office/drawing/2014/main" id="{B155AA02-2736-4CAF-9C53-2DADB5F0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2" name="Freeform 16">
            <a:extLst>
              <a:ext uri="{FF2B5EF4-FFF2-40B4-BE49-F238E27FC236}">
                <a16:creationId xmlns:a16="http://schemas.microsoft.com/office/drawing/2014/main" id="{F9319301-DF7B-4A63-ABA9-384F8B0CDBCD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3" name="Freeform 17">
            <a:extLst>
              <a:ext uri="{FF2B5EF4-FFF2-40B4-BE49-F238E27FC236}">
                <a16:creationId xmlns:a16="http://schemas.microsoft.com/office/drawing/2014/main" id="{42A87C89-1B85-4A77-9845-1445700613F3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4" name="Line 18">
            <a:extLst>
              <a:ext uri="{FF2B5EF4-FFF2-40B4-BE49-F238E27FC236}">
                <a16:creationId xmlns:a16="http://schemas.microsoft.com/office/drawing/2014/main" id="{6A6FC34D-F4FF-44C3-BAA6-278205E0D0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5" name="Line 19">
            <a:extLst>
              <a:ext uri="{FF2B5EF4-FFF2-40B4-BE49-F238E27FC236}">
                <a16:creationId xmlns:a16="http://schemas.microsoft.com/office/drawing/2014/main" id="{CE29506F-EF89-4BE3-A2B2-C4D1EF629A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6" name="Line 20">
            <a:extLst>
              <a:ext uri="{FF2B5EF4-FFF2-40B4-BE49-F238E27FC236}">
                <a16:creationId xmlns:a16="http://schemas.microsoft.com/office/drawing/2014/main" id="{115128F6-BCF9-4C52-8E14-AE5C9DC32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7" name="Line 21">
            <a:extLst>
              <a:ext uri="{FF2B5EF4-FFF2-40B4-BE49-F238E27FC236}">
                <a16:creationId xmlns:a16="http://schemas.microsoft.com/office/drawing/2014/main" id="{9CD968A6-A7F0-43B7-BD11-8448B3870C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8" name="Line 22">
            <a:extLst>
              <a:ext uri="{FF2B5EF4-FFF2-40B4-BE49-F238E27FC236}">
                <a16:creationId xmlns:a16="http://schemas.microsoft.com/office/drawing/2014/main" id="{F508030F-5C34-4D34-A9B0-D00C93592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79" name="Freeform 23">
            <a:extLst>
              <a:ext uri="{FF2B5EF4-FFF2-40B4-BE49-F238E27FC236}">
                <a16:creationId xmlns:a16="http://schemas.microsoft.com/office/drawing/2014/main" id="{129E9D7B-1718-4884-9F1F-AFAB38EED0C9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0" name="Line 24">
            <a:extLst>
              <a:ext uri="{FF2B5EF4-FFF2-40B4-BE49-F238E27FC236}">
                <a16:creationId xmlns:a16="http://schemas.microsoft.com/office/drawing/2014/main" id="{3FF5F3E1-CEC3-486B-9C43-0376932DA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1" name="Line 25">
            <a:extLst>
              <a:ext uri="{FF2B5EF4-FFF2-40B4-BE49-F238E27FC236}">
                <a16:creationId xmlns:a16="http://schemas.microsoft.com/office/drawing/2014/main" id="{DA872CD0-D0BF-4CD7-AC80-B071068808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2" name="Line 26">
            <a:extLst>
              <a:ext uri="{FF2B5EF4-FFF2-40B4-BE49-F238E27FC236}">
                <a16:creationId xmlns:a16="http://schemas.microsoft.com/office/drawing/2014/main" id="{F69BD929-3625-49CB-9D3C-430471C9DC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3" name="Line 27">
            <a:extLst>
              <a:ext uri="{FF2B5EF4-FFF2-40B4-BE49-F238E27FC236}">
                <a16:creationId xmlns:a16="http://schemas.microsoft.com/office/drawing/2014/main" id="{B8E7F4F3-1772-40D4-BA5F-933240826B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4" name="Freeform 28">
            <a:extLst>
              <a:ext uri="{FF2B5EF4-FFF2-40B4-BE49-F238E27FC236}">
                <a16:creationId xmlns:a16="http://schemas.microsoft.com/office/drawing/2014/main" id="{70C15263-836B-49B3-9B58-7506BDC26F8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5" name="Line 29">
            <a:extLst>
              <a:ext uri="{FF2B5EF4-FFF2-40B4-BE49-F238E27FC236}">
                <a16:creationId xmlns:a16="http://schemas.microsoft.com/office/drawing/2014/main" id="{4BEBB063-2127-424E-92A9-7261737A0B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6" name="Freeform 30">
            <a:extLst>
              <a:ext uri="{FF2B5EF4-FFF2-40B4-BE49-F238E27FC236}">
                <a16:creationId xmlns:a16="http://schemas.microsoft.com/office/drawing/2014/main" id="{97230EFA-C9B5-4C29-8030-68E8544A904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7" name="Line 31">
            <a:extLst>
              <a:ext uri="{FF2B5EF4-FFF2-40B4-BE49-F238E27FC236}">
                <a16:creationId xmlns:a16="http://schemas.microsoft.com/office/drawing/2014/main" id="{153A14A8-92AD-40CD-A1E5-94CD22ABE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8" name="Line 32">
            <a:extLst>
              <a:ext uri="{FF2B5EF4-FFF2-40B4-BE49-F238E27FC236}">
                <a16:creationId xmlns:a16="http://schemas.microsoft.com/office/drawing/2014/main" id="{73E9F611-2E4F-4CD4-A3B6-C18964779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89" name="Freeform 33">
            <a:extLst>
              <a:ext uri="{FF2B5EF4-FFF2-40B4-BE49-F238E27FC236}">
                <a16:creationId xmlns:a16="http://schemas.microsoft.com/office/drawing/2014/main" id="{3DBDF594-FBBF-429E-B04C-62057188B5A5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0" name="Line 34">
            <a:extLst>
              <a:ext uri="{FF2B5EF4-FFF2-40B4-BE49-F238E27FC236}">
                <a16:creationId xmlns:a16="http://schemas.microsoft.com/office/drawing/2014/main" id="{FB208E91-2AC6-4B35-A80A-0A48E8B8D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1" name="Freeform 35">
            <a:extLst>
              <a:ext uri="{FF2B5EF4-FFF2-40B4-BE49-F238E27FC236}">
                <a16:creationId xmlns:a16="http://schemas.microsoft.com/office/drawing/2014/main" id="{694A0A4A-E756-4E81-BFF3-5347659C7A2E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2" name="Line 36">
            <a:extLst>
              <a:ext uri="{FF2B5EF4-FFF2-40B4-BE49-F238E27FC236}">
                <a16:creationId xmlns:a16="http://schemas.microsoft.com/office/drawing/2014/main" id="{F8033DC8-0713-46A0-BE7B-0F563339B0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3" name="Line 37">
            <a:extLst>
              <a:ext uri="{FF2B5EF4-FFF2-40B4-BE49-F238E27FC236}">
                <a16:creationId xmlns:a16="http://schemas.microsoft.com/office/drawing/2014/main" id="{B4AB0647-E883-4C17-A895-D378D10110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4" name="Line 38">
            <a:extLst>
              <a:ext uri="{FF2B5EF4-FFF2-40B4-BE49-F238E27FC236}">
                <a16:creationId xmlns:a16="http://schemas.microsoft.com/office/drawing/2014/main" id="{80AC523F-FBC3-4B96-BB0E-1EDAFAC2C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5" name="Line 39">
            <a:extLst>
              <a:ext uri="{FF2B5EF4-FFF2-40B4-BE49-F238E27FC236}">
                <a16:creationId xmlns:a16="http://schemas.microsoft.com/office/drawing/2014/main" id="{0B1C5533-8A57-4D29-937F-33623B2E2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6" name="Line 40">
            <a:extLst>
              <a:ext uri="{FF2B5EF4-FFF2-40B4-BE49-F238E27FC236}">
                <a16:creationId xmlns:a16="http://schemas.microsoft.com/office/drawing/2014/main" id="{B77F2770-28FC-4B0A-BC96-AD1C651915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7" name="Freeform 41">
            <a:extLst>
              <a:ext uri="{FF2B5EF4-FFF2-40B4-BE49-F238E27FC236}">
                <a16:creationId xmlns:a16="http://schemas.microsoft.com/office/drawing/2014/main" id="{FADA6A30-AC36-47AA-ACF1-B49F669710CC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8" name="Line 42">
            <a:extLst>
              <a:ext uri="{FF2B5EF4-FFF2-40B4-BE49-F238E27FC236}">
                <a16:creationId xmlns:a16="http://schemas.microsoft.com/office/drawing/2014/main" id="{284177FA-B39A-4244-A50C-5BD7AA4A6E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699" name="Freeform 43">
            <a:extLst>
              <a:ext uri="{FF2B5EF4-FFF2-40B4-BE49-F238E27FC236}">
                <a16:creationId xmlns:a16="http://schemas.microsoft.com/office/drawing/2014/main" id="{52A914BA-512C-47FE-B149-B0B6EA9009CA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0" name="Line 44">
            <a:extLst>
              <a:ext uri="{FF2B5EF4-FFF2-40B4-BE49-F238E27FC236}">
                <a16:creationId xmlns:a16="http://schemas.microsoft.com/office/drawing/2014/main" id="{BA49135D-FED3-4544-AB89-89F49E09D6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1" name="Line 45">
            <a:extLst>
              <a:ext uri="{FF2B5EF4-FFF2-40B4-BE49-F238E27FC236}">
                <a16:creationId xmlns:a16="http://schemas.microsoft.com/office/drawing/2014/main" id="{345664C3-AA12-4461-9B2E-FBC13E5419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2" name="Line 46">
            <a:extLst>
              <a:ext uri="{FF2B5EF4-FFF2-40B4-BE49-F238E27FC236}">
                <a16:creationId xmlns:a16="http://schemas.microsoft.com/office/drawing/2014/main" id="{864F98E6-C212-4E7D-80BE-C898C6663F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3" name="Line 47">
            <a:extLst>
              <a:ext uri="{FF2B5EF4-FFF2-40B4-BE49-F238E27FC236}">
                <a16:creationId xmlns:a16="http://schemas.microsoft.com/office/drawing/2014/main" id="{0228620D-FCAE-4F8B-84BF-36D6D74AA7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4" name="Line 48">
            <a:extLst>
              <a:ext uri="{FF2B5EF4-FFF2-40B4-BE49-F238E27FC236}">
                <a16:creationId xmlns:a16="http://schemas.microsoft.com/office/drawing/2014/main" id="{DC0D327C-B2B4-4AFA-9076-D3C6921AA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5" name="Line 49">
            <a:extLst>
              <a:ext uri="{FF2B5EF4-FFF2-40B4-BE49-F238E27FC236}">
                <a16:creationId xmlns:a16="http://schemas.microsoft.com/office/drawing/2014/main" id="{A9DC0162-02BE-4144-AD4E-2EB78C7DC8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6" name="Line 50">
            <a:extLst>
              <a:ext uri="{FF2B5EF4-FFF2-40B4-BE49-F238E27FC236}">
                <a16:creationId xmlns:a16="http://schemas.microsoft.com/office/drawing/2014/main" id="{3BA6ADAD-CA87-487B-BFAD-6E95E76769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7" name="Line 51">
            <a:extLst>
              <a:ext uri="{FF2B5EF4-FFF2-40B4-BE49-F238E27FC236}">
                <a16:creationId xmlns:a16="http://schemas.microsoft.com/office/drawing/2014/main" id="{A7357363-10DE-4A23-892B-7864264487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8" name="Freeform 52">
            <a:extLst>
              <a:ext uri="{FF2B5EF4-FFF2-40B4-BE49-F238E27FC236}">
                <a16:creationId xmlns:a16="http://schemas.microsoft.com/office/drawing/2014/main" id="{E097B48B-4A1A-4A82-BA9F-7CB26ABB67E8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09" name="Freeform 53">
            <a:extLst>
              <a:ext uri="{FF2B5EF4-FFF2-40B4-BE49-F238E27FC236}">
                <a16:creationId xmlns:a16="http://schemas.microsoft.com/office/drawing/2014/main" id="{F259AE82-4E41-4348-8E69-021E2F39CFDB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0" name="Line 54">
            <a:extLst>
              <a:ext uri="{FF2B5EF4-FFF2-40B4-BE49-F238E27FC236}">
                <a16:creationId xmlns:a16="http://schemas.microsoft.com/office/drawing/2014/main" id="{03F26CE9-3221-4512-8480-B356B4EFE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1" name="Freeform 55">
            <a:extLst>
              <a:ext uri="{FF2B5EF4-FFF2-40B4-BE49-F238E27FC236}">
                <a16:creationId xmlns:a16="http://schemas.microsoft.com/office/drawing/2014/main" id="{1C3AB6FB-BD94-424A-BFBE-B6470E80634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2" name="Freeform 56">
            <a:extLst>
              <a:ext uri="{FF2B5EF4-FFF2-40B4-BE49-F238E27FC236}">
                <a16:creationId xmlns:a16="http://schemas.microsoft.com/office/drawing/2014/main" id="{FEB09ECC-339D-484A-AB93-A3AEE1A555AD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3" name="Line 57">
            <a:extLst>
              <a:ext uri="{FF2B5EF4-FFF2-40B4-BE49-F238E27FC236}">
                <a16:creationId xmlns:a16="http://schemas.microsoft.com/office/drawing/2014/main" id="{6598AE3E-865A-4591-A4A1-EEE5000E5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4" name="Freeform 58">
            <a:extLst>
              <a:ext uri="{FF2B5EF4-FFF2-40B4-BE49-F238E27FC236}">
                <a16:creationId xmlns:a16="http://schemas.microsoft.com/office/drawing/2014/main" id="{666F01A8-0677-4D71-872F-D0EBA891F78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5" name="Line 59">
            <a:extLst>
              <a:ext uri="{FF2B5EF4-FFF2-40B4-BE49-F238E27FC236}">
                <a16:creationId xmlns:a16="http://schemas.microsoft.com/office/drawing/2014/main" id="{7EE00F58-3C17-451E-AB64-446D5AAB67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6" name="Freeform 60">
            <a:extLst>
              <a:ext uri="{FF2B5EF4-FFF2-40B4-BE49-F238E27FC236}">
                <a16:creationId xmlns:a16="http://schemas.microsoft.com/office/drawing/2014/main" id="{49ABC93C-687D-4F80-BA40-5518A453FC3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7" name="Oval 61">
            <a:extLst>
              <a:ext uri="{FF2B5EF4-FFF2-40B4-BE49-F238E27FC236}">
                <a16:creationId xmlns:a16="http://schemas.microsoft.com/office/drawing/2014/main" id="{14D1AFC5-694D-4EFB-BFE6-3E9978A1D9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18" name="Line 62">
            <a:extLst>
              <a:ext uri="{FF2B5EF4-FFF2-40B4-BE49-F238E27FC236}">
                <a16:creationId xmlns:a16="http://schemas.microsoft.com/office/drawing/2014/main" id="{C3B64786-CEAE-4086-B406-9F04C92644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19" name="Line 63">
            <a:extLst>
              <a:ext uri="{FF2B5EF4-FFF2-40B4-BE49-F238E27FC236}">
                <a16:creationId xmlns:a16="http://schemas.microsoft.com/office/drawing/2014/main" id="{71CEB760-CE02-4766-80AF-7F1E1D2E98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0" name="Freeform 64">
            <a:extLst>
              <a:ext uri="{FF2B5EF4-FFF2-40B4-BE49-F238E27FC236}">
                <a16:creationId xmlns:a16="http://schemas.microsoft.com/office/drawing/2014/main" id="{BA92733A-ADE7-4AA8-946C-01E9CDF84668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1" name="Line 65">
            <a:extLst>
              <a:ext uri="{FF2B5EF4-FFF2-40B4-BE49-F238E27FC236}">
                <a16:creationId xmlns:a16="http://schemas.microsoft.com/office/drawing/2014/main" id="{475B3F63-6B35-4FE7-88C3-AA604A3159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2" name="Text Box 66">
            <a:extLst>
              <a:ext uri="{FF2B5EF4-FFF2-40B4-BE49-F238E27FC236}">
                <a16:creationId xmlns:a16="http://schemas.microsoft.com/office/drawing/2014/main" id="{658464AB-D49F-42AA-9521-22AA5E8BF6B4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4723" name="Line 67">
            <a:extLst>
              <a:ext uri="{FF2B5EF4-FFF2-40B4-BE49-F238E27FC236}">
                <a16:creationId xmlns:a16="http://schemas.microsoft.com/office/drawing/2014/main" id="{445D9B8C-2C7B-4B42-A056-0D48E75DAA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4" name="Line 68">
            <a:extLst>
              <a:ext uri="{FF2B5EF4-FFF2-40B4-BE49-F238E27FC236}">
                <a16:creationId xmlns:a16="http://schemas.microsoft.com/office/drawing/2014/main" id="{4399024D-E188-45F2-911C-9F1ADE9A0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5" name="Line 69">
            <a:extLst>
              <a:ext uri="{FF2B5EF4-FFF2-40B4-BE49-F238E27FC236}">
                <a16:creationId xmlns:a16="http://schemas.microsoft.com/office/drawing/2014/main" id="{29144F0D-0785-4511-8168-6ED5D8178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6" name="Freeform 70">
            <a:extLst>
              <a:ext uri="{FF2B5EF4-FFF2-40B4-BE49-F238E27FC236}">
                <a16:creationId xmlns:a16="http://schemas.microsoft.com/office/drawing/2014/main" id="{AA589B01-52D0-4889-8D7B-A654E23C3B74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7" name="Line 71">
            <a:extLst>
              <a:ext uri="{FF2B5EF4-FFF2-40B4-BE49-F238E27FC236}">
                <a16:creationId xmlns:a16="http://schemas.microsoft.com/office/drawing/2014/main" id="{EAE1A7F0-96F3-4872-A97D-4CEEC0021A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8" name="Freeform 72">
            <a:extLst>
              <a:ext uri="{FF2B5EF4-FFF2-40B4-BE49-F238E27FC236}">
                <a16:creationId xmlns:a16="http://schemas.microsoft.com/office/drawing/2014/main" id="{CD71432D-D72A-4FD9-A07A-4882D81F4CE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29" name="Freeform 73">
            <a:extLst>
              <a:ext uri="{FF2B5EF4-FFF2-40B4-BE49-F238E27FC236}">
                <a16:creationId xmlns:a16="http://schemas.microsoft.com/office/drawing/2014/main" id="{52A8FDD7-8F9F-4AD7-83CF-7B75CFD825C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0" name="Freeform 74">
            <a:extLst>
              <a:ext uri="{FF2B5EF4-FFF2-40B4-BE49-F238E27FC236}">
                <a16:creationId xmlns:a16="http://schemas.microsoft.com/office/drawing/2014/main" id="{E8CD0143-3E22-425F-A9C2-186D8933F8D8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1" name="Freeform 75">
            <a:extLst>
              <a:ext uri="{FF2B5EF4-FFF2-40B4-BE49-F238E27FC236}">
                <a16:creationId xmlns:a16="http://schemas.microsoft.com/office/drawing/2014/main" id="{A65010AD-8D6C-4EAF-A794-15BC53E2DE45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2" name="Freeform 76">
            <a:extLst>
              <a:ext uri="{FF2B5EF4-FFF2-40B4-BE49-F238E27FC236}">
                <a16:creationId xmlns:a16="http://schemas.microsoft.com/office/drawing/2014/main" id="{AC9E48CC-36AB-44B3-ADDA-E2A31E3202A1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3" name="Oval 77">
            <a:extLst>
              <a:ext uri="{FF2B5EF4-FFF2-40B4-BE49-F238E27FC236}">
                <a16:creationId xmlns:a16="http://schemas.microsoft.com/office/drawing/2014/main" id="{4B4F4494-AB93-40A3-A24E-DAD07BD9CA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34" name="Line 78">
            <a:extLst>
              <a:ext uri="{FF2B5EF4-FFF2-40B4-BE49-F238E27FC236}">
                <a16:creationId xmlns:a16="http://schemas.microsoft.com/office/drawing/2014/main" id="{1325706C-D716-4315-B3B1-E0C1B0FA73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5" name="Line 79">
            <a:extLst>
              <a:ext uri="{FF2B5EF4-FFF2-40B4-BE49-F238E27FC236}">
                <a16:creationId xmlns:a16="http://schemas.microsoft.com/office/drawing/2014/main" id="{03BB862F-CA82-4569-BBA8-1C5610C45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6" name="Freeform 80">
            <a:extLst>
              <a:ext uri="{FF2B5EF4-FFF2-40B4-BE49-F238E27FC236}">
                <a16:creationId xmlns:a16="http://schemas.microsoft.com/office/drawing/2014/main" id="{118ED962-9951-454E-83DA-2353E789D77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7" name="Oval 81">
            <a:extLst>
              <a:ext uri="{FF2B5EF4-FFF2-40B4-BE49-F238E27FC236}">
                <a16:creationId xmlns:a16="http://schemas.microsoft.com/office/drawing/2014/main" id="{97295001-BFE9-42E4-85F9-59B39DBF1C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38" name="Line 82">
            <a:extLst>
              <a:ext uri="{FF2B5EF4-FFF2-40B4-BE49-F238E27FC236}">
                <a16:creationId xmlns:a16="http://schemas.microsoft.com/office/drawing/2014/main" id="{A84472D9-1B0A-4C0B-8354-5959495F8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39" name="Oval 83">
            <a:extLst>
              <a:ext uri="{FF2B5EF4-FFF2-40B4-BE49-F238E27FC236}">
                <a16:creationId xmlns:a16="http://schemas.microsoft.com/office/drawing/2014/main" id="{D30498A2-9432-4642-AD85-0FA99EA680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40" name="Freeform 84">
            <a:extLst>
              <a:ext uri="{FF2B5EF4-FFF2-40B4-BE49-F238E27FC236}">
                <a16:creationId xmlns:a16="http://schemas.microsoft.com/office/drawing/2014/main" id="{0E8C24FC-4E1B-4FE6-8EEE-EBD27ECDCD44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1" name="Freeform 85">
            <a:extLst>
              <a:ext uri="{FF2B5EF4-FFF2-40B4-BE49-F238E27FC236}">
                <a16:creationId xmlns:a16="http://schemas.microsoft.com/office/drawing/2014/main" id="{3834BF2A-5CD9-42A1-A937-C27011646CE8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2" name="Oval 86">
            <a:extLst>
              <a:ext uri="{FF2B5EF4-FFF2-40B4-BE49-F238E27FC236}">
                <a16:creationId xmlns:a16="http://schemas.microsoft.com/office/drawing/2014/main" id="{D9DE4662-6DC1-430E-8DA2-F07EDA3577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43" name="Line 87">
            <a:extLst>
              <a:ext uri="{FF2B5EF4-FFF2-40B4-BE49-F238E27FC236}">
                <a16:creationId xmlns:a16="http://schemas.microsoft.com/office/drawing/2014/main" id="{CF301860-FED9-4D4E-9C8E-6C1AC0D034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4" name="Oval 88">
            <a:extLst>
              <a:ext uri="{FF2B5EF4-FFF2-40B4-BE49-F238E27FC236}">
                <a16:creationId xmlns:a16="http://schemas.microsoft.com/office/drawing/2014/main" id="{1505E82C-FD65-499B-8132-67504C2144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45" name="Freeform 89">
            <a:extLst>
              <a:ext uri="{FF2B5EF4-FFF2-40B4-BE49-F238E27FC236}">
                <a16:creationId xmlns:a16="http://schemas.microsoft.com/office/drawing/2014/main" id="{4AA37CAE-6142-435A-999D-8F21D10E46ED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6" name="Freeform 90">
            <a:extLst>
              <a:ext uri="{FF2B5EF4-FFF2-40B4-BE49-F238E27FC236}">
                <a16:creationId xmlns:a16="http://schemas.microsoft.com/office/drawing/2014/main" id="{28DD07F7-2A04-4634-8752-273F2AB31BB3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7" name="Line 91">
            <a:extLst>
              <a:ext uri="{FF2B5EF4-FFF2-40B4-BE49-F238E27FC236}">
                <a16:creationId xmlns:a16="http://schemas.microsoft.com/office/drawing/2014/main" id="{E5C29524-80A5-4282-BAA7-DCF272B8C2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48" name="Oval 92">
            <a:extLst>
              <a:ext uri="{FF2B5EF4-FFF2-40B4-BE49-F238E27FC236}">
                <a16:creationId xmlns:a16="http://schemas.microsoft.com/office/drawing/2014/main" id="{924D0E12-9085-49F1-A79E-6C68AACE41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49" name="Freeform 93">
            <a:extLst>
              <a:ext uri="{FF2B5EF4-FFF2-40B4-BE49-F238E27FC236}">
                <a16:creationId xmlns:a16="http://schemas.microsoft.com/office/drawing/2014/main" id="{C1231D6A-17BB-421F-8DCB-02480A68A4E8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0" name="Freeform 94">
            <a:extLst>
              <a:ext uri="{FF2B5EF4-FFF2-40B4-BE49-F238E27FC236}">
                <a16:creationId xmlns:a16="http://schemas.microsoft.com/office/drawing/2014/main" id="{942153B9-EF7B-4AD9-A2A5-91730E63C2B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1" name="Freeform 95">
            <a:extLst>
              <a:ext uri="{FF2B5EF4-FFF2-40B4-BE49-F238E27FC236}">
                <a16:creationId xmlns:a16="http://schemas.microsoft.com/office/drawing/2014/main" id="{B6FA0BDB-CC39-4380-984B-1387B8563324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2" name="Line 96">
            <a:extLst>
              <a:ext uri="{FF2B5EF4-FFF2-40B4-BE49-F238E27FC236}">
                <a16:creationId xmlns:a16="http://schemas.microsoft.com/office/drawing/2014/main" id="{68B88E92-138F-4E76-8161-2A8BF4D83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3" name="Freeform 97">
            <a:extLst>
              <a:ext uri="{FF2B5EF4-FFF2-40B4-BE49-F238E27FC236}">
                <a16:creationId xmlns:a16="http://schemas.microsoft.com/office/drawing/2014/main" id="{6DEEC8EA-943C-42D2-ACD1-8D44FB4EC3C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4" name="Freeform 98">
            <a:extLst>
              <a:ext uri="{FF2B5EF4-FFF2-40B4-BE49-F238E27FC236}">
                <a16:creationId xmlns:a16="http://schemas.microsoft.com/office/drawing/2014/main" id="{5F3BA8FE-B230-4418-90D3-F8C30D22DB0E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5" name="Freeform 99">
            <a:extLst>
              <a:ext uri="{FF2B5EF4-FFF2-40B4-BE49-F238E27FC236}">
                <a16:creationId xmlns:a16="http://schemas.microsoft.com/office/drawing/2014/main" id="{A6EEEAC5-E4CE-4654-B5D8-6CE0E339191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6" name="Oval 100">
            <a:extLst>
              <a:ext uri="{FF2B5EF4-FFF2-40B4-BE49-F238E27FC236}">
                <a16:creationId xmlns:a16="http://schemas.microsoft.com/office/drawing/2014/main" id="{B47E65C9-D64E-41E0-8B13-BCA7A15D3D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57" name="Oval 101">
            <a:extLst>
              <a:ext uri="{FF2B5EF4-FFF2-40B4-BE49-F238E27FC236}">
                <a16:creationId xmlns:a16="http://schemas.microsoft.com/office/drawing/2014/main" id="{3B546D7B-EEB9-4AD7-AB09-E4D8361A2F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58" name="Line 102">
            <a:extLst>
              <a:ext uri="{FF2B5EF4-FFF2-40B4-BE49-F238E27FC236}">
                <a16:creationId xmlns:a16="http://schemas.microsoft.com/office/drawing/2014/main" id="{723A2887-0E7F-4441-B101-6E9375AC83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59" name="Line 103">
            <a:extLst>
              <a:ext uri="{FF2B5EF4-FFF2-40B4-BE49-F238E27FC236}">
                <a16:creationId xmlns:a16="http://schemas.microsoft.com/office/drawing/2014/main" id="{F5CE5441-1464-4578-A48B-7F1DE9F929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0" name="Line 104">
            <a:extLst>
              <a:ext uri="{FF2B5EF4-FFF2-40B4-BE49-F238E27FC236}">
                <a16:creationId xmlns:a16="http://schemas.microsoft.com/office/drawing/2014/main" id="{24EAC796-B031-4B4E-8AE7-FB8700A18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1" name="Line 105">
            <a:extLst>
              <a:ext uri="{FF2B5EF4-FFF2-40B4-BE49-F238E27FC236}">
                <a16:creationId xmlns:a16="http://schemas.microsoft.com/office/drawing/2014/main" id="{81FE82EC-1E83-4587-BC2A-CAF88C6E3E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2" name="Line 106">
            <a:extLst>
              <a:ext uri="{FF2B5EF4-FFF2-40B4-BE49-F238E27FC236}">
                <a16:creationId xmlns:a16="http://schemas.microsoft.com/office/drawing/2014/main" id="{CF530B78-0FFF-4106-AB62-3BB909A7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3" name="Line 107">
            <a:extLst>
              <a:ext uri="{FF2B5EF4-FFF2-40B4-BE49-F238E27FC236}">
                <a16:creationId xmlns:a16="http://schemas.microsoft.com/office/drawing/2014/main" id="{35AF5403-FF22-47E7-AFAA-364CE95146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4" name="Line 108">
            <a:extLst>
              <a:ext uri="{FF2B5EF4-FFF2-40B4-BE49-F238E27FC236}">
                <a16:creationId xmlns:a16="http://schemas.microsoft.com/office/drawing/2014/main" id="{2C4A0143-87BE-4B43-BB58-7E71B65C30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5" name="Line 109">
            <a:extLst>
              <a:ext uri="{FF2B5EF4-FFF2-40B4-BE49-F238E27FC236}">
                <a16:creationId xmlns:a16="http://schemas.microsoft.com/office/drawing/2014/main" id="{490138E1-1FEF-4E34-99C5-7A02AB2AA4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6" name="Line 110">
            <a:extLst>
              <a:ext uri="{FF2B5EF4-FFF2-40B4-BE49-F238E27FC236}">
                <a16:creationId xmlns:a16="http://schemas.microsoft.com/office/drawing/2014/main" id="{BF292ABD-085A-4752-8EBF-A3A3DC896B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7" name="Line 111">
            <a:extLst>
              <a:ext uri="{FF2B5EF4-FFF2-40B4-BE49-F238E27FC236}">
                <a16:creationId xmlns:a16="http://schemas.microsoft.com/office/drawing/2014/main" id="{B6C63AB2-073B-4567-9137-337D3EBCE3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68" name="Oval 112">
            <a:extLst>
              <a:ext uri="{FF2B5EF4-FFF2-40B4-BE49-F238E27FC236}">
                <a16:creationId xmlns:a16="http://schemas.microsoft.com/office/drawing/2014/main" id="{A494764B-E758-4F2A-8548-2EEF6887BE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69" name="Oval 113">
            <a:extLst>
              <a:ext uri="{FF2B5EF4-FFF2-40B4-BE49-F238E27FC236}">
                <a16:creationId xmlns:a16="http://schemas.microsoft.com/office/drawing/2014/main" id="{357EDD47-CAA5-4EB0-9B07-5935747264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70" name="Line 114">
            <a:extLst>
              <a:ext uri="{FF2B5EF4-FFF2-40B4-BE49-F238E27FC236}">
                <a16:creationId xmlns:a16="http://schemas.microsoft.com/office/drawing/2014/main" id="{7CAFBCB9-6805-4AA6-93F1-80B04FA0C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1" name="Line 115">
            <a:extLst>
              <a:ext uri="{FF2B5EF4-FFF2-40B4-BE49-F238E27FC236}">
                <a16:creationId xmlns:a16="http://schemas.microsoft.com/office/drawing/2014/main" id="{C653982C-3A35-4D51-83F5-E22E951609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2" name="Line 116">
            <a:extLst>
              <a:ext uri="{FF2B5EF4-FFF2-40B4-BE49-F238E27FC236}">
                <a16:creationId xmlns:a16="http://schemas.microsoft.com/office/drawing/2014/main" id="{B3125337-3ED5-475D-A110-C3EB557B33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3" name="Line 117">
            <a:extLst>
              <a:ext uri="{FF2B5EF4-FFF2-40B4-BE49-F238E27FC236}">
                <a16:creationId xmlns:a16="http://schemas.microsoft.com/office/drawing/2014/main" id="{4E8E8823-0343-4842-8E3E-A4BB49182A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4" name="Line 118">
            <a:extLst>
              <a:ext uri="{FF2B5EF4-FFF2-40B4-BE49-F238E27FC236}">
                <a16:creationId xmlns:a16="http://schemas.microsoft.com/office/drawing/2014/main" id="{BEF7CFDD-7472-4FCF-AADC-39AF9128DD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5" name="Line 119">
            <a:extLst>
              <a:ext uri="{FF2B5EF4-FFF2-40B4-BE49-F238E27FC236}">
                <a16:creationId xmlns:a16="http://schemas.microsoft.com/office/drawing/2014/main" id="{429A62EB-730C-4F1F-B189-CE3AAF4BF6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6" name="Line 120">
            <a:extLst>
              <a:ext uri="{FF2B5EF4-FFF2-40B4-BE49-F238E27FC236}">
                <a16:creationId xmlns:a16="http://schemas.microsoft.com/office/drawing/2014/main" id="{A56AC62A-9E41-4F4C-9424-91B979306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7" name="Line 121">
            <a:extLst>
              <a:ext uri="{FF2B5EF4-FFF2-40B4-BE49-F238E27FC236}">
                <a16:creationId xmlns:a16="http://schemas.microsoft.com/office/drawing/2014/main" id="{55159136-A922-47E6-84DC-1140F6BC37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8" name="Line 122">
            <a:extLst>
              <a:ext uri="{FF2B5EF4-FFF2-40B4-BE49-F238E27FC236}">
                <a16:creationId xmlns:a16="http://schemas.microsoft.com/office/drawing/2014/main" id="{CCE4CA25-93FC-466E-8870-A14D637A8B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79" name="Line 123">
            <a:extLst>
              <a:ext uri="{FF2B5EF4-FFF2-40B4-BE49-F238E27FC236}">
                <a16:creationId xmlns:a16="http://schemas.microsoft.com/office/drawing/2014/main" id="{73F8C883-7946-4DC5-AADA-A2C8EA5461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0" name="Line 124">
            <a:extLst>
              <a:ext uri="{FF2B5EF4-FFF2-40B4-BE49-F238E27FC236}">
                <a16:creationId xmlns:a16="http://schemas.microsoft.com/office/drawing/2014/main" id="{337CDB20-E598-4367-B201-94847D403B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1" name="Line 125">
            <a:extLst>
              <a:ext uri="{FF2B5EF4-FFF2-40B4-BE49-F238E27FC236}">
                <a16:creationId xmlns:a16="http://schemas.microsoft.com/office/drawing/2014/main" id="{314C056F-4778-4EFA-B58B-0B81E9BD69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2" name="Line 126">
            <a:extLst>
              <a:ext uri="{FF2B5EF4-FFF2-40B4-BE49-F238E27FC236}">
                <a16:creationId xmlns:a16="http://schemas.microsoft.com/office/drawing/2014/main" id="{DF5DE703-4E60-4A03-B9B9-F27852D06A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3" name="Line 127">
            <a:extLst>
              <a:ext uri="{FF2B5EF4-FFF2-40B4-BE49-F238E27FC236}">
                <a16:creationId xmlns:a16="http://schemas.microsoft.com/office/drawing/2014/main" id="{C406B764-5A61-4566-9BD6-6E4070ABCA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4" name="Line 128">
            <a:extLst>
              <a:ext uri="{FF2B5EF4-FFF2-40B4-BE49-F238E27FC236}">
                <a16:creationId xmlns:a16="http://schemas.microsoft.com/office/drawing/2014/main" id="{9D6D0239-8638-4424-8541-F77D98BEF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5" name="Line 129">
            <a:extLst>
              <a:ext uri="{FF2B5EF4-FFF2-40B4-BE49-F238E27FC236}">
                <a16:creationId xmlns:a16="http://schemas.microsoft.com/office/drawing/2014/main" id="{14AB6844-1A55-4C29-97B3-EAF751389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6" name="Line 130">
            <a:extLst>
              <a:ext uri="{FF2B5EF4-FFF2-40B4-BE49-F238E27FC236}">
                <a16:creationId xmlns:a16="http://schemas.microsoft.com/office/drawing/2014/main" id="{7EBA22FD-5D8A-4CA3-97BE-FDF43B4578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7" name="Freeform 131">
            <a:extLst>
              <a:ext uri="{FF2B5EF4-FFF2-40B4-BE49-F238E27FC236}">
                <a16:creationId xmlns:a16="http://schemas.microsoft.com/office/drawing/2014/main" id="{901E478A-F7B7-4C75-B074-73EF3659239D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8" name="Freeform 132">
            <a:extLst>
              <a:ext uri="{FF2B5EF4-FFF2-40B4-BE49-F238E27FC236}">
                <a16:creationId xmlns:a16="http://schemas.microsoft.com/office/drawing/2014/main" id="{34B58556-5274-4F86-9F0C-A2C8484C55BF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89" name="Freeform 133">
            <a:extLst>
              <a:ext uri="{FF2B5EF4-FFF2-40B4-BE49-F238E27FC236}">
                <a16:creationId xmlns:a16="http://schemas.microsoft.com/office/drawing/2014/main" id="{B47FE60C-B82D-4B43-80DD-CA379A52C3A6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0" name="Freeform 134">
            <a:extLst>
              <a:ext uri="{FF2B5EF4-FFF2-40B4-BE49-F238E27FC236}">
                <a16:creationId xmlns:a16="http://schemas.microsoft.com/office/drawing/2014/main" id="{1214B7D3-D75D-4314-B8EF-2F692DE58C11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1" name="Oval 135">
            <a:extLst>
              <a:ext uri="{FF2B5EF4-FFF2-40B4-BE49-F238E27FC236}">
                <a16:creationId xmlns:a16="http://schemas.microsoft.com/office/drawing/2014/main" id="{2037A55A-859B-4AAE-81B1-DBC0A57921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92" name="Oval 136">
            <a:extLst>
              <a:ext uri="{FF2B5EF4-FFF2-40B4-BE49-F238E27FC236}">
                <a16:creationId xmlns:a16="http://schemas.microsoft.com/office/drawing/2014/main" id="{F7348DC4-1913-413B-B4BA-D47E9A43E6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93" name="Oval 137">
            <a:extLst>
              <a:ext uri="{FF2B5EF4-FFF2-40B4-BE49-F238E27FC236}">
                <a16:creationId xmlns:a16="http://schemas.microsoft.com/office/drawing/2014/main" id="{7496A3D2-0266-4577-BFF2-3570B99116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94" name="Oval 138">
            <a:extLst>
              <a:ext uri="{FF2B5EF4-FFF2-40B4-BE49-F238E27FC236}">
                <a16:creationId xmlns:a16="http://schemas.microsoft.com/office/drawing/2014/main" id="{ACCE8484-B2FC-4F6F-B5A4-EEF02CC069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795" name="Freeform 139">
            <a:extLst>
              <a:ext uri="{FF2B5EF4-FFF2-40B4-BE49-F238E27FC236}">
                <a16:creationId xmlns:a16="http://schemas.microsoft.com/office/drawing/2014/main" id="{92ADCA84-52F0-4D8E-8195-04D2B82E0600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6" name="Freeform 140">
            <a:extLst>
              <a:ext uri="{FF2B5EF4-FFF2-40B4-BE49-F238E27FC236}">
                <a16:creationId xmlns:a16="http://schemas.microsoft.com/office/drawing/2014/main" id="{6C9D784E-C70D-45D7-ABC2-3DF431C8304E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7" name="Freeform 141">
            <a:extLst>
              <a:ext uri="{FF2B5EF4-FFF2-40B4-BE49-F238E27FC236}">
                <a16:creationId xmlns:a16="http://schemas.microsoft.com/office/drawing/2014/main" id="{CA1414C2-4CD0-4C58-AB40-BF1B9564F0C3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8" name="Freeform 142">
            <a:extLst>
              <a:ext uri="{FF2B5EF4-FFF2-40B4-BE49-F238E27FC236}">
                <a16:creationId xmlns:a16="http://schemas.microsoft.com/office/drawing/2014/main" id="{F28BC81A-6114-471E-9042-FEAE5712185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799" name="Oval 143">
            <a:extLst>
              <a:ext uri="{FF2B5EF4-FFF2-40B4-BE49-F238E27FC236}">
                <a16:creationId xmlns:a16="http://schemas.microsoft.com/office/drawing/2014/main" id="{B7D1A913-9BD3-497D-AA5E-FE8F7120C1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0" name="Oval 144">
            <a:extLst>
              <a:ext uri="{FF2B5EF4-FFF2-40B4-BE49-F238E27FC236}">
                <a16:creationId xmlns:a16="http://schemas.microsoft.com/office/drawing/2014/main" id="{AAE02FD8-FC86-4699-BB7F-185FF96443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1" name="Oval 145">
            <a:extLst>
              <a:ext uri="{FF2B5EF4-FFF2-40B4-BE49-F238E27FC236}">
                <a16:creationId xmlns:a16="http://schemas.microsoft.com/office/drawing/2014/main" id="{BB91E3DF-99AD-4A89-BA81-A09748F9A1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2" name="Freeform 146">
            <a:extLst>
              <a:ext uri="{FF2B5EF4-FFF2-40B4-BE49-F238E27FC236}">
                <a16:creationId xmlns:a16="http://schemas.microsoft.com/office/drawing/2014/main" id="{3ACE04A1-D791-42EA-8EC7-C3FFB3546CDD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03" name="Oval 147">
            <a:extLst>
              <a:ext uri="{FF2B5EF4-FFF2-40B4-BE49-F238E27FC236}">
                <a16:creationId xmlns:a16="http://schemas.microsoft.com/office/drawing/2014/main" id="{6D17EA71-A406-4E0A-A54B-29AB363DC4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4" name="Oval 148">
            <a:extLst>
              <a:ext uri="{FF2B5EF4-FFF2-40B4-BE49-F238E27FC236}">
                <a16:creationId xmlns:a16="http://schemas.microsoft.com/office/drawing/2014/main" id="{2BF0917A-3A79-493E-BB20-8710707AC3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5" name="Oval 149">
            <a:extLst>
              <a:ext uri="{FF2B5EF4-FFF2-40B4-BE49-F238E27FC236}">
                <a16:creationId xmlns:a16="http://schemas.microsoft.com/office/drawing/2014/main" id="{5AE94243-A46E-4E51-96D2-44F9B78B6E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6" name="Line 150">
            <a:extLst>
              <a:ext uri="{FF2B5EF4-FFF2-40B4-BE49-F238E27FC236}">
                <a16:creationId xmlns:a16="http://schemas.microsoft.com/office/drawing/2014/main" id="{0DA0152E-B32C-4445-85BC-7C73724872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07" name="Oval 151">
            <a:extLst>
              <a:ext uri="{FF2B5EF4-FFF2-40B4-BE49-F238E27FC236}">
                <a16:creationId xmlns:a16="http://schemas.microsoft.com/office/drawing/2014/main" id="{3DA5ACE2-5969-43A8-AAF3-2C01385A9A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8" name="Oval 152">
            <a:extLst>
              <a:ext uri="{FF2B5EF4-FFF2-40B4-BE49-F238E27FC236}">
                <a16:creationId xmlns:a16="http://schemas.microsoft.com/office/drawing/2014/main" id="{4460CB07-AEF1-4920-BA24-60E9EAF992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09" name="Oval 153">
            <a:extLst>
              <a:ext uri="{FF2B5EF4-FFF2-40B4-BE49-F238E27FC236}">
                <a16:creationId xmlns:a16="http://schemas.microsoft.com/office/drawing/2014/main" id="{D6BC021E-9CFB-4137-B6FD-56F97F6001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10" name="Freeform 154">
            <a:extLst>
              <a:ext uri="{FF2B5EF4-FFF2-40B4-BE49-F238E27FC236}">
                <a16:creationId xmlns:a16="http://schemas.microsoft.com/office/drawing/2014/main" id="{064A30C2-2F10-4504-A54A-6C38094BE3EA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1" name="Line 155">
            <a:extLst>
              <a:ext uri="{FF2B5EF4-FFF2-40B4-BE49-F238E27FC236}">
                <a16:creationId xmlns:a16="http://schemas.microsoft.com/office/drawing/2014/main" id="{A22DCF18-2DE0-48EF-9318-0B67931C86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2" name="Line 156">
            <a:extLst>
              <a:ext uri="{FF2B5EF4-FFF2-40B4-BE49-F238E27FC236}">
                <a16:creationId xmlns:a16="http://schemas.microsoft.com/office/drawing/2014/main" id="{5F6A1DDE-61CB-4EE8-AA4C-1A8522C3BE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3" name="Line 157">
            <a:extLst>
              <a:ext uri="{FF2B5EF4-FFF2-40B4-BE49-F238E27FC236}">
                <a16:creationId xmlns:a16="http://schemas.microsoft.com/office/drawing/2014/main" id="{53E90944-E0C1-4D68-BBD2-3713D0D018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4" name="Freeform 158">
            <a:extLst>
              <a:ext uri="{FF2B5EF4-FFF2-40B4-BE49-F238E27FC236}">
                <a16:creationId xmlns:a16="http://schemas.microsoft.com/office/drawing/2014/main" id="{87AA3DB9-E65A-4A9A-8EED-068B864AF6CC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5" name="Freeform 159">
            <a:extLst>
              <a:ext uri="{FF2B5EF4-FFF2-40B4-BE49-F238E27FC236}">
                <a16:creationId xmlns:a16="http://schemas.microsoft.com/office/drawing/2014/main" id="{9CDFB2C2-8698-438A-BD0C-A0CE7FAC9D9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6" name="Line 160">
            <a:extLst>
              <a:ext uri="{FF2B5EF4-FFF2-40B4-BE49-F238E27FC236}">
                <a16:creationId xmlns:a16="http://schemas.microsoft.com/office/drawing/2014/main" id="{D2AE87D6-F1ED-43F7-B5D5-36A6EB339E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7" name="Line 161">
            <a:extLst>
              <a:ext uri="{FF2B5EF4-FFF2-40B4-BE49-F238E27FC236}">
                <a16:creationId xmlns:a16="http://schemas.microsoft.com/office/drawing/2014/main" id="{DF788DBB-490C-438F-B278-AC06FBB8A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8" name="Line 162">
            <a:extLst>
              <a:ext uri="{FF2B5EF4-FFF2-40B4-BE49-F238E27FC236}">
                <a16:creationId xmlns:a16="http://schemas.microsoft.com/office/drawing/2014/main" id="{62199F54-6C88-48F1-91C0-D8A6AF2722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19" name="Freeform 163">
            <a:extLst>
              <a:ext uri="{FF2B5EF4-FFF2-40B4-BE49-F238E27FC236}">
                <a16:creationId xmlns:a16="http://schemas.microsoft.com/office/drawing/2014/main" id="{4D249D25-6799-4806-B020-0FF27FCD86B4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0" name="Line 164">
            <a:extLst>
              <a:ext uri="{FF2B5EF4-FFF2-40B4-BE49-F238E27FC236}">
                <a16:creationId xmlns:a16="http://schemas.microsoft.com/office/drawing/2014/main" id="{EFF91EDD-5846-41EF-BF8E-AB8A1989D3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1" name="Freeform 165">
            <a:extLst>
              <a:ext uri="{FF2B5EF4-FFF2-40B4-BE49-F238E27FC236}">
                <a16:creationId xmlns:a16="http://schemas.microsoft.com/office/drawing/2014/main" id="{A92C5FA6-95D7-4125-981B-CBE1E8506772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2" name="Freeform 166">
            <a:extLst>
              <a:ext uri="{FF2B5EF4-FFF2-40B4-BE49-F238E27FC236}">
                <a16:creationId xmlns:a16="http://schemas.microsoft.com/office/drawing/2014/main" id="{23E41183-7EBC-428A-ACC8-7FD6EF9D7F2D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3" name="Freeform 167">
            <a:extLst>
              <a:ext uri="{FF2B5EF4-FFF2-40B4-BE49-F238E27FC236}">
                <a16:creationId xmlns:a16="http://schemas.microsoft.com/office/drawing/2014/main" id="{C980B520-8A9E-4504-987C-CC8796E2FD93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4" name="Freeform 168">
            <a:extLst>
              <a:ext uri="{FF2B5EF4-FFF2-40B4-BE49-F238E27FC236}">
                <a16:creationId xmlns:a16="http://schemas.microsoft.com/office/drawing/2014/main" id="{E8107776-5C21-4E7D-9A58-18254774D86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25" name="Oval 169">
            <a:extLst>
              <a:ext uri="{FF2B5EF4-FFF2-40B4-BE49-F238E27FC236}">
                <a16:creationId xmlns:a16="http://schemas.microsoft.com/office/drawing/2014/main" id="{8F6E004E-A7B0-4C9B-84D5-37D20A0664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26" name="Oval 170">
            <a:extLst>
              <a:ext uri="{FF2B5EF4-FFF2-40B4-BE49-F238E27FC236}">
                <a16:creationId xmlns:a16="http://schemas.microsoft.com/office/drawing/2014/main" id="{754EB428-9378-444C-86BD-3B9BEBDE03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27" name="Oval 171">
            <a:extLst>
              <a:ext uri="{FF2B5EF4-FFF2-40B4-BE49-F238E27FC236}">
                <a16:creationId xmlns:a16="http://schemas.microsoft.com/office/drawing/2014/main" id="{87867CB7-CA12-4BC1-9781-DCE4F785BC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28" name="Oval 172">
            <a:extLst>
              <a:ext uri="{FF2B5EF4-FFF2-40B4-BE49-F238E27FC236}">
                <a16:creationId xmlns:a16="http://schemas.microsoft.com/office/drawing/2014/main" id="{86DC4EA3-6278-4DF9-8926-E57C44C1A4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29" name="Oval 173">
            <a:extLst>
              <a:ext uri="{FF2B5EF4-FFF2-40B4-BE49-F238E27FC236}">
                <a16:creationId xmlns:a16="http://schemas.microsoft.com/office/drawing/2014/main" id="{E977A40D-0FDE-4CF8-8783-AAF5DC4024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0" name="Oval 174">
            <a:extLst>
              <a:ext uri="{FF2B5EF4-FFF2-40B4-BE49-F238E27FC236}">
                <a16:creationId xmlns:a16="http://schemas.microsoft.com/office/drawing/2014/main" id="{4BBCC415-1EB4-4604-A34F-02C3036DA5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1" name="Oval 175">
            <a:extLst>
              <a:ext uri="{FF2B5EF4-FFF2-40B4-BE49-F238E27FC236}">
                <a16:creationId xmlns:a16="http://schemas.microsoft.com/office/drawing/2014/main" id="{F2EFEF53-0E91-4F5C-8580-2F485E00C6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2" name="Oval 176">
            <a:extLst>
              <a:ext uri="{FF2B5EF4-FFF2-40B4-BE49-F238E27FC236}">
                <a16:creationId xmlns:a16="http://schemas.microsoft.com/office/drawing/2014/main" id="{5D7BE40E-F99D-48DB-92AA-2F9480F9CA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3" name="Oval 177">
            <a:extLst>
              <a:ext uri="{FF2B5EF4-FFF2-40B4-BE49-F238E27FC236}">
                <a16:creationId xmlns:a16="http://schemas.microsoft.com/office/drawing/2014/main" id="{7CF911C1-DDB5-4A6A-8AD7-40A59DF293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4" name="Oval 178">
            <a:extLst>
              <a:ext uri="{FF2B5EF4-FFF2-40B4-BE49-F238E27FC236}">
                <a16:creationId xmlns:a16="http://schemas.microsoft.com/office/drawing/2014/main" id="{A6481003-9C5C-4FB8-BDDB-64807719F1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5" name="Oval 179">
            <a:extLst>
              <a:ext uri="{FF2B5EF4-FFF2-40B4-BE49-F238E27FC236}">
                <a16:creationId xmlns:a16="http://schemas.microsoft.com/office/drawing/2014/main" id="{2CD0BFA1-345C-4AF1-88C5-77260D6C37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6" name="Oval 180">
            <a:extLst>
              <a:ext uri="{FF2B5EF4-FFF2-40B4-BE49-F238E27FC236}">
                <a16:creationId xmlns:a16="http://schemas.microsoft.com/office/drawing/2014/main" id="{59DC8BD9-75D4-4ABD-8602-8E5CD0FCA0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7" name="Oval 181">
            <a:extLst>
              <a:ext uri="{FF2B5EF4-FFF2-40B4-BE49-F238E27FC236}">
                <a16:creationId xmlns:a16="http://schemas.microsoft.com/office/drawing/2014/main" id="{EC150EE9-EB8A-456F-8304-15FC9ADEFB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38" name="Oval 182">
            <a:extLst>
              <a:ext uri="{FF2B5EF4-FFF2-40B4-BE49-F238E27FC236}">
                <a16:creationId xmlns:a16="http://schemas.microsoft.com/office/drawing/2014/main" id="{7BABE453-D433-400F-84C6-5D523783DC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40" name="Text Box 184">
            <a:extLst>
              <a:ext uri="{FF2B5EF4-FFF2-40B4-BE49-F238E27FC236}">
                <a16:creationId xmlns:a16="http://schemas.microsoft.com/office/drawing/2014/main" id="{16844DF8-5012-4E78-8269-5EBBD160B77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4841" name="Freeform 185">
            <a:extLst>
              <a:ext uri="{FF2B5EF4-FFF2-40B4-BE49-F238E27FC236}">
                <a16:creationId xmlns:a16="http://schemas.microsoft.com/office/drawing/2014/main" id="{0097E2D4-1C12-46A1-BEE1-22421A789743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2" name="Freeform 186">
            <a:extLst>
              <a:ext uri="{FF2B5EF4-FFF2-40B4-BE49-F238E27FC236}">
                <a16:creationId xmlns:a16="http://schemas.microsoft.com/office/drawing/2014/main" id="{34CB420C-D564-405B-828E-D6F030C2A27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3" name="Freeform 187">
            <a:extLst>
              <a:ext uri="{FF2B5EF4-FFF2-40B4-BE49-F238E27FC236}">
                <a16:creationId xmlns:a16="http://schemas.microsoft.com/office/drawing/2014/main" id="{892F5D85-4F06-458E-9EA7-9E1B14FDB206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4" name="Freeform 188">
            <a:extLst>
              <a:ext uri="{FF2B5EF4-FFF2-40B4-BE49-F238E27FC236}">
                <a16:creationId xmlns:a16="http://schemas.microsoft.com/office/drawing/2014/main" id="{30B50CBE-0732-4A82-8BBC-196F7B4E7AE1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5" name="Freeform 189">
            <a:extLst>
              <a:ext uri="{FF2B5EF4-FFF2-40B4-BE49-F238E27FC236}">
                <a16:creationId xmlns:a16="http://schemas.microsoft.com/office/drawing/2014/main" id="{34904BC4-C570-470D-B2E7-40CFAE9BCF6A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6" name="Freeform 190">
            <a:extLst>
              <a:ext uri="{FF2B5EF4-FFF2-40B4-BE49-F238E27FC236}">
                <a16:creationId xmlns:a16="http://schemas.microsoft.com/office/drawing/2014/main" id="{809767C8-292D-4526-8641-550B85236C12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7" name="Freeform 191">
            <a:extLst>
              <a:ext uri="{FF2B5EF4-FFF2-40B4-BE49-F238E27FC236}">
                <a16:creationId xmlns:a16="http://schemas.microsoft.com/office/drawing/2014/main" id="{C819E840-CFE7-49A7-8E53-6974F11DA6DF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8" name="Freeform 192">
            <a:extLst>
              <a:ext uri="{FF2B5EF4-FFF2-40B4-BE49-F238E27FC236}">
                <a16:creationId xmlns:a16="http://schemas.microsoft.com/office/drawing/2014/main" id="{1A23DCDB-3B17-47F6-A6DC-CE07291908A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49" name="Freeform 193">
            <a:extLst>
              <a:ext uri="{FF2B5EF4-FFF2-40B4-BE49-F238E27FC236}">
                <a16:creationId xmlns:a16="http://schemas.microsoft.com/office/drawing/2014/main" id="{0DA444C9-9F1D-4FE3-AF3E-B11C31F3BBF2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50" name="Oval 194">
            <a:extLst>
              <a:ext uri="{FF2B5EF4-FFF2-40B4-BE49-F238E27FC236}">
                <a16:creationId xmlns:a16="http://schemas.microsoft.com/office/drawing/2014/main" id="{B84C9374-D023-4060-86C4-5E8865E6E7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51" name="Oval 195">
            <a:extLst>
              <a:ext uri="{FF2B5EF4-FFF2-40B4-BE49-F238E27FC236}">
                <a16:creationId xmlns:a16="http://schemas.microsoft.com/office/drawing/2014/main" id="{494409CB-6507-41BE-9979-78D772890F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52" name="Text Box 196">
            <a:extLst>
              <a:ext uri="{FF2B5EF4-FFF2-40B4-BE49-F238E27FC236}">
                <a16:creationId xmlns:a16="http://schemas.microsoft.com/office/drawing/2014/main" id="{D5E40501-8365-47F1-B3EB-CBCA2BD4A8F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4853" name="Line 197">
            <a:extLst>
              <a:ext uri="{FF2B5EF4-FFF2-40B4-BE49-F238E27FC236}">
                <a16:creationId xmlns:a16="http://schemas.microsoft.com/office/drawing/2014/main" id="{EC5AF536-CBDB-45D0-81EB-37D7CA96CA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54" name="Oval 198">
            <a:extLst>
              <a:ext uri="{FF2B5EF4-FFF2-40B4-BE49-F238E27FC236}">
                <a16:creationId xmlns:a16="http://schemas.microsoft.com/office/drawing/2014/main" id="{EAB87C73-752F-4387-B271-EB696F5A0C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55" name="Oval 199">
            <a:extLst>
              <a:ext uri="{FF2B5EF4-FFF2-40B4-BE49-F238E27FC236}">
                <a16:creationId xmlns:a16="http://schemas.microsoft.com/office/drawing/2014/main" id="{3D28D5E2-0B9C-40B2-8014-F82C793C18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56" name="Text Box 200">
            <a:extLst>
              <a:ext uri="{FF2B5EF4-FFF2-40B4-BE49-F238E27FC236}">
                <a16:creationId xmlns:a16="http://schemas.microsoft.com/office/drawing/2014/main" id="{177F9911-272F-458C-ACE6-743BC52F9EB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4857" name="Line 201">
            <a:extLst>
              <a:ext uri="{FF2B5EF4-FFF2-40B4-BE49-F238E27FC236}">
                <a16:creationId xmlns:a16="http://schemas.microsoft.com/office/drawing/2014/main" id="{C993CFBE-DFA1-4DA6-B8F1-D439873C5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58" name="Text Box 202">
            <a:extLst>
              <a:ext uri="{FF2B5EF4-FFF2-40B4-BE49-F238E27FC236}">
                <a16:creationId xmlns:a16="http://schemas.microsoft.com/office/drawing/2014/main" id="{F8185B25-445D-4254-8C46-97474297D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59" name="Text Box 203">
            <a:extLst>
              <a:ext uri="{FF2B5EF4-FFF2-40B4-BE49-F238E27FC236}">
                <a16:creationId xmlns:a16="http://schemas.microsoft.com/office/drawing/2014/main" id="{18CFD149-27DA-4B5D-870C-74098B044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60" name="Text Box 204">
            <a:extLst>
              <a:ext uri="{FF2B5EF4-FFF2-40B4-BE49-F238E27FC236}">
                <a16:creationId xmlns:a16="http://schemas.microsoft.com/office/drawing/2014/main" id="{F6071372-E181-4947-97C0-AE4B064D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61" name="Text Box 205">
            <a:extLst>
              <a:ext uri="{FF2B5EF4-FFF2-40B4-BE49-F238E27FC236}">
                <a16:creationId xmlns:a16="http://schemas.microsoft.com/office/drawing/2014/main" id="{F3643C78-5F31-464E-B6CD-E4BE72A0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62" name="Text Box 206">
            <a:extLst>
              <a:ext uri="{FF2B5EF4-FFF2-40B4-BE49-F238E27FC236}">
                <a16:creationId xmlns:a16="http://schemas.microsoft.com/office/drawing/2014/main" id="{93A7A3FD-2AA3-433C-A8A3-A4E118C5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64" name="Text Box 208">
            <a:extLst>
              <a:ext uri="{FF2B5EF4-FFF2-40B4-BE49-F238E27FC236}">
                <a16:creationId xmlns:a16="http://schemas.microsoft.com/office/drawing/2014/main" id="{CD413E60-99FC-43E2-8BBF-89806B7F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4865" name="Freeform 209">
            <a:extLst>
              <a:ext uri="{FF2B5EF4-FFF2-40B4-BE49-F238E27FC236}">
                <a16:creationId xmlns:a16="http://schemas.microsoft.com/office/drawing/2014/main" id="{0DEE2A1E-86FF-41CE-B0ED-D5A3F38F9CBA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4866" name="Text Box 210">
            <a:extLst>
              <a:ext uri="{FF2B5EF4-FFF2-40B4-BE49-F238E27FC236}">
                <a16:creationId xmlns:a16="http://schemas.microsoft.com/office/drawing/2014/main" id="{1339551B-AF43-4C66-8D34-255033577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4867" name="Text Box 211">
            <a:extLst>
              <a:ext uri="{FF2B5EF4-FFF2-40B4-BE49-F238E27FC236}">
                <a16:creationId xmlns:a16="http://schemas.microsoft.com/office/drawing/2014/main" id="{329E8007-5516-47B1-86EE-D6895468E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68" name="Text Box 212">
            <a:extLst>
              <a:ext uri="{FF2B5EF4-FFF2-40B4-BE49-F238E27FC236}">
                <a16:creationId xmlns:a16="http://schemas.microsoft.com/office/drawing/2014/main" id="{152F235E-128D-44D1-88F8-6EA9F60DF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69" name="Text Box 213">
            <a:extLst>
              <a:ext uri="{FF2B5EF4-FFF2-40B4-BE49-F238E27FC236}">
                <a16:creationId xmlns:a16="http://schemas.microsoft.com/office/drawing/2014/main" id="{1A26323E-1799-453A-9B16-E0BD9D987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70" name="Text Box 214">
            <a:extLst>
              <a:ext uri="{FF2B5EF4-FFF2-40B4-BE49-F238E27FC236}">
                <a16:creationId xmlns:a16="http://schemas.microsoft.com/office/drawing/2014/main" id="{BF61316E-D96D-4D6D-8B9D-C14DA5FA7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1" name="Text Box 215">
            <a:extLst>
              <a:ext uri="{FF2B5EF4-FFF2-40B4-BE49-F238E27FC236}">
                <a16:creationId xmlns:a16="http://schemas.microsoft.com/office/drawing/2014/main" id="{71313438-E777-418A-BC5A-5A32E8CFF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72" name="Text Box 216">
            <a:extLst>
              <a:ext uri="{FF2B5EF4-FFF2-40B4-BE49-F238E27FC236}">
                <a16:creationId xmlns:a16="http://schemas.microsoft.com/office/drawing/2014/main" id="{226AB8CF-CEA9-4165-8309-3A8DE9BD2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3" name="Text Box 217">
            <a:extLst>
              <a:ext uri="{FF2B5EF4-FFF2-40B4-BE49-F238E27FC236}">
                <a16:creationId xmlns:a16="http://schemas.microsoft.com/office/drawing/2014/main" id="{16DFB6F2-AA95-4ADA-9F84-F77950A1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4" name="Text Box 218">
            <a:extLst>
              <a:ext uri="{FF2B5EF4-FFF2-40B4-BE49-F238E27FC236}">
                <a16:creationId xmlns:a16="http://schemas.microsoft.com/office/drawing/2014/main" id="{C71C5C7D-1D5E-48CD-B83E-A383C5FFC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5" name="Text Box 219">
            <a:extLst>
              <a:ext uri="{FF2B5EF4-FFF2-40B4-BE49-F238E27FC236}">
                <a16:creationId xmlns:a16="http://schemas.microsoft.com/office/drawing/2014/main" id="{33C55BA2-F1ED-493B-B0A4-41B53926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4876" name="Text Box 220">
            <a:extLst>
              <a:ext uri="{FF2B5EF4-FFF2-40B4-BE49-F238E27FC236}">
                <a16:creationId xmlns:a16="http://schemas.microsoft.com/office/drawing/2014/main" id="{0F0768B8-A9C2-484E-B5A8-E386CC74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4877" name="Text Box 221">
            <a:extLst>
              <a:ext uri="{FF2B5EF4-FFF2-40B4-BE49-F238E27FC236}">
                <a16:creationId xmlns:a16="http://schemas.microsoft.com/office/drawing/2014/main" id="{34821019-121F-4DF1-8CDE-823D61792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8" name="Text Box 222">
            <a:extLst>
              <a:ext uri="{FF2B5EF4-FFF2-40B4-BE49-F238E27FC236}">
                <a16:creationId xmlns:a16="http://schemas.microsoft.com/office/drawing/2014/main" id="{138B9D02-F9BC-4D27-AC5C-CFC13281B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79" name="Text Box 223">
            <a:extLst>
              <a:ext uri="{FF2B5EF4-FFF2-40B4-BE49-F238E27FC236}">
                <a16:creationId xmlns:a16="http://schemas.microsoft.com/office/drawing/2014/main" id="{534C746E-129B-4039-BF7F-8F72D1799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25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80" name="Freeform 224">
            <a:extLst>
              <a:ext uri="{FF2B5EF4-FFF2-40B4-BE49-F238E27FC236}">
                <a16:creationId xmlns:a16="http://schemas.microsoft.com/office/drawing/2014/main" id="{EACCEF32-8A59-4792-AF58-7A67FE1352E2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4881" name="Oval 225">
            <a:extLst>
              <a:ext uri="{FF2B5EF4-FFF2-40B4-BE49-F238E27FC236}">
                <a16:creationId xmlns:a16="http://schemas.microsoft.com/office/drawing/2014/main" id="{354BDC93-06FC-4DBF-806C-DB7F8A6329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82" name="Oval 226">
            <a:extLst>
              <a:ext uri="{FF2B5EF4-FFF2-40B4-BE49-F238E27FC236}">
                <a16:creationId xmlns:a16="http://schemas.microsoft.com/office/drawing/2014/main" id="{EE0BF456-372B-41C4-B417-99A11F5AE2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4883" name="Text Box 227">
            <a:extLst>
              <a:ext uri="{FF2B5EF4-FFF2-40B4-BE49-F238E27FC236}">
                <a16:creationId xmlns:a16="http://schemas.microsoft.com/office/drawing/2014/main" id="{DF44354C-EBC9-4EC3-932A-D97ADD177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25209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4884" name="Freeform 228">
            <a:extLst>
              <a:ext uri="{FF2B5EF4-FFF2-40B4-BE49-F238E27FC236}">
                <a16:creationId xmlns:a16="http://schemas.microsoft.com/office/drawing/2014/main" id="{5CC0EDC4-5A73-406C-9AC5-D5E4C770B80A}"/>
              </a:ext>
            </a:extLst>
          </p:cNvPr>
          <p:cNvSpPr>
            <a:spLocks/>
          </p:cNvSpPr>
          <p:nvPr/>
        </p:nvSpPr>
        <p:spPr bwMode="auto">
          <a:xfrm>
            <a:off x="6145214" y="3016250"/>
            <a:ext cx="306387" cy="160338"/>
          </a:xfrm>
          <a:custGeom>
            <a:avLst/>
            <a:gdLst>
              <a:gd name="T0" fmla="*/ 193 w 193"/>
              <a:gd name="T1" fmla="*/ 0 h 101"/>
              <a:gd name="T2" fmla="*/ 0 w 193"/>
              <a:gd name="T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101">
                <a:moveTo>
                  <a:pt x="193" y="0"/>
                </a:moveTo>
                <a:lnTo>
                  <a:pt x="0" y="101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4885" name="Text Box 229">
            <a:extLst>
              <a:ext uri="{FF2B5EF4-FFF2-40B4-BE49-F238E27FC236}">
                <a16:creationId xmlns:a16="http://schemas.microsoft.com/office/drawing/2014/main" id="{34425727-A376-4F48-8718-3C6ED2E0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2732088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</a:t>
            </a:r>
          </a:p>
        </p:txBody>
      </p:sp>
      <p:sp>
        <p:nvSpPr>
          <p:cNvPr id="1094886" name="Text Box 230">
            <a:extLst>
              <a:ext uri="{FF2B5EF4-FFF2-40B4-BE49-F238E27FC236}">
                <a16:creationId xmlns:a16="http://schemas.microsoft.com/office/drawing/2014/main" id="{6BB880DF-E675-41A3-967D-63A96BAE3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3812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4887" name="Text Box 231">
            <a:extLst>
              <a:ext uri="{FF2B5EF4-FFF2-40B4-BE49-F238E27FC236}">
                <a16:creationId xmlns:a16="http://schemas.microsoft.com/office/drawing/2014/main" id="{4020CD3B-899F-4194-A69C-1BC7DEEDC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7083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 R S R E </a:t>
            </a:r>
          </a:p>
        </p:txBody>
      </p:sp>
      <p:sp>
        <p:nvSpPr>
          <p:cNvPr id="1094891" name="Text Box 235">
            <a:extLst>
              <a:ext uri="{FF2B5EF4-FFF2-40B4-BE49-F238E27FC236}">
                <a16:creationId xmlns:a16="http://schemas.microsoft.com/office/drawing/2014/main" id="{12745C8A-7AE2-4450-ACD7-5372C60D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238" y="304800"/>
            <a:ext cx="1128322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3</a:t>
            </a:r>
          </a:p>
        </p:txBody>
      </p:sp>
      <p:sp>
        <p:nvSpPr>
          <p:cNvPr id="1094892" name="Freeform 236">
            <a:extLst>
              <a:ext uri="{FF2B5EF4-FFF2-40B4-BE49-F238E27FC236}">
                <a16:creationId xmlns:a16="http://schemas.microsoft.com/office/drawing/2014/main" id="{84AE4408-4AF1-4CF2-9DE6-D1CFBEF1FFDD}"/>
              </a:ext>
            </a:extLst>
          </p:cNvPr>
          <p:cNvSpPr>
            <a:spLocks/>
          </p:cNvSpPr>
          <p:nvPr/>
        </p:nvSpPr>
        <p:spPr bwMode="auto">
          <a:xfrm>
            <a:off x="8577263" y="409576"/>
            <a:ext cx="461962" cy="542925"/>
          </a:xfrm>
          <a:custGeom>
            <a:avLst/>
            <a:gdLst>
              <a:gd name="T0" fmla="*/ 147 w 291"/>
              <a:gd name="T1" fmla="*/ 342 h 342"/>
              <a:gd name="T2" fmla="*/ 87 w 291"/>
              <a:gd name="T3" fmla="*/ 258 h 342"/>
              <a:gd name="T4" fmla="*/ 9 w 291"/>
              <a:gd name="T5" fmla="*/ 192 h 342"/>
              <a:gd name="T6" fmla="*/ 33 w 291"/>
              <a:gd name="T7" fmla="*/ 96 h 342"/>
              <a:gd name="T8" fmla="*/ 129 w 291"/>
              <a:gd name="T9" fmla="*/ 120 h 342"/>
              <a:gd name="T10" fmla="*/ 141 w 291"/>
              <a:gd name="T11" fmla="*/ 18 h 342"/>
              <a:gd name="T12" fmla="*/ 291 w 291"/>
              <a:gd name="T13" fmla="*/ 54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1" h="342">
                <a:moveTo>
                  <a:pt x="147" y="342"/>
                </a:moveTo>
                <a:cubicBezTo>
                  <a:pt x="116" y="332"/>
                  <a:pt x="111" y="282"/>
                  <a:pt x="87" y="258"/>
                </a:cubicBezTo>
                <a:cubicBezTo>
                  <a:pt x="42" y="213"/>
                  <a:pt x="26" y="217"/>
                  <a:pt x="9" y="192"/>
                </a:cubicBezTo>
                <a:cubicBezTo>
                  <a:pt x="0" y="165"/>
                  <a:pt x="13" y="108"/>
                  <a:pt x="33" y="96"/>
                </a:cubicBezTo>
                <a:cubicBezTo>
                  <a:pt x="53" y="84"/>
                  <a:pt x="111" y="133"/>
                  <a:pt x="129" y="120"/>
                </a:cubicBezTo>
                <a:cubicBezTo>
                  <a:pt x="147" y="107"/>
                  <a:pt x="125" y="36"/>
                  <a:pt x="141" y="18"/>
                </a:cubicBezTo>
                <a:cubicBezTo>
                  <a:pt x="157" y="0"/>
                  <a:pt x="272" y="44"/>
                  <a:pt x="291" y="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4893" name="Text Box 237">
            <a:extLst>
              <a:ext uri="{FF2B5EF4-FFF2-40B4-BE49-F238E27FC236}">
                <a16:creationId xmlns:a16="http://schemas.microsoft.com/office/drawing/2014/main" id="{772AC7FE-8D91-422C-9470-F14C11C28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4894" name="Freeform 238">
            <a:extLst>
              <a:ext uri="{FF2B5EF4-FFF2-40B4-BE49-F238E27FC236}">
                <a16:creationId xmlns:a16="http://schemas.microsoft.com/office/drawing/2014/main" id="{A9207837-6D2B-443E-B324-97173CE7F7B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8F423-036B-45FB-A880-45BC3E6A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19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Freeform 2">
            <a:extLst>
              <a:ext uri="{FF2B5EF4-FFF2-40B4-BE49-F238E27FC236}">
                <a16:creationId xmlns:a16="http://schemas.microsoft.com/office/drawing/2014/main" id="{9AA7201F-5005-4A7B-918A-13FE43B179E2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914" name="Freeform 234">
            <a:extLst>
              <a:ext uri="{FF2B5EF4-FFF2-40B4-BE49-F238E27FC236}">
                <a16:creationId xmlns:a16="http://schemas.microsoft.com/office/drawing/2014/main" id="{58F551B7-446E-4AD4-844C-D445B0BD6ED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3" name="Line 3">
            <a:extLst>
              <a:ext uri="{FF2B5EF4-FFF2-40B4-BE49-F238E27FC236}">
                <a16:creationId xmlns:a16="http://schemas.microsoft.com/office/drawing/2014/main" id="{F942E4B9-8A73-443B-88EF-CCD5B47C4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4" name="Freeform 4">
            <a:extLst>
              <a:ext uri="{FF2B5EF4-FFF2-40B4-BE49-F238E27FC236}">
                <a16:creationId xmlns:a16="http://schemas.microsoft.com/office/drawing/2014/main" id="{ECEAAA0C-33F1-4826-B35D-C7E5EDCCC831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5" name="Freeform 5">
            <a:extLst>
              <a:ext uri="{FF2B5EF4-FFF2-40B4-BE49-F238E27FC236}">
                <a16:creationId xmlns:a16="http://schemas.microsoft.com/office/drawing/2014/main" id="{76D6E9D1-CF38-4108-9B94-75B67870E8D1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7" name="Freeform 7">
            <a:extLst>
              <a:ext uri="{FF2B5EF4-FFF2-40B4-BE49-F238E27FC236}">
                <a16:creationId xmlns:a16="http://schemas.microsoft.com/office/drawing/2014/main" id="{A2583A17-4019-4838-B79B-8D036CAB0F37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402 w 3552"/>
              <a:gd name="T1" fmla="*/ 1302 h 3174"/>
              <a:gd name="T2" fmla="*/ 348 w 3552"/>
              <a:gd name="T3" fmla="*/ 1680 h 3174"/>
              <a:gd name="T4" fmla="*/ 270 w 3552"/>
              <a:gd name="T5" fmla="*/ 2070 h 3174"/>
              <a:gd name="T6" fmla="*/ 402 w 3552"/>
              <a:gd name="T7" fmla="*/ 2592 h 3174"/>
              <a:gd name="T8" fmla="*/ 952 w 3552"/>
              <a:gd name="T9" fmla="*/ 2689 h 3174"/>
              <a:gd name="T10" fmla="*/ 1237 w 3552"/>
              <a:gd name="T11" fmla="*/ 3085 h 3174"/>
              <a:gd name="T12" fmla="*/ 1795 w 3552"/>
              <a:gd name="T13" fmla="*/ 3127 h 3174"/>
              <a:gd name="T14" fmla="*/ 2220 w 3552"/>
              <a:gd name="T15" fmla="*/ 3174 h 3174"/>
              <a:gd name="T16" fmla="*/ 2759 w 3552"/>
              <a:gd name="T17" fmla="*/ 3172 h 3174"/>
              <a:gd name="T18" fmla="*/ 3120 w 3552"/>
              <a:gd name="T19" fmla="*/ 3036 h 3174"/>
              <a:gd name="T20" fmla="*/ 3384 w 3552"/>
              <a:gd name="T21" fmla="*/ 2796 h 3174"/>
              <a:gd name="T22" fmla="*/ 3470 w 3552"/>
              <a:gd name="T23" fmla="*/ 2367 h 3174"/>
              <a:gd name="T24" fmla="*/ 3504 w 3552"/>
              <a:gd name="T25" fmla="*/ 1770 h 3174"/>
              <a:gd name="T26" fmla="*/ 3354 w 3552"/>
              <a:gd name="T27" fmla="*/ 1254 h 3174"/>
              <a:gd name="T28" fmla="*/ 3552 w 3552"/>
              <a:gd name="T29" fmla="*/ 732 h 3174"/>
              <a:gd name="T30" fmla="*/ 3462 w 3552"/>
              <a:gd name="T31" fmla="*/ 408 h 3174"/>
              <a:gd name="T32" fmla="*/ 3054 w 3552"/>
              <a:gd name="T33" fmla="*/ 90 h 3174"/>
              <a:gd name="T34" fmla="*/ 2358 w 3552"/>
              <a:gd name="T35" fmla="*/ 96 h 3174"/>
              <a:gd name="T36" fmla="*/ 1734 w 3552"/>
              <a:gd name="T37" fmla="*/ 0 h 3174"/>
              <a:gd name="T38" fmla="*/ 918 w 3552"/>
              <a:gd name="T39" fmla="*/ 102 h 3174"/>
              <a:gd name="T40" fmla="*/ 150 w 3552"/>
              <a:gd name="T41" fmla="*/ 150 h 3174"/>
              <a:gd name="T42" fmla="*/ 54 w 3552"/>
              <a:gd name="T43" fmla="*/ 534 h 3174"/>
              <a:gd name="T44" fmla="*/ 0 w 3552"/>
              <a:gd name="T45" fmla="*/ 1252 h 3174"/>
              <a:gd name="T46" fmla="*/ 405 w 3552"/>
              <a:gd name="T47" fmla="*/ 1310 h 3174"/>
              <a:gd name="T48" fmla="*/ 402 w 3552"/>
              <a:gd name="T49" fmla="*/ 1302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552" h="3174">
                <a:moveTo>
                  <a:pt x="402" y="1302"/>
                </a:moveTo>
                <a:lnTo>
                  <a:pt x="348" y="1680"/>
                </a:lnTo>
                <a:lnTo>
                  <a:pt x="270" y="2070"/>
                </a:lnTo>
                <a:lnTo>
                  <a:pt x="402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lnTo>
                  <a:pt x="0" y="1252"/>
                </a:lnTo>
                <a:lnTo>
                  <a:pt x="405" y="1310"/>
                </a:lnTo>
                <a:lnTo>
                  <a:pt x="402" y="1302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8" name="Freeform 8">
            <a:extLst>
              <a:ext uri="{FF2B5EF4-FFF2-40B4-BE49-F238E27FC236}">
                <a16:creationId xmlns:a16="http://schemas.microsoft.com/office/drawing/2014/main" id="{0C7B746A-EFB5-436B-90E9-BBD697093F22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89" name="Freeform 9">
            <a:extLst>
              <a:ext uri="{FF2B5EF4-FFF2-40B4-BE49-F238E27FC236}">
                <a16:creationId xmlns:a16="http://schemas.microsoft.com/office/drawing/2014/main" id="{AC72360D-1507-425E-A7C9-44BC1BCDC2F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0" name="Line 10">
            <a:extLst>
              <a:ext uri="{FF2B5EF4-FFF2-40B4-BE49-F238E27FC236}">
                <a16:creationId xmlns:a16="http://schemas.microsoft.com/office/drawing/2014/main" id="{F9C8BBD6-0607-4D1F-8C96-D64E4BFF81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1" name="Freeform 11">
            <a:extLst>
              <a:ext uri="{FF2B5EF4-FFF2-40B4-BE49-F238E27FC236}">
                <a16:creationId xmlns:a16="http://schemas.microsoft.com/office/drawing/2014/main" id="{181801F2-6281-4261-84A6-9355669C30F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2" name="Freeform 12">
            <a:extLst>
              <a:ext uri="{FF2B5EF4-FFF2-40B4-BE49-F238E27FC236}">
                <a16:creationId xmlns:a16="http://schemas.microsoft.com/office/drawing/2014/main" id="{68371D86-206B-42CC-8225-83E5078B179F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3" name="Freeform 13">
            <a:extLst>
              <a:ext uri="{FF2B5EF4-FFF2-40B4-BE49-F238E27FC236}">
                <a16:creationId xmlns:a16="http://schemas.microsoft.com/office/drawing/2014/main" id="{44B3D20D-63BD-43F4-896B-BC73B165496C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5" name="Line 15">
            <a:extLst>
              <a:ext uri="{FF2B5EF4-FFF2-40B4-BE49-F238E27FC236}">
                <a16:creationId xmlns:a16="http://schemas.microsoft.com/office/drawing/2014/main" id="{EF8F5023-4C57-4E61-B03F-7A993069A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6" name="Freeform 16">
            <a:extLst>
              <a:ext uri="{FF2B5EF4-FFF2-40B4-BE49-F238E27FC236}">
                <a16:creationId xmlns:a16="http://schemas.microsoft.com/office/drawing/2014/main" id="{B4793C57-29D7-45B3-8091-3D4FB3B824D1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7" name="Freeform 17">
            <a:extLst>
              <a:ext uri="{FF2B5EF4-FFF2-40B4-BE49-F238E27FC236}">
                <a16:creationId xmlns:a16="http://schemas.microsoft.com/office/drawing/2014/main" id="{E1BAA532-28E8-406B-9062-F6B9589F148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8" name="Line 18">
            <a:extLst>
              <a:ext uri="{FF2B5EF4-FFF2-40B4-BE49-F238E27FC236}">
                <a16:creationId xmlns:a16="http://schemas.microsoft.com/office/drawing/2014/main" id="{6DC9F617-7DD3-45D7-A944-7AA3F4C757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699" name="Line 19">
            <a:extLst>
              <a:ext uri="{FF2B5EF4-FFF2-40B4-BE49-F238E27FC236}">
                <a16:creationId xmlns:a16="http://schemas.microsoft.com/office/drawing/2014/main" id="{5A9760BB-9386-48EF-ADEE-58048B1227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0" name="Line 20">
            <a:extLst>
              <a:ext uri="{FF2B5EF4-FFF2-40B4-BE49-F238E27FC236}">
                <a16:creationId xmlns:a16="http://schemas.microsoft.com/office/drawing/2014/main" id="{93E41BA8-7BA4-435D-8DCF-8A5A0CFCA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1" name="Line 21">
            <a:extLst>
              <a:ext uri="{FF2B5EF4-FFF2-40B4-BE49-F238E27FC236}">
                <a16:creationId xmlns:a16="http://schemas.microsoft.com/office/drawing/2014/main" id="{5722AF9C-086E-45B9-A30E-3F671E5652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2" name="Line 22">
            <a:extLst>
              <a:ext uri="{FF2B5EF4-FFF2-40B4-BE49-F238E27FC236}">
                <a16:creationId xmlns:a16="http://schemas.microsoft.com/office/drawing/2014/main" id="{8BC46742-CCA9-402E-B456-33C3CE5AE5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3" name="Freeform 23">
            <a:extLst>
              <a:ext uri="{FF2B5EF4-FFF2-40B4-BE49-F238E27FC236}">
                <a16:creationId xmlns:a16="http://schemas.microsoft.com/office/drawing/2014/main" id="{B51FD7BC-A62D-4BCD-8DDB-40487AA73FD5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4" name="Line 24">
            <a:extLst>
              <a:ext uri="{FF2B5EF4-FFF2-40B4-BE49-F238E27FC236}">
                <a16:creationId xmlns:a16="http://schemas.microsoft.com/office/drawing/2014/main" id="{C36F24D4-5ECA-4FE8-A2BE-7C448615D6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5" name="Line 25">
            <a:extLst>
              <a:ext uri="{FF2B5EF4-FFF2-40B4-BE49-F238E27FC236}">
                <a16:creationId xmlns:a16="http://schemas.microsoft.com/office/drawing/2014/main" id="{BF17A886-7DFC-4CD9-B858-ACECD3F6D7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6" name="Line 26">
            <a:extLst>
              <a:ext uri="{FF2B5EF4-FFF2-40B4-BE49-F238E27FC236}">
                <a16:creationId xmlns:a16="http://schemas.microsoft.com/office/drawing/2014/main" id="{3EBF0BC0-C731-48F2-8BE1-9AE6C69A0E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7" name="Line 27">
            <a:extLst>
              <a:ext uri="{FF2B5EF4-FFF2-40B4-BE49-F238E27FC236}">
                <a16:creationId xmlns:a16="http://schemas.microsoft.com/office/drawing/2014/main" id="{4470261D-6C71-4026-9E78-FB57E4F28B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8" name="Freeform 28">
            <a:extLst>
              <a:ext uri="{FF2B5EF4-FFF2-40B4-BE49-F238E27FC236}">
                <a16:creationId xmlns:a16="http://schemas.microsoft.com/office/drawing/2014/main" id="{64DFC779-9370-4EA6-861D-D7E2B1D2007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09" name="Line 29">
            <a:extLst>
              <a:ext uri="{FF2B5EF4-FFF2-40B4-BE49-F238E27FC236}">
                <a16:creationId xmlns:a16="http://schemas.microsoft.com/office/drawing/2014/main" id="{E88D0BF8-B254-444F-A47E-C3F3BC1200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0" name="Freeform 30">
            <a:extLst>
              <a:ext uri="{FF2B5EF4-FFF2-40B4-BE49-F238E27FC236}">
                <a16:creationId xmlns:a16="http://schemas.microsoft.com/office/drawing/2014/main" id="{A9B7CD6E-2FE2-4F3B-90A1-AE8F303F13D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rgbClr val="00CC99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1" name="Line 31">
            <a:extLst>
              <a:ext uri="{FF2B5EF4-FFF2-40B4-BE49-F238E27FC236}">
                <a16:creationId xmlns:a16="http://schemas.microsoft.com/office/drawing/2014/main" id="{D58ED9CF-6CC2-4182-A4CE-F2BDFDB9E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2" name="Line 32">
            <a:extLst>
              <a:ext uri="{FF2B5EF4-FFF2-40B4-BE49-F238E27FC236}">
                <a16:creationId xmlns:a16="http://schemas.microsoft.com/office/drawing/2014/main" id="{2C9F54E6-111F-45F2-9892-DE223174D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3" name="Freeform 33">
            <a:extLst>
              <a:ext uri="{FF2B5EF4-FFF2-40B4-BE49-F238E27FC236}">
                <a16:creationId xmlns:a16="http://schemas.microsoft.com/office/drawing/2014/main" id="{10AD340D-B602-4DD6-944A-1682091172C2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4" name="Line 34">
            <a:extLst>
              <a:ext uri="{FF2B5EF4-FFF2-40B4-BE49-F238E27FC236}">
                <a16:creationId xmlns:a16="http://schemas.microsoft.com/office/drawing/2014/main" id="{3E405898-EFDD-49C5-AF21-64FF12F6A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5" name="Freeform 35">
            <a:extLst>
              <a:ext uri="{FF2B5EF4-FFF2-40B4-BE49-F238E27FC236}">
                <a16:creationId xmlns:a16="http://schemas.microsoft.com/office/drawing/2014/main" id="{E78F1510-A8E1-4B45-B1E1-9EF4F8F157E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6" name="Line 36">
            <a:extLst>
              <a:ext uri="{FF2B5EF4-FFF2-40B4-BE49-F238E27FC236}">
                <a16:creationId xmlns:a16="http://schemas.microsoft.com/office/drawing/2014/main" id="{392873A8-70CD-48C4-A073-637DF46C94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7" name="Line 37">
            <a:extLst>
              <a:ext uri="{FF2B5EF4-FFF2-40B4-BE49-F238E27FC236}">
                <a16:creationId xmlns:a16="http://schemas.microsoft.com/office/drawing/2014/main" id="{B6E33DB4-07FB-46E7-ADCA-38AE1EA248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8" name="Line 38">
            <a:extLst>
              <a:ext uri="{FF2B5EF4-FFF2-40B4-BE49-F238E27FC236}">
                <a16:creationId xmlns:a16="http://schemas.microsoft.com/office/drawing/2014/main" id="{4EE2EE21-B029-4D05-9F23-46861CEDE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9" name="Line 39">
            <a:extLst>
              <a:ext uri="{FF2B5EF4-FFF2-40B4-BE49-F238E27FC236}">
                <a16:creationId xmlns:a16="http://schemas.microsoft.com/office/drawing/2014/main" id="{DCE7F4E0-D6DA-4132-A4E8-40A4767307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0" name="Line 40">
            <a:extLst>
              <a:ext uri="{FF2B5EF4-FFF2-40B4-BE49-F238E27FC236}">
                <a16:creationId xmlns:a16="http://schemas.microsoft.com/office/drawing/2014/main" id="{FF6464A4-5D35-4C83-AD31-D514868C7E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1" name="Freeform 41">
            <a:extLst>
              <a:ext uri="{FF2B5EF4-FFF2-40B4-BE49-F238E27FC236}">
                <a16:creationId xmlns:a16="http://schemas.microsoft.com/office/drawing/2014/main" id="{7C1D4D4C-45E8-4B7C-BDB7-BC3DA3E45F9D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2" name="Line 42">
            <a:extLst>
              <a:ext uri="{FF2B5EF4-FFF2-40B4-BE49-F238E27FC236}">
                <a16:creationId xmlns:a16="http://schemas.microsoft.com/office/drawing/2014/main" id="{B00C3E83-327A-4BA8-AF0F-FA6B072B65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3" name="Freeform 43">
            <a:extLst>
              <a:ext uri="{FF2B5EF4-FFF2-40B4-BE49-F238E27FC236}">
                <a16:creationId xmlns:a16="http://schemas.microsoft.com/office/drawing/2014/main" id="{7019CBBE-973A-43FB-A836-E4181A7B7759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4" name="Line 44">
            <a:extLst>
              <a:ext uri="{FF2B5EF4-FFF2-40B4-BE49-F238E27FC236}">
                <a16:creationId xmlns:a16="http://schemas.microsoft.com/office/drawing/2014/main" id="{82A2A489-32DF-4D2F-98F5-3CB946765F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5" name="Line 45">
            <a:extLst>
              <a:ext uri="{FF2B5EF4-FFF2-40B4-BE49-F238E27FC236}">
                <a16:creationId xmlns:a16="http://schemas.microsoft.com/office/drawing/2014/main" id="{9C30E191-B140-49FD-B436-08BAB6DDFB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6" name="Line 46">
            <a:extLst>
              <a:ext uri="{FF2B5EF4-FFF2-40B4-BE49-F238E27FC236}">
                <a16:creationId xmlns:a16="http://schemas.microsoft.com/office/drawing/2014/main" id="{858EB062-7ED1-40F2-8FDE-C23F849A27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7" name="Line 47">
            <a:extLst>
              <a:ext uri="{FF2B5EF4-FFF2-40B4-BE49-F238E27FC236}">
                <a16:creationId xmlns:a16="http://schemas.microsoft.com/office/drawing/2014/main" id="{B12F84D9-6EEA-4584-986D-1C8A2D3B90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8" name="Line 48">
            <a:extLst>
              <a:ext uri="{FF2B5EF4-FFF2-40B4-BE49-F238E27FC236}">
                <a16:creationId xmlns:a16="http://schemas.microsoft.com/office/drawing/2014/main" id="{6C2A1885-8B80-462C-9C1E-4AD1C4CDC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9" name="Line 49">
            <a:extLst>
              <a:ext uri="{FF2B5EF4-FFF2-40B4-BE49-F238E27FC236}">
                <a16:creationId xmlns:a16="http://schemas.microsoft.com/office/drawing/2014/main" id="{A671A9BD-FA8F-4923-B98F-FC7A6759D1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0" name="Line 50">
            <a:extLst>
              <a:ext uri="{FF2B5EF4-FFF2-40B4-BE49-F238E27FC236}">
                <a16:creationId xmlns:a16="http://schemas.microsoft.com/office/drawing/2014/main" id="{DA2EF9D3-0385-4C95-9BC0-BDB51A41FE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1" name="Line 51">
            <a:extLst>
              <a:ext uri="{FF2B5EF4-FFF2-40B4-BE49-F238E27FC236}">
                <a16:creationId xmlns:a16="http://schemas.microsoft.com/office/drawing/2014/main" id="{1854D960-F860-4435-858F-E5EB2F24C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2" name="Freeform 52">
            <a:extLst>
              <a:ext uri="{FF2B5EF4-FFF2-40B4-BE49-F238E27FC236}">
                <a16:creationId xmlns:a16="http://schemas.microsoft.com/office/drawing/2014/main" id="{9641F37C-7CE0-4FB0-8CD9-81A560D3F1B7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3" name="Freeform 53">
            <a:extLst>
              <a:ext uri="{FF2B5EF4-FFF2-40B4-BE49-F238E27FC236}">
                <a16:creationId xmlns:a16="http://schemas.microsoft.com/office/drawing/2014/main" id="{6C1CF09A-398C-4094-BCE4-98FE9FC2BE60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4" name="Line 54">
            <a:extLst>
              <a:ext uri="{FF2B5EF4-FFF2-40B4-BE49-F238E27FC236}">
                <a16:creationId xmlns:a16="http://schemas.microsoft.com/office/drawing/2014/main" id="{60BA5B5C-FCAB-44F6-9C9C-F349B95C1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5" name="Freeform 55">
            <a:extLst>
              <a:ext uri="{FF2B5EF4-FFF2-40B4-BE49-F238E27FC236}">
                <a16:creationId xmlns:a16="http://schemas.microsoft.com/office/drawing/2014/main" id="{BE02DC21-1543-495D-88BE-9ECA61849BA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6" name="Freeform 56">
            <a:extLst>
              <a:ext uri="{FF2B5EF4-FFF2-40B4-BE49-F238E27FC236}">
                <a16:creationId xmlns:a16="http://schemas.microsoft.com/office/drawing/2014/main" id="{2F999146-CE65-4E53-B884-836BAB21CECC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7" name="Line 57">
            <a:extLst>
              <a:ext uri="{FF2B5EF4-FFF2-40B4-BE49-F238E27FC236}">
                <a16:creationId xmlns:a16="http://schemas.microsoft.com/office/drawing/2014/main" id="{52F5B0A5-DB55-4639-9F0E-29B2656AE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8" name="Freeform 58">
            <a:extLst>
              <a:ext uri="{FF2B5EF4-FFF2-40B4-BE49-F238E27FC236}">
                <a16:creationId xmlns:a16="http://schemas.microsoft.com/office/drawing/2014/main" id="{3B6058E1-57F6-4F32-A3F8-180C4516041C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9" name="Line 59">
            <a:extLst>
              <a:ext uri="{FF2B5EF4-FFF2-40B4-BE49-F238E27FC236}">
                <a16:creationId xmlns:a16="http://schemas.microsoft.com/office/drawing/2014/main" id="{0A7772F4-63DE-4BFF-A0EB-927F2327CC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0" name="Freeform 60">
            <a:extLst>
              <a:ext uri="{FF2B5EF4-FFF2-40B4-BE49-F238E27FC236}">
                <a16:creationId xmlns:a16="http://schemas.microsoft.com/office/drawing/2014/main" id="{0C9AE459-F530-4761-8EB5-2B34C4E7597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1" name="Oval 61">
            <a:extLst>
              <a:ext uri="{FF2B5EF4-FFF2-40B4-BE49-F238E27FC236}">
                <a16:creationId xmlns:a16="http://schemas.microsoft.com/office/drawing/2014/main" id="{D0373D03-398D-4851-9A0B-B5D588C3723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42" name="Line 62">
            <a:extLst>
              <a:ext uri="{FF2B5EF4-FFF2-40B4-BE49-F238E27FC236}">
                <a16:creationId xmlns:a16="http://schemas.microsoft.com/office/drawing/2014/main" id="{01BBD2A4-38EF-4677-870D-992EEA922D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3" name="Line 63">
            <a:extLst>
              <a:ext uri="{FF2B5EF4-FFF2-40B4-BE49-F238E27FC236}">
                <a16:creationId xmlns:a16="http://schemas.microsoft.com/office/drawing/2014/main" id="{99915DF2-E118-4DEA-A0BE-5E19419F9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4" name="Freeform 64">
            <a:extLst>
              <a:ext uri="{FF2B5EF4-FFF2-40B4-BE49-F238E27FC236}">
                <a16:creationId xmlns:a16="http://schemas.microsoft.com/office/drawing/2014/main" id="{74902475-930D-496A-A824-36B27739F17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5" name="Line 65">
            <a:extLst>
              <a:ext uri="{FF2B5EF4-FFF2-40B4-BE49-F238E27FC236}">
                <a16:creationId xmlns:a16="http://schemas.microsoft.com/office/drawing/2014/main" id="{549C1BE4-AE59-4BF2-BCB0-3D082BA2C5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6" name="Text Box 66">
            <a:extLst>
              <a:ext uri="{FF2B5EF4-FFF2-40B4-BE49-F238E27FC236}">
                <a16:creationId xmlns:a16="http://schemas.microsoft.com/office/drawing/2014/main" id="{5B818C7F-71AA-4C5A-9718-327EAE131575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5747" name="Line 67">
            <a:extLst>
              <a:ext uri="{FF2B5EF4-FFF2-40B4-BE49-F238E27FC236}">
                <a16:creationId xmlns:a16="http://schemas.microsoft.com/office/drawing/2014/main" id="{6E307FFD-62F2-4FBA-B07E-3E04EBA63C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8" name="Line 68">
            <a:extLst>
              <a:ext uri="{FF2B5EF4-FFF2-40B4-BE49-F238E27FC236}">
                <a16:creationId xmlns:a16="http://schemas.microsoft.com/office/drawing/2014/main" id="{A389252A-BCC8-4E9E-9D7A-5EDA15F2E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9" name="Line 69">
            <a:extLst>
              <a:ext uri="{FF2B5EF4-FFF2-40B4-BE49-F238E27FC236}">
                <a16:creationId xmlns:a16="http://schemas.microsoft.com/office/drawing/2014/main" id="{65FC780A-3F54-4876-A175-5FE6DFEA9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0" name="Freeform 70">
            <a:extLst>
              <a:ext uri="{FF2B5EF4-FFF2-40B4-BE49-F238E27FC236}">
                <a16:creationId xmlns:a16="http://schemas.microsoft.com/office/drawing/2014/main" id="{CCB4D0A2-61F7-4FDC-BA6B-D59F9426E744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1" name="Line 71">
            <a:extLst>
              <a:ext uri="{FF2B5EF4-FFF2-40B4-BE49-F238E27FC236}">
                <a16:creationId xmlns:a16="http://schemas.microsoft.com/office/drawing/2014/main" id="{02180AE7-963A-4201-B9B1-C479B39CF1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2" name="Freeform 72">
            <a:extLst>
              <a:ext uri="{FF2B5EF4-FFF2-40B4-BE49-F238E27FC236}">
                <a16:creationId xmlns:a16="http://schemas.microsoft.com/office/drawing/2014/main" id="{5A57167A-BE53-465F-BC42-B50E5EBA383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3" name="Freeform 73">
            <a:extLst>
              <a:ext uri="{FF2B5EF4-FFF2-40B4-BE49-F238E27FC236}">
                <a16:creationId xmlns:a16="http://schemas.microsoft.com/office/drawing/2014/main" id="{94D1B3A9-E76F-49B5-A06C-BDAB3C37B0A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4" name="Freeform 74">
            <a:extLst>
              <a:ext uri="{FF2B5EF4-FFF2-40B4-BE49-F238E27FC236}">
                <a16:creationId xmlns:a16="http://schemas.microsoft.com/office/drawing/2014/main" id="{87538C86-CF72-4885-8F36-994B85DABF24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5" name="Freeform 75">
            <a:extLst>
              <a:ext uri="{FF2B5EF4-FFF2-40B4-BE49-F238E27FC236}">
                <a16:creationId xmlns:a16="http://schemas.microsoft.com/office/drawing/2014/main" id="{B4BA0D2C-DB0F-4543-BF67-FDE7578A2FD0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6" name="Freeform 76">
            <a:extLst>
              <a:ext uri="{FF2B5EF4-FFF2-40B4-BE49-F238E27FC236}">
                <a16:creationId xmlns:a16="http://schemas.microsoft.com/office/drawing/2014/main" id="{C2EF13B7-FF47-418F-99DB-7178CFEC9645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7" name="Oval 77">
            <a:extLst>
              <a:ext uri="{FF2B5EF4-FFF2-40B4-BE49-F238E27FC236}">
                <a16:creationId xmlns:a16="http://schemas.microsoft.com/office/drawing/2014/main" id="{DA59B8B7-DFC8-4E81-B319-E888577D37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58" name="Line 78">
            <a:extLst>
              <a:ext uri="{FF2B5EF4-FFF2-40B4-BE49-F238E27FC236}">
                <a16:creationId xmlns:a16="http://schemas.microsoft.com/office/drawing/2014/main" id="{67B42F8B-DAF5-4D37-8E8A-168969847C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9" name="Line 79">
            <a:extLst>
              <a:ext uri="{FF2B5EF4-FFF2-40B4-BE49-F238E27FC236}">
                <a16:creationId xmlns:a16="http://schemas.microsoft.com/office/drawing/2014/main" id="{3F73E7AC-2CB3-4263-92F4-457F25B350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0" name="Freeform 80">
            <a:extLst>
              <a:ext uri="{FF2B5EF4-FFF2-40B4-BE49-F238E27FC236}">
                <a16:creationId xmlns:a16="http://schemas.microsoft.com/office/drawing/2014/main" id="{0CAF8BCF-9BA0-4A59-A067-E10C25C83BA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1" name="Oval 81">
            <a:extLst>
              <a:ext uri="{FF2B5EF4-FFF2-40B4-BE49-F238E27FC236}">
                <a16:creationId xmlns:a16="http://schemas.microsoft.com/office/drawing/2014/main" id="{332E4A8F-49BB-42FC-8D98-FA01F1A9EB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62" name="Line 82">
            <a:extLst>
              <a:ext uri="{FF2B5EF4-FFF2-40B4-BE49-F238E27FC236}">
                <a16:creationId xmlns:a16="http://schemas.microsoft.com/office/drawing/2014/main" id="{50CC9E1F-626A-4805-9F17-B2B2AA07A5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3" name="Oval 83">
            <a:extLst>
              <a:ext uri="{FF2B5EF4-FFF2-40B4-BE49-F238E27FC236}">
                <a16:creationId xmlns:a16="http://schemas.microsoft.com/office/drawing/2014/main" id="{5FDC2EED-D10A-44C6-89AF-EC5F268411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64" name="Freeform 84">
            <a:extLst>
              <a:ext uri="{FF2B5EF4-FFF2-40B4-BE49-F238E27FC236}">
                <a16:creationId xmlns:a16="http://schemas.microsoft.com/office/drawing/2014/main" id="{DF4C2B5E-BEBE-49A9-B208-D16E36B3D4D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5" name="Freeform 85">
            <a:extLst>
              <a:ext uri="{FF2B5EF4-FFF2-40B4-BE49-F238E27FC236}">
                <a16:creationId xmlns:a16="http://schemas.microsoft.com/office/drawing/2014/main" id="{EA22212C-C95F-4D91-BDD6-7370CD1AC2AD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6" name="Oval 86">
            <a:extLst>
              <a:ext uri="{FF2B5EF4-FFF2-40B4-BE49-F238E27FC236}">
                <a16:creationId xmlns:a16="http://schemas.microsoft.com/office/drawing/2014/main" id="{3AB123DA-9449-4577-9980-DF961F25A2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67" name="Line 87">
            <a:extLst>
              <a:ext uri="{FF2B5EF4-FFF2-40B4-BE49-F238E27FC236}">
                <a16:creationId xmlns:a16="http://schemas.microsoft.com/office/drawing/2014/main" id="{E687DD41-A13A-4C72-A19D-CA57F7A119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68" name="Oval 88">
            <a:extLst>
              <a:ext uri="{FF2B5EF4-FFF2-40B4-BE49-F238E27FC236}">
                <a16:creationId xmlns:a16="http://schemas.microsoft.com/office/drawing/2014/main" id="{CBB2D4BF-81FD-418E-92F8-719357FC5D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69" name="Freeform 89">
            <a:extLst>
              <a:ext uri="{FF2B5EF4-FFF2-40B4-BE49-F238E27FC236}">
                <a16:creationId xmlns:a16="http://schemas.microsoft.com/office/drawing/2014/main" id="{8E39716F-535A-4C6B-9CB3-3078D9537A4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0" name="Freeform 90">
            <a:extLst>
              <a:ext uri="{FF2B5EF4-FFF2-40B4-BE49-F238E27FC236}">
                <a16:creationId xmlns:a16="http://schemas.microsoft.com/office/drawing/2014/main" id="{1D5C0301-CF3B-4A13-895B-973FBB32B006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1" name="Line 91">
            <a:extLst>
              <a:ext uri="{FF2B5EF4-FFF2-40B4-BE49-F238E27FC236}">
                <a16:creationId xmlns:a16="http://schemas.microsoft.com/office/drawing/2014/main" id="{DB45E5F4-DB6E-4599-9A1C-1FB84B2D63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2" name="Oval 92">
            <a:extLst>
              <a:ext uri="{FF2B5EF4-FFF2-40B4-BE49-F238E27FC236}">
                <a16:creationId xmlns:a16="http://schemas.microsoft.com/office/drawing/2014/main" id="{A0542684-D3A2-4BCF-A7FE-2B0F77E655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73" name="Freeform 93">
            <a:extLst>
              <a:ext uri="{FF2B5EF4-FFF2-40B4-BE49-F238E27FC236}">
                <a16:creationId xmlns:a16="http://schemas.microsoft.com/office/drawing/2014/main" id="{30E0773A-DAF4-44EC-B839-A135097B627A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4" name="Freeform 94">
            <a:extLst>
              <a:ext uri="{FF2B5EF4-FFF2-40B4-BE49-F238E27FC236}">
                <a16:creationId xmlns:a16="http://schemas.microsoft.com/office/drawing/2014/main" id="{08B086D8-2AE1-45DD-A0BA-99D312BBB3D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5" name="Freeform 95">
            <a:extLst>
              <a:ext uri="{FF2B5EF4-FFF2-40B4-BE49-F238E27FC236}">
                <a16:creationId xmlns:a16="http://schemas.microsoft.com/office/drawing/2014/main" id="{20C44F4F-5082-4713-933D-4AD87B28A12F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6" name="Line 96">
            <a:extLst>
              <a:ext uri="{FF2B5EF4-FFF2-40B4-BE49-F238E27FC236}">
                <a16:creationId xmlns:a16="http://schemas.microsoft.com/office/drawing/2014/main" id="{95C17B18-E7FA-4F7D-B453-BCD70D631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7" name="Freeform 97">
            <a:extLst>
              <a:ext uri="{FF2B5EF4-FFF2-40B4-BE49-F238E27FC236}">
                <a16:creationId xmlns:a16="http://schemas.microsoft.com/office/drawing/2014/main" id="{45C8C22B-6571-49BE-865E-8DE43FFF606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8" name="Freeform 98">
            <a:extLst>
              <a:ext uri="{FF2B5EF4-FFF2-40B4-BE49-F238E27FC236}">
                <a16:creationId xmlns:a16="http://schemas.microsoft.com/office/drawing/2014/main" id="{B201AE3F-B98F-4973-A21F-D8F5684D487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79" name="Freeform 99">
            <a:extLst>
              <a:ext uri="{FF2B5EF4-FFF2-40B4-BE49-F238E27FC236}">
                <a16:creationId xmlns:a16="http://schemas.microsoft.com/office/drawing/2014/main" id="{2C7BD548-8B9D-43AB-B366-1D6B1F7FBEBE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0" name="Oval 100">
            <a:extLst>
              <a:ext uri="{FF2B5EF4-FFF2-40B4-BE49-F238E27FC236}">
                <a16:creationId xmlns:a16="http://schemas.microsoft.com/office/drawing/2014/main" id="{A018F1B0-736C-4A21-A8DE-EC9D369692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81" name="Oval 101">
            <a:extLst>
              <a:ext uri="{FF2B5EF4-FFF2-40B4-BE49-F238E27FC236}">
                <a16:creationId xmlns:a16="http://schemas.microsoft.com/office/drawing/2014/main" id="{D800718E-CFC0-47E6-9233-2FF1F22D6F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82" name="Line 102">
            <a:extLst>
              <a:ext uri="{FF2B5EF4-FFF2-40B4-BE49-F238E27FC236}">
                <a16:creationId xmlns:a16="http://schemas.microsoft.com/office/drawing/2014/main" id="{29F84A62-F7FC-4435-8C69-01BB2512F0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3" name="Line 103">
            <a:extLst>
              <a:ext uri="{FF2B5EF4-FFF2-40B4-BE49-F238E27FC236}">
                <a16:creationId xmlns:a16="http://schemas.microsoft.com/office/drawing/2014/main" id="{BB7F5417-E346-4643-85B8-A6CDCEAB86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4" name="Line 104">
            <a:extLst>
              <a:ext uri="{FF2B5EF4-FFF2-40B4-BE49-F238E27FC236}">
                <a16:creationId xmlns:a16="http://schemas.microsoft.com/office/drawing/2014/main" id="{00A6FE45-DAD9-4F74-9DA3-5739FEED8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5" name="Line 105">
            <a:extLst>
              <a:ext uri="{FF2B5EF4-FFF2-40B4-BE49-F238E27FC236}">
                <a16:creationId xmlns:a16="http://schemas.microsoft.com/office/drawing/2014/main" id="{A9046EFD-38C3-43D0-A630-AB420A79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6" name="Line 106">
            <a:extLst>
              <a:ext uri="{FF2B5EF4-FFF2-40B4-BE49-F238E27FC236}">
                <a16:creationId xmlns:a16="http://schemas.microsoft.com/office/drawing/2014/main" id="{7650CD47-3C71-4D23-848A-504B9FD6D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7" name="Line 107">
            <a:extLst>
              <a:ext uri="{FF2B5EF4-FFF2-40B4-BE49-F238E27FC236}">
                <a16:creationId xmlns:a16="http://schemas.microsoft.com/office/drawing/2014/main" id="{E04DDE5B-E1BC-421B-A2D9-0FE9E7305BA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8" name="Line 108">
            <a:extLst>
              <a:ext uri="{FF2B5EF4-FFF2-40B4-BE49-F238E27FC236}">
                <a16:creationId xmlns:a16="http://schemas.microsoft.com/office/drawing/2014/main" id="{87A10120-634F-45BC-A85C-683AF8FEA4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9" name="Line 109">
            <a:extLst>
              <a:ext uri="{FF2B5EF4-FFF2-40B4-BE49-F238E27FC236}">
                <a16:creationId xmlns:a16="http://schemas.microsoft.com/office/drawing/2014/main" id="{FC655053-F204-4D13-8462-5BE0D78A5D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0" name="Line 110">
            <a:extLst>
              <a:ext uri="{FF2B5EF4-FFF2-40B4-BE49-F238E27FC236}">
                <a16:creationId xmlns:a16="http://schemas.microsoft.com/office/drawing/2014/main" id="{C9E64C1F-83CA-4016-A813-949BF5D21D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1" name="Line 111">
            <a:extLst>
              <a:ext uri="{FF2B5EF4-FFF2-40B4-BE49-F238E27FC236}">
                <a16:creationId xmlns:a16="http://schemas.microsoft.com/office/drawing/2014/main" id="{1D1BE49E-233C-4027-85FD-F4A0B2AAC8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2" name="Oval 112">
            <a:extLst>
              <a:ext uri="{FF2B5EF4-FFF2-40B4-BE49-F238E27FC236}">
                <a16:creationId xmlns:a16="http://schemas.microsoft.com/office/drawing/2014/main" id="{B13AC261-4349-4384-A651-CC68A2653F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93" name="Oval 113">
            <a:extLst>
              <a:ext uri="{FF2B5EF4-FFF2-40B4-BE49-F238E27FC236}">
                <a16:creationId xmlns:a16="http://schemas.microsoft.com/office/drawing/2014/main" id="{ED724002-A082-4630-B0F3-0D3F22160D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794" name="Line 114">
            <a:extLst>
              <a:ext uri="{FF2B5EF4-FFF2-40B4-BE49-F238E27FC236}">
                <a16:creationId xmlns:a16="http://schemas.microsoft.com/office/drawing/2014/main" id="{4A7D4DF5-4723-4E2E-B43F-B5ED8FF3D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5" name="Line 115">
            <a:extLst>
              <a:ext uri="{FF2B5EF4-FFF2-40B4-BE49-F238E27FC236}">
                <a16:creationId xmlns:a16="http://schemas.microsoft.com/office/drawing/2014/main" id="{6FDA129C-AD5A-4C2B-AFB6-C8F57893A3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6" name="Line 116">
            <a:extLst>
              <a:ext uri="{FF2B5EF4-FFF2-40B4-BE49-F238E27FC236}">
                <a16:creationId xmlns:a16="http://schemas.microsoft.com/office/drawing/2014/main" id="{4BBEAD1A-0250-49E7-BFDD-EC68B060E1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7" name="Line 117">
            <a:extLst>
              <a:ext uri="{FF2B5EF4-FFF2-40B4-BE49-F238E27FC236}">
                <a16:creationId xmlns:a16="http://schemas.microsoft.com/office/drawing/2014/main" id="{560C0E69-A259-445A-933B-62EFE04296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8" name="Line 118">
            <a:extLst>
              <a:ext uri="{FF2B5EF4-FFF2-40B4-BE49-F238E27FC236}">
                <a16:creationId xmlns:a16="http://schemas.microsoft.com/office/drawing/2014/main" id="{BEFCB0CD-0B33-4655-A2D7-C90B416B46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9" name="Line 119">
            <a:extLst>
              <a:ext uri="{FF2B5EF4-FFF2-40B4-BE49-F238E27FC236}">
                <a16:creationId xmlns:a16="http://schemas.microsoft.com/office/drawing/2014/main" id="{51BFE48C-204C-4B23-99CA-5A9CB2144B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0" name="Line 120">
            <a:extLst>
              <a:ext uri="{FF2B5EF4-FFF2-40B4-BE49-F238E27FC236}">
                <a16:creationId xmlns:a16="http://schemas.microsoft.com/office/drawing/2014/main" id="{2781E03A-12F4-45C2-A447-4326BE551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1" name="Line 121">
            <a:extLst>
              <a:ext uri="{FF2B5EF4-FFF2-40B4-BE49-F238E27FC236}">
                <a16:creationId xmlns:a16="http://schemas.microsoft.com/office/drawing/2014/main" id="{EE3E6DC6-3631-4055-8F0F-712429A1D7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2" name="Line 122">
            <a:extLst>
              <a:ext uri="{FF2B5EF4-FFF2-40B4-BE49-F238E27FC236}">
                <a16:creationId xmlns:a16="http://schemas.microsoft.com/office/drawing/2014/main" id="{D87A64A8-E83B-4A81-A1D4-A1F4390983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3" name="Line 123">
            <a:extLst>
              <a:ext uri="{FF2B5EF4-FFF2-40B4-BE49-F238E27FC236}">
                <a16:creationId xmlns:a16="http://schemas.microsoft.com/office/drawing/2014/main" id="{16CF12C2-232F-4DC8-8FE3-E0128D53F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4" name="Line 124">
            <a:extLst>
              <a:ext uri="{FF2B5EF4-FFF2-40B4-BE49-F238E27FC236}">
                <a16:creationId xmlns:a16="http://schemas.microsoft.com/office/drawing/2014/main" id="{391595C9-5CEC-4CA9-8CE6-D65829FEF3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5" name="Line 125">
            <a:extLst>
              <a:ext uri="{FF2B5EF4-FFF2-40B4-BE49-F238E27FC236}">
                <a16:creationId xmlns:a16="http://schemas.microsoft.com/office/drawing/2014/main" id="{25BB743B-11C6-4555-91D2-3AB1B9931D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6" name="Line 126">
            <a:extLst>
              <a:ext uri="{FF2B5EF4-FFF2-40B4-BE49-F238E27FC236}">
                <a16:creationId xmlns:a16="http://schemas.microsoft.com/office/drawing/2014/main" id="{C9A0C5E4-1247-4A4D-BD83-68A60561B1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7" name="Line 127">
            <a:extLst>
              <a:ext uri="{FF2B5EF4-FFF2-40B4-BE49-F238E27FC236}">
                <a16:creationId xmlns:a16="http://schemas.microsoft.com/office/drawing/2014/main" id="{651A4E56-53C0-4A3D-9366-D89C2035F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8" name="Line 128">
            <a:extLst>
              <a:ext uri="{FF2B5EF4-FFF2-40B4-BE49-F238E27FC236}">
                <a16:creationId xmlns:a16="http://schemas.microsoft.com/office/drawing/2014/main" id="{03454D2A-8423-4E0B-B4F9-B4EDFE946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9" name="Line 129">
            <a:extLst>
              <a:ext uri="{FF2B5EF4-FFF2-40B4-BE49-F238E27FC236}">
                <a16:creationId xmlns:a16="http://schemas.microsoft.com/office/drawing/2014/main" id="{55CC92E0-A141-41F9-8209-ED5298929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0" name="Line 130">
            <a:extLst>
              <a:ext uri="{FF2B5EF4-FFF2-40B4-BE49-F238E27FC236}">
                <a16:creationId xmlns:a16="http://schemas.microsoft.com/office/drawing/2014/main" id="{E72D9642-4A10-4107-B172-818CC762DC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1" name="Freeform 131">
            <a:extLst>
              <a:ext uri="{FF2B5EF4-FFF2-40B4-BE49-F238E27FC236}">
                <a16:creationId xmlns:a16="http://schemas.microsoft.com/office/drawing/2014/main" id="{0F88957A-D41B-4CBF-97F9-8A1F423A1467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2" name="Freeform 132">
            <a:extLst>
              <a:ext uri="{FF2B5EF4-FFF2-40B4-BE49-F238E27FC236}">
                <a16:creationId xmlns:a16="http://schemas.microsoft.com/office/drawing/2014/main" id="{5419FD1A-7DA8-45AB-9D64-42981ADA2E8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3" name="Freeform 133">
            <a:extLst>
              <a:ext uri="{FF2B5EF4-FFF2-40B4-BE49-F238E27FC236}">
                <a16:creationId xmlns:a16="http://schemas.microsoft.com/office/drawing/2014/main" id="{F05E00C4-958E-446D-BADF-91DB4632C45D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4" name="Freeform 134">
            <a:extLst>
              <a:ext uri="{FF2B5EF4-FFF2-40B4-BE49-F238E27FC236}">
                <a16:creationId xmlns:a16="http://schemas.microsoft.com/office/drawing/2014/main" id="{AE0E50A5-B0D9-4C49-A76D-FF993F042026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15" name="Oval 135">
            <a:extLst>
              <a:ext uri="{FF2B5EF4-FFF2-40B4-BE49-F238E27FC236}">
                <a16:creationId xmlns:a16="http://schemas.microsoft.com/office/drawing/2014/main" id="{4BAAB096-0CA5-44F4-BB3D-FFA076CF1A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16" name="Oval 136">
            <a:extLst>
              <a:ext uri="{FF2B5EF4-FFF2-40B4-BE49-F238E27FC236}">
                <a16:creationId xmlns:a16="http://schemas.microsoft.com/office/drawing/2014/main" id="{17661551-F66E-4A4F-915A-BFFB7F275E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17" name="Oval 137">
            <a:extLst>
              <a:ext uri="{FF2B5EF4-FFF2-40B4-BE49-F238E27FC236}">
                <a16:creationId xmlns:a16="http://schemas.microsoft.com/office/drawing/2014/main" id="{6BA892DD-790D-45FB-96C1-85EBE63670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18" name="Oval 138">
            <a:extLst>
              <a:ext uri="{FF2B5EF4-FFF2-40B4-BE49-F238E27FC236}">
                <a16:creationId xmlns:a16="http://schemas.microsoft.com/office/drawing/2014/main" id="{12B750B0-351C-48BE-A7A2-BA2E69452D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19" name="Freeform 139">
            <a:extLst>
              <a:ext uri="{FF2B5EF4-FFF2-40B4-BE49-F238E27FC236}">
                <a16:creationId xmlns:a16="http://schemas.microsoft.com/office/drawing/2014/main" id="{654F59BA-FD47-480C-8D6D-7F8D0C22EB3F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20" name="Freeform 140">
            <a:extLst>
              <a:ext uri="{FF2B5EF4-FFF2-40B4-BE49-F238E27FC236}">
                <a16:creationId xmlns:a16="http://schemas.microsoft.com/office/drawing/2014/main" id="{91FE3B46-3960-47CC-86FE-81BD7FF2EDA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21" name="Freeform 141">
            <a:extLst>
              <a:ext uri="{FF2B5EF4-FFF2-40B4-BE49-F238E27FC236}">
                <a16:creationId xmlns:a16="http://schemas.microsoft.com/office/drawing/2014/main" id="{88099E8F-5A0F-48FE-A518-CA6029509185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22" name="Freeform 142">
            <a:extLst>
              <a:ext uri="{FF2B5EF4-FFF2-40B4-BE49-F238E27FC236}">
                <a16:creationId xmlns:a16="http://schemas.microsoft.com/office/drawing/2014/main" id="{F6852B91-E23F-4B82-A224-74EFFC6DCE7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23" name="Oval 143">
            <a:extLst>
              <a:ext uri="{FF2B5EF4-FFF2-40B4-BE49-F238E27FC236}">
                <a16:creationId xmlns:a16="http://schemas.microsoft.com/office/drawing/2014/main" id="{709A1B80-0A63-447C-B8FF-C85F7B4D19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24" name="Oval 144">
            <a:extLst>
              <a:ext uri="{FF2B5EF4-FFF2-40B4-BE49-F238E27FC236}">
                <a16:creationId xmlns:a16="http://schemas.microsoft.com/office/drawing/2014/main" id="{71E6FA01-E4C4-4A13-8F00-717EF2E68E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25" name="Oval 145">
            <a:extLst>
              <a:ext uri="{FF2B5EF4-FFF2-40B4-BE49-F238E27FC236}">
                <a16:creationId xmlns:a16="http://schemas.microsoft.com/office/drawing/2014/main" id="{FA6F2050-D7BA-43BA-A57C-8BE73CE426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26" name="Freeform 146">
            <a:extLst>
              <a:ext uri="{FF2B5EF4-FFF2-40B4-BE49-F238E27FC236}">
                <a16:creationId xmlns:a16="http://schemas.microsoft.com/office/drawing/2014/main" id="{264CA41B-131D-4F48-8621-68549DD5A77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27" name="Oval 147">
            <a:extLst>
              <a:ext uri="{FF2B5EF4-FFF2-40B4-BE49-F238E27FC236}">
                <a16:creationId xmlns:a16="http://schemas.microsoft.com/office/drawing/2014/main" id="{EC1CBFD8-8FF2-4C4D-BCD6-2B2450762E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28" name="Oval 148">
            <a:extLst>
              <a:ext uri="{FF2B5EF4-FFF2-40B4-BE49-F238E27FC236}">
                <a16:creationId xmlns:a16="http://schemas.microsoft.com/office/drawing/2014/main" id="{2D6A7C42-3608-40B8-9ECF-51D0909610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29" name="Oval 149">
            <a:extLst>
              <a:ext uri="{FF2B5EF4-FFF2-40B4-BE49-F238E27FC236}">
                <a16:creationId xmlns:a16="http://schemas.microsoft.com/office/drawing/2014/main" id="{E0F447BD-AA8A-4AFA-8F14-1C3A7032B43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30" name="Line 150">
            <a:extLst>
              <a:ext uri="{FF2B5EF4-FFF2-40B4-BE49-F238E27FC236}">
                <a16:creationId xmlns:a16="http://schemas.microsoft.com/office/drawing/2014/main" id="{4801F1F3-CEEB-4531-87EC-C3D298454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1" name="Oval 151">
            <a:extLst>
              <a:ext uri="{FF2B5EF4-FFF2-40B4-BE49-F238E27FC236}">
                <a16:creationId xmlns:a16="http://schemas.microsoft.com/office/drawing/2014/main" id="{006D3079-3E92-46EA-9851-78BBC9927D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32" name="Oval 152">
            <a:extLst>
              <a:ext uri="{FF2B5EF4-FFF2-40B4-BE49-F238E27FC236}">
                <a16:creationId xmlns:a16="http://schemas.microsoft.com/office/drawing/2014/main" id="{2A5218B1-DEBA-42AD-8CD5-9ABBAB363F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33" name="Oval 153">
            <a:extLst>
              <a:ext uri="{FF2B5EF4-FFF2-40B4-BE49-F238E27FC236}">
                <a16:creationId xmlns:a16="http://schemas.microsoft.com/office/drawing/2014/main" id="{26D25646-DC85-4FAC-93CE-03F8AE66F3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34" name="Freeform 154">
            <a:extLst>
              <a:ext uri="{FF2B5EF4-FFF2-40B4-BE49-F238E27FC236}">
                <a16:creationId xmlns:a16="http://schemas.microsoft.com/office/drawing/2014/main" id="{D04E9CD0-79DD-4829-A64A-7D3783B651B2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5" name="Line 155">
            <a:extLst>
              <a:ext uri="{FF2B5EF4-FFF2-40B4-BE49-F238E27FC236}">
                <a16:creationId xmlns:a16="http://schemas.microsoft.com/office/drawing/2014/main" id="{0DEE22BD-A919-4233-86B1-352E9B423C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6" name="Line 156">
            <a:extLst>
              <a:ext uri="{FF2B5EF4-FFF2-40B4-BE49-F238E27FC236}">
                <a16:creationId xmlns:a16="http://schemas.microsoft.com/office/drawing/2014/main" id="{CE83B06E-1E44-49BC-BCF7-3CCFFF94DB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7" name="Line 157">
            <a:extLst>
              <a:ext uri="{FF2B5EF4-FFF2-40B4-BE49-F238E27FC236}">
                <a16:creationId xmlns:a16="http://schemas.microsoft.com/office/drawing/2014/main" id="{AE2705FB-0F95-433D-A811-6A19B56C98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8" name="Freeform 158">
            <a:extLst>
              <a:ext uri="{FF2B5EF4-FFF2-40B4-BE49-F238E27FC236}">
                <a16:creationId xmlns:a16="http://schemas.microsoft.com/office/drawing/2014/main" id="{F84BD0C0-A9CA-405F-BB63-D1F8429AF3F3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9" name="Freeform 159">
            <a:extLst>
              <a:ext uri="{FF2B5EF4-FFF2-40B4-BE49-F238E27FC236}">
                <a16:creationId xmlns:a16="http://schemas.microsoft.com/office/drawing/2014/main" id="{3C22BBB9-1CF2-4D79-BF69-C66008AEF4F6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0" name="Line 160">
            <a:extLst>
              <a:ext uri="{FF2B5EF4-FFF2-40B4-BE49-F238E27FC236}">
                <a16:creationId xmlns:a16="http://schemas.microsoft.com/office/drawing/2014/main" id="{CF66C915-B789-484F-A176-D3D7626356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1" name="Line 161">
            <a:extLst>
              <a:ext uri="{FF2B5EF4-FFF2-40B4-BE49-F238E27FC236}">
                <a16:creationId xmlns:a16="http://schemas.microsoft.com/office/drawing/2014/main" id="{B527B1C9-6B12-4E7A-A7CC-7603519287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2" name="Line 162">
            <a:extLst>
              <a:ext uri="{FF2B5EF4-FFF2-40B4-BE49-F238E27FC236}">
                <a16:creationId xmlns:a16="http://schemas.microsoft.com/office/drawing/2014/main" id="{3626A6F2-3E96-45E2-A462-D11187F405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3" name="Freeform 163">
            <a:extLst>
              <a:ext uri="{FF2B5EF4-FFF2-40B4-BE49-F238E27FC236}">
                <a16:creationId xmlns:a16="http://schemas.microsoft.com/office/drawing/2014/main" id="{98333E04-51DE-499C-8FC6-515331772A55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4" name="Line 164">
            <a:extLst>
              <a:ext uri="{FF2B5EF4-FFF2-40B4-BE49-F238E27FC236}">
                <a16:creationId xmlns:a16="http://schemas.microsoft.com/office/drawing/2014/main" id="{CDCE8321-1B3F-4169-8E98-060385B2CD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5" name="Freeform 165">
            <a:extLst>
              <a:ext uri="{FF2B5EF4-FFF2-40B4-BE49-F238E27FC236}">
                <a16:creationId xmlns:a16="http://schemas.microsoft.com/office/drawing/2014/main" id="{DECCA526-846D-471B-95D6-A93CC9BFD4F3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6" name="Freeform 166">
            <a:extLst>
              <a:ext uri="{FF2B5EF4-FFF2-40B4-BE49-F238E27FC236}">
                <a16:creationId xmlns:a16="http://schemas.microsoft.com/office/drawing/2014/main" id="{1CF9F32D-BF81-4B62-8E92-FAE8243CE4C0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7" name="Freeform 167">
            <a:extLst>
              <a:ext uri="{FF2B5EF4-FFF2-40B4-BE49-F238E27FC236}">
                <a16:creationId xmlns:a16="http://schemas.microsoft.com/office/drawing/2014/main" id="{1E31AF7D-31D0-4714-84A4-29BE5C05AA66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8" name="Freeform 168">
            <a:extLst>
              <a:ext uri="{FF2B5EF4-FFF2-40B4-BE49-F238E27FC236}">
                <a16:creationId xmlns:a16="http://schemas.microsoft.com/office/drawing/2014/main" id="{6D05ED5B-944E-44FB-A54E-CAC4A958A4B2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49" name="Oval 169">
            <a:extLst>
              <a:ext uri="{FF2B5EF4-FFF2-40B4-BE49-F238E27FC236}">
                <a16:creationId xmlns:a16="http://schemas.microsoft.com/office/drawing/2014/main" id="{93B5E6F4-2757-482E-BC40-1E561DB8B4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0" name="Oval 170">
            <a:extLst>
              <a:ext uri="{FF2B5EF4-FFF2-40B4-BE49-F238E27FC236}">
                <a16:creationId xmlns:a16="http://schemas.microsoft.com/office/drawing/2014/main" id="{926CD99B-22AB-4AE0-BF66-45E9483400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1" name="Oval 171">
            <a:extLst>
              <a:ext uri="{FF2B5EF4-FFF2-40B4-BE49-F238E27FC236}">
                <a16:creationId xmlns:a16="http://schemas.microsoft.com/office/drawing/2014/main" id="{ED2B0B25-CA81-4ABA-ADD2-9B2CBE9CE4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2" name="Oval 172">
            <a:extLst>
              <a:ext uri="{FF2B5EF4-FFF2-40B4-BE49-F238E27FC236}">
                <a16:creationId xmlns:a16="http://schemas.microsoft.com/office/drawing/2014/main" id="{AE81D7CA-C6FD-4A3A-9B8F-A28B1776CB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3" name="Oval 173">
            <a:extLst>
              <a:ext uri="{FF2B5EF4-FFF2-40B4-BE49-F238E27FC236}">
                <a16:creationId xmlns:a16="http://schemas.microsoft.com/office/drawing/2014/main" id="{9CEB1856-C7A5-4C8E-AAB2-242AE526B0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4" name="Oval 174">
            <a:extLst>
              <a:ext uri="{FF2B5EF4-FFF2-40B4-BE49-F238E27FC236}">
                <a16:creationId xmlns:a16="http://schemas.microsoft.com/office/drawing/2014/main" id="{16E1AFEF-E129-4388-9630-737ECC5CA5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5" name="Oval 175">
            <a:extLst>
              <a:ext uri="{FF2B5EF4-FFF2-40B4-BE49-F238E27FC236}">
                <a16:creationId xmlns:a16="http://schemas.microsoft.com/office/drawing/2014/main" id="{4B9C404C-FD66-4605-82D0-967E4B89FD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6" name="Oval 176">
            <a:extLst>
              <a:ext uri="{FF2B5EF4-FFF2-40B4-BE49-F238E27FC236}">
                <a16:creationId xmlns:a16="http://schemas.microsoft.com/office/drawing/2014/main" id="{F0499A9E-9FBD-41DB-BA20-8CB434DDC0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7" name="Oval 177">
            <a:extLst>
              <a:ext uri="{FF2B5EF4-FFF2-40B4-BE49-F238E27FC236}">
                <a16:creationId xmlns:a16="http://schemas.microsoft.com/office/drawing/2014/main" id="{46CBDA35-D41A-4C46-82E6-F63128ADF7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8" name="Oval 178">
            <a:extLst>
              <a:ext uri="{FF2B5EF4-FFF2-40B4-BE49-F238E27FC236}">
                <a16:creationId xmlns:a16="http://schemas.microsoft.com/office/drawing/2014/main" id="{DB99F410-B343-4A71-AC80-6853D89F97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59" name="Oval 179">
            <a:extLst>
              <a:ext uri="{FF2B5EF4-FFF2-40B4-BE49-F238E27FC236}">
                <a16:creationId xmlns:a16="http://schemas.microsoft.com/office/drawing/2014/main" id="{BCAC4173-1F27-4F77-80AB-8ED41EB9EF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60" name="Oval 180">
            <a:extLst>
              <a:ext uri="{FF2B5EF4-FFF2-40B4-BE49-F238E27FC236}">
                <a16:creationId xmlns:a16="http://schemas.microsoft.com/office/drawing/2014/main" id="{4879CE1C-79F4-4591-B462-8B23303762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61" name="Oval 181">
            <a:extLst>
              <a:ext uri="{FF2B5EF4-FFF2-40B4-BE49-F238E27FC236}">
                <a16:creationId xmlns:a16="http://schemas.microsoft.com/office/drawing/2014/main" id="{C74BA18E-D644-4AE8-A4A1-EDB176EFD0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62" name="Oval 182">
            <a:extLst>
              <a:ext uri="{FF2B5EF4-FFF2-40B4-BE49-F238E27FC236}">
                <a16:creationId xmlns:a16="http://schemas.microsoft.com/office/drawing/2014/main" id="{5A688811-ADC3-438F-B47F-30543827A0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63" name="Text Box 183">
            <a:extLst>
              <a:ext uri="{FF2B5EF4-FFF2-40B4-BE49-F238E27FC236}">
                <a16:creationId xmlns:a16="http://schemas.microsoft.com/office/drawing/2014/main" id="{8235636C-1642-4271-9A29-3C8B13C42EF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5864" name="Freeform 184">
            <a:extLst>
              <a:ext uri="{FF2B5EF4-FFF2-40B4-BE49-F238E27FC236}">
                <a16:creationId xmlns:a16="http://schemas.microsoft.com/office/drawing/2014/main" id="{C1B214F9-62AE-4965-B920-F50FADE75268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5" name="Freeform 185">
            <a:extLst>
              <a:ext uri="{FF2B5EF4-FFF2-40B4-BE49-F238E27FC236}">
                <a16:creationId xmlns:a16="http://schemas.microsoft.com/office/drawing/2014/main" id="{822F3CBF-1DDB-4B0D-8EC9-51B6B1202CBF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6" name="Freeform 186">
            <a:extLst>
              <a:ext uri="{FF2B5EF4-FFF2-40B4-BE49-F238E27FC236}">
                <a16:creationId xmlns:a16="http://schemas.microsoft.com/office/drawing/2014/main" id="{16169C54-18DA-4084-9F82-1F902FF35EE7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7" name="Freeform 187">
            <a:extLst>
              <a:ext uri="{FF2B5EF4-FFF2-40B4-BE49-F238E27FC236}">
                <a16:creationId xmlns:a16="http://schemas.microsoft.com/office/drawing/2014/main" id="{6DFEA5B7-B1CC-4D52-813A-577914EC4DD4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8" name="Freeform 188">
            <a:extLst>
              <a:ext uri="{FF2B5EF4-FFF2-40B4-BE49-F238E27FC236}">
                <a16:creationId xmlns:a16="http://schemas.microsoft.com/office/drawing/2014/main" id="{9DAAEC57-65DE-4A9D-AF70-D132E0A4BC5E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9" name="Freeform 189">
            <a:extLst>
              <a:ext uri="{FF2B5EF4-FFF2-40B4-BE49-F238E27FC236}">
                <a16:creationId xmlns:a16="http://schemas.microsoft.com/office/drawing/2014/main" id="{4802FCD8-B153-433B-9002-C3F17237C829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0" name="Freeform 190">
            <a:extLst>
              <a:ext uri="{FF2B5EF4-FFF2-40B4-BE49-F238E27FC236}">
                <a16:creationId xmlns:a16="http://schemas.microsoft.com/office/drawing/2014/main" id="{2CBDC20C-1892-4616-AAF4-E344A04D568D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1" name="Freeform 191">
            <a:extLst>
              <a:ext uri="{FF2B5EF4-FFF2-40B4-BE49-F238E27FC236}">
                <a16:creationId xmlns:a16="http://schemas.microsoft.com/office/drawing/2014/main" id="{5E19DC68-DEC2-4651-B867-FF398B9402AB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2" name="Freeform 192">
            <a:extLst>
              <a:ext uri="{FF2B5EF4-FFF2-40B4-BE49-F238E27FC236}">
                <a16:creationId xmlns:a16="http://schemas.microsoft.com/office/drawing/2014/main" id="{F8E8FCC3-DCD0-4143-8F4F-D287A78E3B46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3" name="Oval 193">
            <a:extLst>
              <a:ext uri="{FF2B5EF4-FFF2-40B4-BE49-F238E27FC236}">
                <a16:creationId xmlns:a16="http://schemas.microsoft.com/office/drawing/2014/main" id="{9154C306-E94C-4681-A485-F5195F94A6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74" name="Oval 194">
            <a:extLst>
              <a:ext uri="{FF2B5EF4-FFF2-40B4-BE49-F238E27FC236}">
                <a16:creationId xmlns:a16="http://schemas.microsoft.com/office/drawing/2014/main" id="{402C438A-54E2-4E9A-9E3E-61905FDD89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75" name="Text Box 195">
            <a:extLst>
              <a:ext uri="{FF2B5EF4-FFF2-40B4-BE49-F238E27FC236}">
                <a16:creationId xmlns:a16="http://schemas.microsoft.com/office/drawing/2014/main" id="{FC29B022-43A0-43E4-9E56-54516B1AC54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5876" name="Line 196">
            <a:extLst>
              <a:ext uri="{FF2B5EF4-FFF2-40B4-BE49-F238E27FC236}">
                <a16:creationId xmlns:a16="http://schemas.microsoft.com/office/drawing/2014/main" id="{91EEB38A-E290-4586-9DA5-F30716CF7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7" name="Oval 197">
            <a:extLst>
              <a:ext uri="{FF2B5EF4-FFF2-40B4-BE49-F238E27FC236}">
                <a16:creationId xmlns:a16="http://schemas.microsoft.com/office/drawing/2014/main" id="{0D59BE53-A408-41CC-AFBC-D03CA37F68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78" name="Oval 198">
            <a:extLst>
              <a:ext uri="{FF2B5EF4-FFF2-40B4-BE49-F238E27FC236}">
                <a16:creationId xmlns:a16="http://schemas.microsoft.com/office/drawing/2014/main" id="{62DE2A9A-81CB-4162-B766-C0F3125777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879" name="Text Box 199">
            <a:extLst>
              <a:ext uri="{FF2B5EF4-FFF2-40B4-BE49-F238E27FC236}">
                <a16:creationId xmlns:a16="http://schemas.microsoft.com/office/drawing/2014/main" id="{8634EB2C-0048-4553-8939-168F202812B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5880" name="Line 200">
            <a:extLst>
              <a:ext uri="{FF2B5EF4-FFF2-40B4-BE49-F238E27FC236}">
                <a16:creationId xmlns:a16="http://schemas.microsoft.com/office/drawing/2014/main" id="{EEFBF257-185B-45A9-B4D4-02EA39F59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81" name="Text Box 201">
            <a:extLst>
              <a:ext uri="{FF2B5EF4-FFF2-40B4-BE49-F238E27FC236}">
                <a16:creationId xmlns:a16="http://schemas.microsoft.com/office/drawing/2014/main" id="{15867114-1507-4F47-824E-11AF2012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3228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82" name="Text Box 202">
            <a:extLst>
              <a:ext uri="{FF2B5EF4-FFF2-40B4-BE49-F238E27FC236}">
                <a16:creationId xmlns:a16="http://schemas.microsoft.com/office/drawing/2014/main" id="{08E8B8A1-63BB-4D99-B9F4-A3A2058F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03713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83" name="Text Box 203">
            <a:extLst>
              <a:ext uri="{FF2B5EF4-FFF2-40B4-BE49-F238E27FC236}">
                <a16:creationId xmlns:a16="http://schemas.microsoft.com/office/drawing/2014/main" id="{171E26B0-1153-4590-A2BD-D3722199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84" name="Text Box 204">
            <a:extLst>
              <a:ext uri="{FF2B5EF4-FFF2-40B4-BE49-F238E27FC236}">
                <a16:creationId xmlns:a16="http://schemas.microsoft.com/office/drawing/2014/main" id="{649810DB-4218-487A-8093-984D1325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4332288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85" name="Text Box 205">
            <a:extLst>
              <a:ext uri="{FF2B5EF4-FFF2-40B4-BE49-F238E27FC236}">
                <a16:creationId xmlns:a16="http://schemas.microsoft.com/office/drawing/2014/main" id="{9DBE564F-714A-470E-8AFE-B641F500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0116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87" name="Text Box 207">
            <a:extLst>
              <a:ext uri="{FF2B5EF4-FFF2-40B4-BE49-F238E27FC236}">
                <a16:creationId xmlns:a16="http://schemas.microsoft.com/office/drawing/2014/main" id="{75B1D3C3-7D15-44D3-A1F6-1A5240360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37274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5888" name="Freeform 208">
            <a:extLst>
              <a:ext uri="{FF2B5EF4-FFF2-40B4-BE49-F238E27FC236}">
                <a16:creationId xmlns:a16="http://schemas.microsoft.com/office/drawing/2014/main" id="{66F383CE-EB20-48C6-811E-8958010B8BF4}"/>
              </a:ext>
            </a:extLst>
          </p:cNvPr>
          <p:cNvSpPr>
            <a:spLocks/>
          </p:cNvSpPr>
          <p:nvPr/>
        </p:nvSpPr>
        <p:spPr bwMode="auto">
          <a:xfrm>
            <a:off x="4189413" y="3816351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889" name="Text Box 209">
            <a:extLst>
              <a:ext uri="{FF2B5EF4-FFF2-40B4-BE49-F238E27FC236}">
                <a16:creationId xmlns:a16="http://schemas.microsoft.com/office/drawing/2014/main" id="{543D6005-9000-4B4B-AFD2-0C0CEB67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327400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5890" name="Text Box 210">
            <a:extLst>
              <a:ext uri="{FF2B5EF4-FFF2-40B4-BE49-F238E27FC236}">
                <a16:creationId xmlns:a16="http://schemas.microsoft.com/office/drawing/2014/main" id="{4297AE22-9BB6-40E2-A52E-1631162EF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20040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91" name="Text Box 211">
            <a:extLst>
              <a:ext uri="{FF2B5EF4-FFF2-40B4-BE49-F238E27FC236}">
                <a16:creationId xmlns:a16="http://schemas.microsoft.com/office/drawing/2014/main" id="{0BFE2B76-1301-475F-BBFA-980CF0959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341788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92" name="Text Box 212">
            <a:extLst>
              <a:ext uri="{FF2B5EF4-FFF2-40B4-BE49-F238E27FC236}">
                <a16:creationId xmlns:a16="http://schemas.microsoft.com/office/drawing/2014/main" id="{7D7B5E89-3367-4597-8395-6FCD6C513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371850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93" name="Text Box 213">
            <a:extLst>
              <a:ext uri="{FF2B5EF4-FFF2-40B4-BE49-F238E27FC236}">
                <a16:creationId xmlns:a16="http://schemas.microsoft.com/office/drawing/2014/main" id="{17BE0A16-5D8E-4CE1-8725-1DC95A41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73697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94" name="Text Box 214">
            <a:extLst>
              <a:ext uri="{FF2B5EF4-FFF2-40B4-BE49-F238E27FC236}">
                <a16:creationId xmlns:a16="http://schemas.microsoft.com/office/drawing/2014/main" id="{DCAC8C1A-556A-4C99-9A94-68F8BF4AE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852863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895" name="Text Box 215">
            <a:extLst>
              <a:ext uri="{FF2B5EF4-FFF2-40B4-BE49-F238E27FC236}">
                <a16:creationId xmlns:a16="http://schemas.microsoft.com/office/drawing/2014/main" id="{F0E73282-6766-46F9-A9ED-369880C55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42735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96" name="Text Box 216">
            <a:extLst>
              <a:ext uri="{FF2B5EF4-FFF2-40B4-BE49-F238E27FC236}">
                <a16:creationId xmlns:a16="http://schemas.microsoft.com/office/drawing/2014/main" id="{B587E42D-DCFE-4182-BE48-DC6CAEBE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84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97" name="Text Box 217">
            <a:extLst>
              <a:ext uri="{FF2B5EF4-FFF2-40B4-BE49-F238E27FC236}">
                <a16:creationId xmlns:a16="http://schemas.microsoft.com/office/drawing/2014/main" id="{0B1537AF-BFC8-4B62-95C0-8FCABCB5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844925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898" name="Text Box 218">
            <a:extLst>
              <a:ext uri="{FF2B5EF4-FFF2-40B4-BE49-F238E27FC236}">
                <a16:creationId xmlns:a16="http://schemas.microsoft.com/office/drawing/2014/main" id="{8FCEF76F-070E-4F1A-B7AC-DAC415045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3529013"/>
            <a:ext cx="298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</a:t>
            </a:r>
          </a:p>
        </p:txBody>
      </p:sp>
      <p:sp>
        <p:nvSpPr>
          <p:cNvPr id="1095899" name="Text Box 219">
            <a:extLst>
              <a:ext uri="{FF2B5EF4-FFF2-40B4-BE49-F238E27FC236}">
                <a16:creationId xmlns:a16="http://schemas.microsoft.com/office/drawing/2014/main" id="{FDE8D65F-6DD6-48FC-9A11-FB98B7CF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3000375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1095900" name="Text Box 220">
            <a:extLst>
              <a:ext uri="{FF2B5EF4-FFF2-40B4-BE49-F238E27FC236}">
                <a16:creationId xmlns:a16="http://schemas.microsoft.com/office/drawing/2014/main" id="{F57645FF-BBAC-42C7-B66A-3E47D1ACA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26654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901" name="Text Box 221">
            <a:extLst>
              <a:ext uri="{FF2B5EF4-FFF2-40B4-BE49-F238E27FC236}">
                <a16:creationId xmlns:a16="http://schemas.microsoft.com/office/drawing/2014/main" id="{5A65EAFD-C23D-43C9-8F0D-D72008C3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2252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902" name="Text Box 222">
            <a:extLst>
              <a:ext uri="{FF2B5EF4-FFF2-40B4-BE49-F238E27FC236}">
                <a16:creationId xmlns:a16="http://schemas.microsoft.com/office/drawing/2014/main" id="{A4A6CB54-5D28-4945-9778-18EDA230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2566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903" name="Freeform 223">
            <a:extLst>
              <a:ext uri="{FF2B5EF4-FFF2-40B4-BE49-F238E27FC236}">
                <a16:creationId xmlns:a16="http://schemas.microsoft.com/office/drawing/2014/main" id="{1EE61E3C-A536-4171-B617-3A413CB42417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04" name="Oval 224">
            <a:extLst>
              <a:ext uri="{FF2B5EF4-FFF2-40B4-BE49-F238E27FC236}">
                <a16:creationId xmlns:a16="http://schemas.microsoft.com/office/drawing/2014/main" id="{773AFF39-E75D-4D54-ADF5-215E72FA6E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905" name="Oval 225">
            <a:extLst>
              <a:ext uri="{FF2B5EF4-FFF2-40B4-BE49-F238E27FC236}">
                <a16:creationId xmlns:a16="http://schemas.microsoft.com/office/drawing/2014/main" id="{80CCB0EB-E847-4F2A-8646-4B953C8897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5906" name="Text Box 226">
            <a:extLst>
              <a:ext uri="{FF2B5EF4-FFF2-40B4-BE49-F238E27FC236}">
                <a16:creationId xmlns:a16="http://schemas.microsoft.com/office/drawing/2014/main" id="{323859B9-3946-4D5D-9F2B-85E95F231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2520950"/>
            <a:ext cx="316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</a:p>
        </p:txBody>
      </p:sp>
      <p:sp>
        <p:nvSpPr>
          <p:cNvPr id="1095908" name="Text Box 228">
            <a:extLst>
              <a:ext uri="{FF2B5EF4-FFF2-40B4-BE49-F238E27FC236}">
                <a16:creationId xmlns:a16="http://schemas.microsoft.com/office/drawing/2014/main" id="{612C32B2-3F4D-48B4-9454-36A109397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2732088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</a:t>
            </a:r>
          </a:p>
        </p:txBody>
      </p:sp>
      <p:sp>
        <p:nvSpPr>
          <p:cNvPr id="1095909" name="Text Box 229">
            <a:extLst>
              <a:ext uri="{FF2B5EF4-FFF2-40B4-BE49-F238E27FC236}">
                <a16:creationId xmlns:a16="http://schemas.microsoft.com/office/drawing/2014/main" id="{08255E45-4B93-4217-B38F-DEDA80CD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38125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</a:t>
            </a:r>
          </a:p>
        </p:txBody>
      </p:sp>
      <p:sp>
        <p:nvSpPr>
          <p:cNvPr id="1095910" name="Text Box 230">
            <a:extLst>
              <a:ext uri="{FF2B5EF4-FFF2-40B4-BE49-F238E27FC236}">
                <a16:creationId xmlns:a16="http://schemas.microsoft.com/office/drawing/2014/main" id="{68ED7AA9-120B-4F35-B7E4-9E4C7EA5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2974975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</a:t>
            </a:r>
          </a:p>
        </p:txBody>
      </p:sp>
      <p:sp>
        <p:nvSpPr>
          <p:cNvPr id="1095911" name="Text Box 231">
            <a:extLst>
              <a:ext uri="{FF2B5EF4-FFF2-40B4-BE49-F238E27FC236}">
                <a16:creationId xmlns:a16="http://schemas.microsoft.com/office/drawing/2014/main" id="{BB79D671-B446-45D7-ADBF-93BAD7E3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72811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C C R C R S L C R C R C R R R L C R R R S R E E</a:t>
            </a:r>
          </a:p>
        </p:txBody>
      </p:sp>
      <p:sp>
        <p:nvSpPr>
          <p:cNvPr id="1095915" name="Text Box 235">
            <a:extLst>
              <a:ext uri="{FF2B5EF4-FFF2-40B4-BE49-F238E27FC236}">
                <a16:creationId xmlns:a16="http://schemas.microsoft.com/office/drawing/2014/main" id="{7C750AFC-C401-4CE2-8C8B-4BD879A2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4828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11</a:t>
            </a:r>
          </a:p>
        </p:txBody>
      </p:sp>
      <p:sp>
        <p:nvSpPr>
          <p:cNvPr id="1095917" name="Text Box 237">
            <a:extLst>
              <a:ext uri="{FF2B5EF4-FFF2-40B4-BE49-F238E27FC236}">
                <a16:creationId xmlns:a16="http://schemas.microsoft.com/office/drawing/2014/main" id="{6D4EDF0A-2335-4862-9847-9A029B59C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238" y="304800"/>
            <a:ext cx="1128322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3</a:t>
            </a:r>
          </a:p>
        </p:txBody>
      </p:sp>
      <p:sp>
        <p:nvSpPr>
          <p:cNvPr id="1095918" name="Freeform 238">
            <a:extLst>
              <a:ext uri="{FF2B5EF4-FFF2-40B4-BE49-F238E27FC236}">
                <a16:creationId xmlns:a16="http://schemas.microsoft.com/office/drawing/2014/main" id="{2456B026-CA8C-4402-8C13-E3CDAF3D7EE5}"/>
              </a:ext>
            </a:extLst>
          </p:cNvPr>
          <p:cNvSpPr>
            <a:spLocks/>
          </p:cNvSpPr>
          <p:nvPr/>
        </p:nvSpPr>
        <p:spPr bwMode="auto">
          <a:xfrm>
            <a:off x="8577263" y="409576"/>
            <a:ext cx="461962" cy="542925"/>
          </a:xfrm>
          <a:custGeom>
            <a:avLst/>
            <a:gdLst>
              <a:gd name="T0" fmla="*/ 147 w 291"/>
              <a:gd name="T1" fmla="*/ 342 h 342"/>
              <a:gd name="T2" fmla="*/ 87 w 291"/>
              <a:gd name="T3" fmla="*/ 258 h 342"/>
              <a:gd name="T4" fmla="*/ 9 w 291"/>
              <a:gd name="T5" fmla="*/ 192 h 342"/>
              <a:gd name="T6" fmla="*/ 33 w 291"/>
              <a:gd name="T7" fmla="*/ 96 h 342"/>
              <a:gd name="T8" fmla="*/ 129 w 291"/>
              <a:gd name="T9" fmla="*/ 120 h 342"/>
              <a:gd name="T10" fmla="*/ 141 w 291"/>
              <a:gd name="T11" fmla="*/ 18 h 342"/>
              <a:gd name="T12" fmla="*/ 291 w 291"/>
              <a:gd name="T13" fmla="*/ 54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1" h="342">
                <a:moveTo>
                  <a:pt x="147" y="342"/>
                </a:moveTo>
                <a:cubicBezTo>
                  <a:pt x="116" y="332"/>
                  <a:pt x="111" y="282"/>
                  <a:pt x="87" y="258"/>
                </a:cubicBezTo>
                <a:cubicBezTo>
                  <a:pt x="42" y="213"/>
                  <a:pt x="26" y="217"/>
                  <a:pt x="9" y="192"/>
                </a:cubicBezTo>
                <a:cubicBezTo>
                  <a:pt x="0" y="165"/>
                  <a:pt x="13" y="108"/>
                  <a:pt x="33" y="96"/>
                </a:cubicBezTo>
                <a:cubicBezTo>
                  <a:pt x="53" y="84"/>
                  <a:pt x="111" y="133"/>
                  <a:pt x="129" y="120"/>
                </a:cubicBezTo>
                <a:cubicBezTo>
                  <a:pt x="147" y="107"/>
                  <a:pt x="125" y="36"/>
                  <a:pt x="141" y="18"/>
                </a:cubicBezTo>
                <a:cubicBezTo>
                  <a:pt x="157" y="0"/>
                  <a:pt x="272" y="44"/>
                  <a:pt x="291" y="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919" name="Freeform 239">
            <a:extLst>
              <a:ext uri="{FF2B5EF4-FFF2-40B4-BE49-F238E27FC236}">
                <a16:creationId xmlns:a16="http://schemas.microsoft.com/office/drawing/2014/main" id="{92980C27-9476-49A6-9835-BCD7A1150DF6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13F190-8143-4638-8E55-7AE0FCA5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B063-B49A-469A-BBBC-653C57AB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6303"/>
            <a:ext cx="9601200" cy="1485900"/>
          </a:xfrm>
        </p:spPr>
        <p:txBody>
          <a:bodyPr/>
          <a:lstStyle/>
          <a:p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Architectural Visualization</a:t>
            </a:r>
            <a:endParaRPr 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7053E9A-561F-4421-9E2B-7895F5195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6486526"/>
            <a:ext cx="615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“Atrium” created by Karol Myszkowski and Frederic Drago </a:t>
            </a:r>
          </a:p>
        </p:txBody>
      </p:sp>
      <p:pic>
        <p:nvPicPr>
          <p:cNvPr id="9" name="Picture 4" descr="E:\papers\dissertation\talk\mpi1_comp.jpg">
            <a:extLst>
              <a:ext uri="{FF2B5EF4-FFF2-40B4-BE49-F238E27FC236}">
                <a16:creationId xmlns:a16="http://schemas.microsoft.com/office/drawing/2014/main" id="{F820A72A-BAE2-42C9-B292-E4C1A6C8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>
            <a:fillRect/>
          </a:stretch>
        </p:blipFill>
        <p:spPr bwMode="auto">
          <a:xfrm>
            <a:off x="1905000" y="1095375"/>
            <a:ext cx="836453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943491D-ED7D-43C3-AFE9-85B064C7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1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07D3-0458-4D2E-96B6-7A80E424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 Mesh Compression</a:t>
            </a:r>
            <a:br>
              <a:rPr lang="en-US" dirty="0"/>
            </a:br>
            <a:r>
              <a:rPr lang="en-US" dirty="0"/>
              <a:t>Touma &amp; Gotsman ‘98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F1E0B-B613-4C42-9862-C57AA43E3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26455"/>
            <a:ext cx="4958179" cy="4651898"/>
          </a:xfrm>
        </p:spPr>
        <p:txBody>
          <a:bodyPr>
            <a:normAutofit/>
          </a:bodyPr>
          <a:lstStyle/>
          <a:p>
            <a:r>
              <a:rPr lang="en-US" dirty="0"/>
              <a:t>The idea: Deterministic edge conquering from successive pivot vertices along an active edge list</a:t>
            </a:r>
          </a:p>
          <a:p>
            <a:r>
              <a:rPr lang="en-US" dirty="0"/>
              <a:t>Connectivity: Output one valence symbol per vertex, + </a:t>
            </a:r>
            <a:r>
              <a:rPr lang="en-US" altLang="en-US" b="1" dirty="0">
                <a:latin typeface="Trebuchet MS" panose="020B0603020202020204" pitchFamily="34" charset="0"/>
                <a:sym typeface="Symbol" panose="05050102010706020507" pitchFamily="18" charset="2"/>
              </a:rPr>
              <a:t></a:t>
            </a:r>
            <a:endParaRPr lang="en-US" dirty="0"/>
          </a:p>
          <a:p>
            <a:r>
              <a:rPr lang="en-US" dirty="0"/>
              <a:t>Huffman encoding of valences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Average: 2 b/v for connectivity</a:t>
            </a:r>
          </a:p>
          <a:p>
            <a:pPr lvl="1"/>
            <a:r>
              <a:rPr lang="en-US" dirty="0"/>
              <a:t>Bit-rate vanishes to zero when regular</a:t>
            </a:r>
          </a:p>
          <a:p>
            <a:r>
              <a:rPr lang="en-US" b="1" dirty="0"/>
              <a:t>Not seriously challenged since ‘98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79485-C462-4878-A420-CDE1E537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50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6C5BEF4-DA9A-4EB3-BF99-29B920C0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461" y="1926454"/>
            <a:ext cx="5322553" cy="45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6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Freeform 2">
            <a:extLst>
              <a:ext uri="{FF2B5EF4-FFF2-40B4-BE49-F238E27FC236}">
                <a16:creationId xmlns:a16="http://schemas.microsoft.com/office/drawing/2014/main" id="{FEEDFFEF-7D86-4AA5-ACD5-3D0DFF679F6E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6707" name="Freeform 3">
            <a:extLst>
              <a:ext uri="{FF2B5EF4-FFF2-40B4-BE49-F238E27FC236}">
                <a16:creationId xmlns:a16="http://schemas.microsoft.com/office/drawing/2014/main" id="{08885380-9074-44AF-8F2B-D58E84C206AC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08" name="Line 4">
            <a:extLst>
              <a:ext uri="{FF2B5EF4-FFF2-40B4-BE49-F238E27FC236}">
                <a16:creationId xmlns:a16="http://schemas.microsoft.com/office/drawing/2014/main" id="{02703F11-4A95-4CB0-9D4B-439D5BF93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09" name="Freeform 5">
            <a:extLst>
              <a:ext uri="{FF2B5EF4-FFF2-40B4-BE49-F238E27FC236}">
                <a16:creationId xmlns:a16="http://schemas.microsoft.com/office/drawing/2014/main" id="{B4EE5D6D-9C6E-45C3-96B2-2A74BF054851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0" name="Freeform 6">
            <a:extLst>
              <a:ext uri="{FF2B5EF4-FFF2-40B4-BE49-F238E27FC236}">
                <a16:creationId xmlns:a16="http://schemas.microsoft.com/office/drawing/2014/main" id="{C1FF424E-CFEA-4E1C-B775-0EEF18E08458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1" name="Rectangle 7">
            <a:extLst>
              <a:ext uri="{FF2B5EF4-FFF2-40B4-BE49-F238E27FC236}">
                <a16:creationId xmlns:a16="http://schemas.microsoft.com/office/drawing/2014/main" id="{4F81D381-7C2D-4E1B-BD04-2BEC72EB0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TG coder</a:t>
            </a:r>
          </a:p>
        </p:txBody>
      </p:sp>
      <p:sp>
        <p:nvSpPr>
          <p:cNvPr id="1096712" name="Freeform 8">
            <a:extLst>
              <a:ext uri="{FF2B5EF4-FFF2-40B4-BE49-F238E27FC236}">
                <a16:creationId xmlns:a16="http://schemas.microsoft.com/office/drawing/2014/main" id="{474CA0FB-03A2-4C36-A918-24157883CBD2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952 w 3552"/>
              <a:gd name="T33" fmla="*/ 2689 h 3174"/>
              <a:gd name="T34" fmla="*/ 1237 w 3552"/>
              <a:gd name="T35" fmla="*/ 3085 h 3174"/>
              <a:gd name="T36" fmla="*/ 1795 w 3552"/>
              <a:gd name="T37" fmla="*/ 3127 h 3174"/>
              <a:gd name="T38" fmla="*/ 2220 w 3552"/>
              <a:gd name="T39" fmla="*/ 3174 h 3174"/>
              <a:gd name="T40" fmla="*/ 2759 w 3552"/>
              <a:gd name="T41" fmla="*/ 3172 h 3174"/>
              <a:gd name="T42" fmla="*/ 3120 w 3552"/>
              <a:gd name="T43" fmla="*/ 3036 h 3174"/>
              <a:gd name="T44" fmla="*/ 3384 w 3552"/>
              <a:gd name="T45" fmla="*/ 2796 h 3174"/>
              <a:gd name="T46" fmla="*/ 3470 w 3552"/>
              <a:gd name="T47" fmla="*/ 2367 h 3174"/>
              <a:gd name="T48" fmla="*/ 3504 w 3552"/>
              <a:gd name="T49" fmla="*/ 1770 h 3174"/>
              <a:gd name="T50" fmla="*/ 3354 w 3552"/>
              <a:gd name="T51" fmla="*/ 1254 h 3174"/>
              <a:gd name="T52" fmla="*/ 3552 w 3552"/>
              <a:gd name="T53" fmla="*/ 732 h 3174"/>
              <a:gd name="T54" fmla="*/ 3462 w 3552"/>
              <a:gd name="T55" fmla="*/ 408 h 3174"/>
              <a:gd name="T56" fmla="*/ 3054 w 3552"/>
              <a:gd name="T57" fmla="*/ 90 h 3174"/>
              <a:gd name="T58" fmla="*/ 2358 w 3552"/>
              <a:gd name="T59" fmla="*/ 96 h 3174"/>
              <a:gd name="T60" fmla="*/ 1734 w 3552"/>
              <a:gd name="T61" fmla="*/ 0 h 3174"/>
              <a:gd name="T62" fmla="*/ 918 w 3552"/>
              <a:gd name="T63" fmla="*/ 102 h 3174"/>
              <a:gd name="T64" fmla="*/ 150 w 3552"/>
              <a:gd name="T65" fmla="*/ 150 h 3174"/>
              <a:gd name="T66" fmla="*/ 54 w 3552"/>
              <a:gd name="T67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3" name="Freeform 9">
            <a:extLst>
              <a:ext uri="{FF2B5EF4-FFF2-40B4-BE49-F238E27FC236}">
                <a16:creationId xmlns:a16="http://schemas.microsoft.com/office/drawing/2014/main" id="{1A7DA131-88D8-44F7-8DF7-D7EDB23F27C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4" name="Freeform 10">
            <a:extLst>
              <a:ext uri="{FF2B5EF4-FFF2-40B4-BE49-F238E27FC236}">
                <a16:creationId xmlns:a16="http://schemas.microsoft.com/office/drawing/2014/main" id="{703994CC-24C9-4204-BBA9-B2B4B989B123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5" name="Line 11">
            <a:extLst>
              <a:ext uri="{FF2B5EF4-FFF2-40B4-BE49-F238E27FC236}">
                <a16:creationId xmlns:a16="http://schemas.microsoft.com/office/drawing/2014/main" id="{1BF7138F-FB50-4C98-B77C-49A67491F1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6" name="Freeform 12">
            <a:extLst>
              <a:ext uri="{FF2B5EF4-FFF2-40B4-BE49-F238E27FC236}">
                <a16:creationId xmlns:a16="http://schemas.microsoft.com/office/drawing/2014/main" id="{56C5A12F-410B-48DA-B4B8-CCDAB5A8342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7" name="Freeform 13">
            <a:extLst>
              <a:ext uri="{FF2B5EF4-FFF2-40B4-BE49-F238E27FC236}">
                <a16:creationId xmlns:a16="http://schemas.microsoft.com/office/drawing/2014/main" id="{379A1B64-12B0-4435-A561-2F06710AF00D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8" name="Freeform 14">
            <a:extLst>
              <a:ext uri="{FF2B5EF4-FFF2-40B4-BE49-F238E27FC236}">
                <a16:creationId xmlns:a16="http://schemas.microsoft.com/office/drawing/2014/main" id="{5B9F6B70-BBC0-4397-88C9-42952FFB7BA3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19" name="Line 15">
            <a:extLst>
              <a:ext uri="{FF2B5EF4-FFF2-40B4-BE49-F238E27FC236}">
                <a16:creationId xmlns:a16="http://schemas.microsoft.com/office/drawing/2014/main" id="{DE563610-8C13-43C0-96E1-3A254783D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0" name="Freeform 16">
            <a:extLst>
              <a:ext uri="{FF2B5EF4-FFF2-40B4-BE49-F238E27FC236}">
                <a16:creationId xmlns:a16="http://schemas.microsoft.com/office/drawing/2014/main" id="{8E3374C8-9CB1-463E-90F2-E7CC304188EC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1" name="Freeform 17">
            <a:extLst>
              <a:ext uri="{FF2B5EF4-FFF2-40B4-BE49-F238E27FC236}">
                <a16:creationId xmlns:a16="http://schemas.microsoft.com/office/drawing/2014/main" id="{ED23C465-D04A-4218-93C6-D347E380774B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2" name="Line 18">
            <a:extLst>
              <a:ext uri="{FF2B5EF4-FFF2-40B4-BE49-F238E27FC236}">
                <a16:creationId xmlns:a16="http://schemas.microsoft.com/office/drawing/2014/main" id="{5A05D0E4-48F4-4802-BD4D-4044266CB8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3" name="Line 19">
            <a:extLst>
              <a:ext uri="{FF2B5EF4-FFF2-40B4-BE49-F238E27FC236}">
                <a16:creationId xmlns:a16="http://schemas.microsoft.com/office/drawing/2014/main" id="{79CF1379-1EC4-4CE6-952E-D3BB979DBC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4" name="Line 20">
            <a:extLst>
              <a:ext uri="{FF2B5EF4-FFF2-40B4-BE49-F238E27FC236}">
                <a16:creationId xmlns:a16="http://schemas.microsoft.com/office/drawing/2014/main" id="{AB3B7AF1-F9AC-4CBC-BF67-F1A6C0D7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5" name="Line 21">
            <a:extLst>
              <a:ext uri="{FF2B5EF4-FFF2-40B4-BE49-F238E27FC236}">
                <a16:creationId xmlns:a16="http://schemas.microsoft.com/office/drawing/2014/main" id="{6A7A001D-E6FA-48CE-AC5A-62CD1192A4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6" name="Line 22">
            <a:extLst>
              <a:ext uri="{FF2B5EF4-FFF2-40B4-BE49-F238E27FC236}">
                <a16:creationId xmlns:a16="http://schemas.microsoft.com/office/drawing/2014/main" id="{260E198B-AF90-4331-9A40-6AA2D59F4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7" name="Freeform 23">
            <a:extLst>
              <a:ext uri="{FF2B5EF4-FFF2-40B4-BE49-F238E27FC236}">
                <a16:creationId xmlns:a16="http://schemas.microsoft.com/office/drawing/2014/main" id="{755FA731-F913-43D1-A51F-5799313FB9FA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8" name="Line 24">
            <a:extLst>
              <a:ext uri="{FF2B5EF4-FFF2-40B4-BE49-F238E27FC236}">
                <a16:creationId xmlns:a16="http://schemas.microsoft.com/office/drawing/2014/main" id="{1A5F5406-22A2-40C2-92AC-1D2C206C7F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29" name="Line 25">
            <a:extLst>
              <a:ext uri="{FF2B5EF4-FFF2-40B4-BE49-F238E27FC236}">
                <a16:creationId xmlns:a16="http://schemas.microsoft.com/office/drawing/2014/main" id="{ABAEF2E7-5DC9-4D43-90BA-46245F341D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0" name="Line 26">
            <a:extLst>
              <a:ext uri="{FF2B5EF4-FFF2-40B4-BE49-F238E27FC236}">
                <a16:creationId xmlns:a16="http://schemas.microsoft.com/office/drawing/2014/main" id="{82FD4D4D-194B-4540-AA9A-10E562B375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1" name="Line 27">
            <a:extLst>
              <a:ext uri="{FF2B5EF4-FFF2-40B4-BE49-F238E27FC236}">
                <a16:creationId xmlns:a16="http://schemas.microsoft.com/office/drawing/2014/main" id="{9A365314-F0B6-4EB1-A0DA-AFAD66AB04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2" name="Freeform 28">
            <a:extLst>
              <a:ext uri="{FF2B5EF4-FFF2-40B4-BE49-F238E27FC236}">
                <a16:creationId xmlns:a16="http://schemas.microsoft.com/office/drawing/2014/main" id="{D99755DB-7EFD-4AE6-8C16-E8E660718488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3" name="Line 29">
            <a:extLst>
              <a:ext uri="{FF2B5EF4-FFF2-40B4-BE49-F238E27FC236}">
                <a16:creationId xmlns:a16="http://schemas.microsoft.com/office/drawing/2014/main" id="{28278EDB-F572-4606-BAE5-24EFAF665D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4" name="Freeform 30">
            <a:extLst>
              <a:ext uri="{FF2B5EF4-FFF2-40B4-BE49-F238E27FC236}">
                <a16:creationId xmlns:a16="http://schemas.microsoft.com/office/drawing/2014/main" id="{08A33352-7EE1-43D5-B355-879DE5B77D8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5" name="Freeform 31">
            <a:extLst>
              <a:ext uri="{FF2B5EF4-FFF2-40B4-BE49-F238E27FC236}">
                <a16:creationId xmlns:a16="http://schemas.microsoft.com/office/drawing/2014/main" id="{CFEE5202-C88F-4E9F-BAEE-72547AE160F5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6" name="Line 32">
            <a:extLst>
              <a:ext uri="{FF2B5EF4-FFF2-40B4-BE49-F238E27FC236}">
                <a16:creationId xmlns:a16="http://schemas.microsoft.com/office/drawing/2014/main" id="{70E1F0A7-D731-4853-81F3-5E72FE706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7" name="Line 33">
            <a:extLst>
              <a:ext uri="{FF2B5EF4-FFF2-40B4-BE49-F238E27FC236}">
                <a16:creationId xmlns:a16="http://schemas.microsoft.com/office/drawing/2014/main" id="{5C94F7D9-66C1-40E3-A017-244A96861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8" name="Freeform 34">
            <a:extLst>
              <a:ext uri="{FF2B5EF4-FFF2-40B4-BE49-F238E27FC236}">
                <a16:creationId xmlns:a16="http://schemas.microsoft.com/office/drawing/2014/main" id="{0E856C96-8249-494F-97E3-4B5D2286ECB0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39" name="Line 35">
            <a:extLst>
              <a:ext uri="{FF2B5EF4-FFF2-40B4-BE49-F238E27FC236}">
                <a16:creationId xmlns:a16="http://schemas.microsoft.com/office/drawing/2014/main" id="{8D427633-04DC-40E5-80C0-376C973A3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0" name="Freeform 36">
            <a:extLst>
              <a:ext uri="{FF2B5EF4-FFF2-40B4-BE49-F238E27FC236}">
                <a16:creationId xmlns:a16="http://schemas.microsoft.com/office/drawing/2014/main" id="{92CF7DC6-56B1-4D3C-89FF-A7EEAEC4252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1" name="Line 37">
            <a:extLst>
              <a:ext uri="{FF2B5EF4-FFF2-40B4-BE49-F238E27FC236}">
                <a16:creationId xmlns:a16="http://schemas.microsoft.com/office/drawing/2014/main" id="{2E1AE3B7-E131-4032-95F1-0680B319EB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2" name="Line 38">
            <a:extLst>
              <a:ext uri="{FF2B5EF4-FFF2-40B4-BE49-F238E27FC236}">
                <a16:creationId xmlns:a16="http://schemas.microsoft.com/office/drawing/2014/main" id="{B730EABA-807C-470B-AF59-ED1B06AA40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3" name="Line 39">
            <a:extLst>
              <a:ext uri="{FF2B5EF4-FFF2-40B4-BE49-F238E27FC236}">
                <a16:creationId xmlns:a16="http://schemas.microsoft.com/office/drawing/2014/main" id="{E71589F7-389A-49DE-9A8F-4AD8FAB86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4" name="Line 40">
            <a:extLst>
              <a:ext uri="{FF2B5EF4-FFF2-40B4-BE49-F238E27FC236}">
                <a16:creationId xmlns:a16="http://schemas.microsoft.com/office/drawing/2014/main" id="{31715191-AF8B-4E25-8CF7-B5D4E08AD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5" name="Line 41">
            <a:extLst>
              <a:ext uri="{FF2B5EF4-FFF2-40B4-BE49-F238E27FC236}">
                <a16:creationId xmlns:a16="http://schemas.microsoft.com/office/drawing/2014/main" id="{1D18FFAF-3F8A-436C-A858-042530FDC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6" name="Freeform 42">
            <a:extLst>
              <a:ext uri="{FF2B5EF4-FFF2-40B4-BE49-F238E27FC236}">
                <a16:creationId xmlns:a16="http://schemas.microsoft.com/office/drawing/2014/main" id="{7B08EEB6-0FF4-4F4E-8F6A-25B7C3DD65AE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7" name="Line 43">
            <a:extLst>
              <a:ext uri="{FF2B5EF4-FFF2-40B4-BE49-F238E27FC236}">
                <a16:creationId xmlns:a16="http://schemas.microsoft.com/office/drawing/2014/main" id="{E953576B-A788-40DE-A8A4-25A2449443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8" name="Freeform 44">
            <a:extLst>
              <a:ext uri="{FF2B5EF4-FFF2-40B4-BE49-F238E27FC236}">
                <a16:creationId xmlns:a16="http://schemas.microsoft.com/office/drawing/2014/main" id="{FF944E2F-90E2-4290-95F5-E7A5A6F3D550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49" name="Line 45">
            <a:extLst>
              <a:ext uri="{FF2B5EF4-FFF2-40B4-BE49-F238E27FC236}">
                <a16:creationId xmlns:a16="http://schemas.microsoft.com/office/drawing/2014/main" id="{B9F753E7-4909-4FE7-860F-883AB18D05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0" name="Line 46">
            <a:extLst>
              <a:ext uri="{FF2B5EF4-FFF2-40B4-BE49-F238E27FC236}">
                <a16:creationId xmlns:a16="http://schemas.microsoft.com/office/drawing/2014/main" id="{119EE99C-8C28-4AAB-B2B6-BE9509C28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1" name="Line 47">
            <a:extLst>
              <a:ext uri="{FF2B5EF4-FFF2-40B4-BE49-F238E27FC236}">
                <a16:creationId xmlns:a16="http://schemas.microsoft.com/office/drawing/2014/main" id="{3A36A139-55DE-46D1-A47C-138C7784B9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2" name="Line 48">
            <a:extLst>
              <a:ext uri="{FF2B5EF4-FFF2-40B4-BE49-F238E27FC236}">
                <a16:creationId xmlns:a16="http://schemas.microsoft.com/office/drawing/2014/main" id="{B4CC44D4-5490-489B-849C-D792906857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3" name="Line 49">
            <a:extLst>
              <a:ext uri="{FF2B5EF4-FFF2-40B4-BE49-F238E27FC236}">
                <a16:creationId xmlns:a16="http://schemas.microsoft.com/office/drawing/2014/main" id="{92B9B25C-5D42-40A7-B246-13467F7CE5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4" name="Line 50">
            <a:extLst>
              <a:ext uri="{FF2B5EF4-FFF2-40B4-BE49-F238E27FC236}">
                <a16:creationId xmlns:a16="http://schemas.microsoft.com/office/drawing/2014/main" id="{31F382BC-5E78-4B0F-8325-0D2B4BF91F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5" name="Line 51">
            <a:extLst>
              <a:ext uri="{FF2B5EF4-FFF2-40B4-BE49-F238E27FC236}">
                <a16:creationId xmlns:a16="http://schemas.microsoft.com/office/drawing/2014/main" id="{AD5520CA-1991-4994-B984-2296056097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6" name="Line 52">
            <a:extLst>
              <a:ext uri="{FF2B5EF4-FFF2-40B4-BE49-F238E27FC236}">
                <a16:creationId xmlns:a16="http://schemas.microsoft.com/office/drawing/2014/main" id="{A97ED4DC-2D1D-4013-8D08-A6985E853B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7" name="Freeform 53">
            <a:extLst>
              <a:ext uri="{FF2B5EF4-FFF2-40B4-BE49-F238E27FC236}">
                <a16:creationId xmlns:a16="http://schemas.microsoft.com/office/drawing/2014/main" id="{82DD7BA1-E05D-42D8-AB82-B43DCD25CE9E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8" name="Freeform 54">
            <a:extLst>
              <a:ext uri="{FF2B5EF4-FFF2-40B4-BE49-F238E27FC236}">
                <a16:creationId xmlns:a16="http://schemas.microsoft.com/office/drawing/2014/main" id="{4E789451-0D1F-49AE-8B01-29D6CDC670E5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9" name="Line 55">
            <a:extLst>
              <a:ext uri="{FF2B5EF4-FFF2-40B4-BE49-F238E27FC236}">
                <a16:creationId xmlns:a16="http://schemas.microsoft.com/office/drawing/2014/main" id="{F26D4FA9-3FB8-44F3-844C-12BBA930EC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0" name="Freeform 56">
            <a:extLst>
              <a:ext uri="{FF2B5EF4-FFF2-40B4-BE49-F238E27FC236}">
                <a16:creationId xmlns:a16="http://schemas.microsoft.com/office/drawing/2014/main" id="{4316E8FE-86DC-42FC-86F5-500BF848F16A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1" name="Freeform 57">
            <a:extLst>
              <a:ext uri="{FF2B5EF4-FFF2-40B4-BE49-F238E27FC236}">
                <a16:creationId xmlns:a16="http://schemas.microsoft.com/office/drawing/2014/main" id="{7D2AF743-22ED-4E2A-90D9-E2988AB39060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2" name="Line 58">
            <a:extLst>
              <a:ext uri="{FF2B5EF4-FFF2-40B4-BE49-F238E27FC236}">
                <a16:creationId xmlns:a16="http://schemas.microsoft.com/office/drawing/2014/main" id="{823BE693-6C88-450A-BBB2-411FFA0AF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3" name="Freeform 59">
            <a:extLst>
              <a:ext uri="{FF2B5EF4-FFF2-40B4-BE49-F238E27FC236}">
                <a16:creationId xmlns:a16="http://schemas.microsoft.com/office/drawing/2014/main" id="{9A718554-D738-4DCE-8F67-F9D81624D25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4" name="Line 60">
            <a:extLst>
              <a:ext uri="{FF2B5EF4-FFF2-40B4-BE49-F238E27FC236}">
                <a16:creationId xmlns:a16="http://schemas.microsoft.com/office/drawing/2014/main" id="{5AB87ACD-C93F-463E-B16B-AC83CBDE94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5" name="Freeform 61">
            <a:extLst>
              <a:ext uri="{FF2B5EF4-FFF2-40B4-BE49-F238E27FC236}">
                <a16:creationId xmlns:a16="http://schemas.microsoft.com/office/drawing/2014/main" id="{A19FA019-497E-4DC5-8AFB-0C8D74A67AD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6" name="Oval 62">
            <a:extLst>
              <a:ext uri="{FF2B5EF4-FFF2-40B4-BE49-F238E27FC236}">
                <a16:creationId xmlns:a16="http://schemas.microsoft.com/office/drawing/2014/main" id="{B9B7E98D-6C82-4793-BBAE-359FE4AE00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67" name="Line 63">
            <a:extLst>
              <a:ext uri="{FF2B5EF4-FFF2-40B4-BE49-F238E27FC236}">
                <a16:creationId xmlns:a16="http://schemas.microsoft.com/office/drawing/2014/main" id="{29907BD3-F7B7-48FC-B77C-DA6457625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8" name="Line 64">
            <a:extLst>
              <a:ext uri="{FF2B5EF4-FFF2-40B4-BE49-F238E27FC236}">
                <a16:creationId xmlns:a16="http://schemas.microsoft.com/office/drawing/2014/main" id="{2F9455AB-8B8A-4DA6-96A3-D5A69A902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9" name="Freeform 65">
            <a:extLst>
              <a:ext uri="{FF2B5EF4-FFF2-40B4-BE49-F238E27FC236}">
                <a16:creationId xmlns:a16="http://schemas.microsoft.com/office/drawing/2014/main" id="{5B0F81BC-AC73-4D16-942A-0CCA14BE239E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0" name="Line 66">
            <a:extLst>
              <a:ext uri="{FF2B5EF4-FFF2-40B4-BE49-F238E27FC236}">
                <a16:creationId xmlns:a16="http://schemas.microsoft.com/office/drawing/2014/main" id="{087C7656-DED2-4F24-8D99-B2829D9E04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1" name="Text Box 67">
            <a:extLst>
              <a:ext uri="{FF2B5EF4-FFF2-40B4-BE49-F238E27FC236}">
                <a16:creationId xmlns:a16="http://schemas.microsoft.com/office/drawing/2014/main" id="{5D0D63B5-B7EB-432B-9C15-BC249A589063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6772" name="Line 68">
            <a:extLst>
              <a:ext uri="{FF2B5EF4-FFF2-40B4-BE49-F238E27FC236}">
                <a16:creationId xmlns:a16="http://schemas.microsoft.com/office/drawing/2014/main" id="{65ECBBAC-2559-4C4E-A63B-049E6DF227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3" name="Line 69">
            <a:extLst>
              <a:ext uri="{FF2B5EF4-FFF2-40B4-BE49-F238E27FC236}">
                <a16:creationId xmlns:a16="http://schemas.microsoft.com/office/drawing/2014/main" id="{9219AB41-19C4-44B2-835B-81D2992E5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4" name="Line 70">
            <a:extLst>
              <a:ext uri="{FF2B5EF4-FFF2-40B4-BE49-F238E27FC236}">
                <a16:creationId xmlns:a16="http://schemas.microsoft.com/office/drawing/2014/main" id="{AA3EF355-66F4-4B21-8B93-96176E339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5" name="Freeform 71">
            <a:extLst>
              <a:ext uri="{FF2B5EF4-FFF2-40B4-BE49-F238E27FC236}">
                <a16:creationId xmlns:a16="http://schemas.microsoft.com/office/drawing/2014/main" id="{D036BE98-DF93-4DEF-AA2E-ABD4C7107F2F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6" name="Line 72">
            <a:extLst>
              <a:ext uri="{FF2B5EF4-FFF2-40B4-BE49-F238E27FC236}">
                <a16:creationId xmlns:a16="http://schemas.microsoft.com/office/drawing/2014/main" id="{824922DD-1242-4820-AFC8-F86F712572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7" name="Freeform 73">
            <a:extLst>
              <a:ext uri="{FF2B5EF4-FFF2-40B4-BE49-F238E27FC236}">
                <a16:creationId xmlns:a16="http://schemas.microsoft.com/office/drawing/2014/main" id="{DE6CA448-5680-4B1A-BDB5-C92250A068C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8" name="Freeform 74">
            <a:extLst>
              <a:ext uri="{FF2B5EF4-FFF2-40B4-BE49-F238E27FC236}">
                <a16:creationId xmlns:a16="http://schemas.microsoft.com/office/drawing/2014/main" id="{C9B36452-5B49-4A7F-B7BA-1496D94F2D2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9" name="Freeform 75">
            <a:extLst>
              <a:ext uri="{FF2B5EF4-FFF2-40B4-BE49-F238E27FC236}">
                <a16:creationId xmlns:a16="http://schemas.microsoft.com/office/drawing/2014/main" id="{D17A43B4-0D49-4247-9E81-B2A828EF7700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0" name="Freeform 76">
            <a:extLst>
              <a:ext uri="{FF2B5EF4-FFF2-40B4-BE49-F238E27FC236}">
                <a16:creationId xmlns:a16="http://schemas.microsoft.com/office/drawing/2014/main" id="{4BF50745-FF39-4734-A6BA-08EDFE3C1271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1" name="Freeform 77">
            <a:extLst>
              <a:ext uri="{FF2B5EF4-FFF2-40B4-BE49-F238E27FC236}">
                <a16:creationId xmlns:a16="http://schemas.microsoft.com/office/drawing/2014/main" id="{34534231-E393-4909-8E6D-7AB05DEFD93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2" name="Oval 78">
            <a:extLst>
              <a:ext uri="{FF2B5EF4-FFF2-40B4-BE49-F238E27FC236}">
                <a16:creationId xmlns:a16="http://schemas.microsoft.com/office/drawing/2014/main" id="{9F651F66-CC95-4334-82C7-2354622207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83" name="Line 79">
            <a:extLst>
              <a:ext uri="{FF2B5EF4-FFF2-40B4-BE49-F238E27FC236}">
                <a16:creationId xmlns:a16="http://schemas.microsoft.com/office/drawing/2014/main" id="{CAF6EEEE-49FD-482C-A9E4-3DF21D81C9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4" name="Line 80">
            <a:extLst>
              <a:ext uri="{FF2B5EF4-FFF2-40B4-BE49-F238E27FC236}">
                <a16:creationId xmlns:a16="http://schemas.microsoft.com/office/drawing/2014/main" id="{04437A63-F277-47EA-A5E0-A10510FBE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5" name="Freeform 81">
            <a:extLst>
              <a:ext uri="{FF2B5EF4-FFF2-40B4-BE49-F238E27FC236}">
                <a16:creationId xmlns:a16="http://schemas.microsoft.com/office/drawing/2014/main" id="{0ACD78E4-5E4A-436C-BCCA-18697F88ADA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6" name="Oval 82">
            <a:extLst>
              <a:ext uri="{FF2B5EF4-FFF2-40B4-BE49-F238E27FC236}">
                <a16:creationId xmlns:a16="http://schemas.microsoft.com/office/drawing/2014/main" id="{78CF3570-23E1-4190-9463-C522770014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87" name="Line 83">
            <a:extLst>
              <a:ext uri="{FF2B5EF4-FFF2-40B4-BE49-F238E27FC236}">
                <a16:creationId xmlns:a16="http://schemas.microsoft.com/office/drawing/2014/main" id="{09BCA1B8-AEB2-40A1-8800-794AFB9363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8" name="Oval 84">
            <a:extLst>
              <a:ext uri="{FF2B5EF4-FFF2-40B4-BE49-F238E27FC236}">
                <a16:creationId xmlns:a16="http://schemas.microsoft.com/office/drawing/2014/main" id="{789DE88D-D34C-4ECB-85ED-ABC96A837C1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89" name="Freeform 85">
            <a:extLst>
              <a:ext uri="{FF2B5EF4-FFF2-40B4-BE49-F238E27FC236}">
                <a16:creationId xmlns:a16="http://schemas.microsoft.com/office/drawing/2014/main" id="{156A80CA-EDDC-4AF2-86D4-B7FFA40A45EC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0" name="Freeform 86">
            <a:extLst>
              <a:ext uri="{FF2B5EF4-FFF2-40B4-BE49-F238E27FC236}">
                <a16:creationId xmlns:a16="http://schemas.microsoft.com/office/drawing/2014/main" id="{409CD433-AA50-400A-AD14-302928397CD6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1" name="Oval 87">
            <a:extLst>
              <a:ext uri="{FF2B5EF4-FFF2-40B4-BE49-F238E27FC236}">
                <a16:creationId xmlns:a16="http://schemas.microsoft.com/office/drawing/2014/main" id="{2453E03B-5A0C-4B36-9202-ED143C508B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92" name="Line 88">
            <a:extLst>
              <a:ext uri="{FF2B5EF4-FFF2-40B4-BE49-F238E27FC236}">
                <a16:creationId xmlns:a16="http://schemas.microsoft.com/office/drawing/2014/main" id="{E06D41D0-74C4-44F1-90A5-F6F394803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3" name="Oval 89">
            <a:extLst>
              <a:ext uri="{FF2B5EF4-FFF2-40B4-BE49-F238E27FC236}">
                <a16:creationId xmlns:a16="http://schemas.microsoft.com/office/drawing/2014/main" id="{310B7788-71DE-446F-BB5E-7FAA9E3EAD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94" name="Freeform 90">
            <a:extLst>
              <a:ext uri="{FF2B5EF4-FFF2-40B4-BE49-F238E27FC236}">
                <a16:creationId xmlns:a16="http://schemas.microsoft.com/office/drawing/2014/main" id="{AD823422-E2CB-42EB-BE5D-BFF97F45C64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5" name="Freeform 91">
            <a:extLst>
              <a:ext uri="{FF2B5EF4-FFF2-40B4-BE49-F238E27FC236}">
                <a16:creationId xmlns:a16="http://schemas.microsoft.com/office/drawing/2014/main" id="{D2D7BF0E-562F-4E42-AD8D-AEDE674ACC9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6" name="Line 92">
            <a:extLst>
              <a:ext uri="{FF2B5EF4-FFF2-40B4-BE49-F238E27FC236}">
                <a16:creationId xmlns:a16="http://schemas.microsoft.com/office/drawing/2014/main" id="{DF5D89CE-996E-46CD-908C-8D7A59D777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7" name="Oval 93">
            <a:extLst>
              <a:ext uri="{FF2B5EF4-FFF2-40B4-BE49-F238E27FC236}">
                <a16:creationId xmlns:a16="http://schemas.microsoft.com/office/drawing/2014/main" id="{B1E892D5-745D-4436-B4EE-3D276D9F98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798" name="Freeform 94">
            <a:extLst>
              <a:ext uri="{FF2B5EF4-FFF2-40B4-BE49-F238E27FC236}">
                <a16:creationId xmlns:a16="http://schemas.microsoft.com/office/drawing/2014/main" id="{E09CC1EF-6908-49A0-B890-F6829338A5C1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9" name="Freeform 95">
            <a:extLst>
              <a:ext uri="{FF2B5EF4-FFF2-40B4-BE49-F238E27FC236}">
                <a16:creationId xmlns:a16="http://schemas.microsoft.com/office/drawing/2014/main" id="{873C7D3E-074F-467E-9359-27A18FC24F6C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0" name="Freeform 96">
            <a:extLst>
              <a:ext uri="{FF2B5EF4-FFF2-40B4-BE49-F238E27FC236}">
                <a16:creationId xmlns:a16="http://schemas.microsoft.com/office/drawing/2014/main" id="{CE6820C3-398E-4F08-BCFB-684CA5686EFD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1" name="Line 97">
            <a:extLst>
              <a:ext uri="{FF2B5EF4-FFF2-40B4-BE49-F238E27FC236}">
                <a16:creationId xmlns:a16="http://schemas.microsoft.com/office/drawing/2014/main" id="{BC26D0F4-4C21-4F02-8B70-8F73AD123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2" name="Freeform 98">
            <a:extLst>
              <a:ext uri="{FF2B5EF4-FFF2-40B4-BE49-F238E27FC236}">
                <a16:creationId xmlns:a16="http://schemas.microsoft.com/office/drawing/2014/main" id="{D67B0CE3-BAC4-49D3-97B9-F2D0E22A3C7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3" name="Freeform 99">
            <a:extLst>
              <a:ext uri="{FF2B5EF4-FFF2-40B4-BE49-F238E27FC236}">
                <a16:creationId xmlns:a16="http://schemas.microsoft.com/office/drawing/2014/main" id="{A5256361-2925-4508-BC5E-D7F4100FBB6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4" name="Freeform 100">
            <a:extLst>
              <a:ext uri="{FF2B5EF4-FFF2-40B4-BE49-F238E27FC236}">
                <a16:creationId xmlns:a16="http://schemas.microsoft.com/office/drawing/2014/main" id="{78EBB764-261E-4D5E-AA3E-3C2F761569C7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5" name="Oval 101">
            <a:extLst>
              <a:ext uri="{FF2B5EF4-FFF2-40B4-BE49-F238E27FC236}">
                <a16:creationId xmlns:a16="http://schemas.microsoft.com/office/drawing/2014/main" id="{4A6E7227-6230-4325-9BC5-8740FF7168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06" name="Oval 102">
            <a:extLst>
              <a:ext uri="{FF2B5EF4-FFF2-40B4-BE49-F238E27FC236}">
                <a16:creationId xmlns:a16="http://schemas.microsoft.com/office/drawing/2014/main" id="{561F0069-CEA0-4404-A3F4-43D540678E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07" name="Line 103">
            <a:extLst>
              <a:ext uri="{FF2B5EF4-FFF2-40B4-BE49-F238E27FC236}">
                <a16:creationId xmlns:a16="http://schemas.microsoft.com/office/drawing/2014/main" id="{DC06DE44-80EB-4411-A343-4FAB326EDA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8" name="Line 104">
            <a:extLst>
              <a:ext uri="{FF2B5EF4-FFF2-40B4-BE49-F238E27FC236}">
                <a16:creationId xmlns:a16="http://schemas.microsoft.com/office/drawing/2014/main" id="{E8380DDF-6E23-4C0C-B957-637F4FA9E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9" name="Line 105">
            <a:extLst>
              <a:ext uri="{FF2B5EF4-FFF2-40B4-BE49-F238E27FC236}">
                <a16:creationId xmlns:a16="http://schemas.microsoft.com/office/drawing/2014/main" id="{6BCB8763-7293-462E-97FD-8A723D5C9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0" name="Line 106">
            <a:extLst>
              <a:ext uri="{FF2B5EF4-FFF2-40B4-BE49-F238E27FC236}">
                <a16:creationId xmlns:a16="http://schemas.microsoft.com/office/drawing/2014/main" id="{C2340C39-38A4-4D7D-BD62-ECC1A4392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1" name="Line 107">
            <a:extLst>
              <a:ext uri="{FF2B5EF4-FFF2-40B4-BE49-F238E27FC236}">
                <a16:creationId xmlns:a16="http://schemas.microsoft.com/office/drawing/2014/main" id="{4D8D4E37-343C-4C7B-A638-1D2A6F265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2" name="Line 108">
            <a:extLst>
              <a:ext uri="{FF2B5EF4-FFF2-40B4-BE49-F238E27FC236}">
                <a16:creationId xmlns:a16="http://schemas.microsoft.com/office/drawing/2014/main" id="{25F6D4DA-6709-4035-894A-4EDF825EE7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3" name="Line 109">
            <a:extLst>
              <a:ext uri="{FF2B5EF4-FFF2-40B4-BE49-F238E27FC236}">
                <a16:creationId xmlns:a16="http://schemas.microsoft.com/office/drawing/2014/main" id="{B80C15B0-E370-4666-8F5B-8AF51FC8F5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4" name="Line 110">
            <a:extLst>
              <a:ext uri="{FF2B5EF4-FFF2-40B4-BE49-F238E27FC236}">
                <a16:creationId xmlns:a16="http://schemas.microsoft.com/office/drawing/2014/main" id="{ADABB53C-52FD-4EA4-9B9C-12BB107E86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5" name="Line 111">
            <a:extLst>
              <a:ext uri="{FF2B5EF4-FFF2-40B4-BE49-F238E27FC236}">
                <a16:creationId xmlns:a16="http://schemas.microsoft.com/office/drawing/2014/main" id="{D161442E-8DAB-418B-8861-00F5AC61BF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6" name="Line 112">
            <a:extLst>
              <a:ext uri="{FF2B5EF4-FFF2-40B4-BE49-F238E27FC236}">
                <a16:creationId xmlns:a16="http://schemas.microsoft.com/office/drawing/2014/main" id="{3CBB335A-81C9-49F7-B1CA-6839139FCB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7" name="Oval 113">
            <a:extLst>
              <a:ext uri="{FF2B5EF4-FFF2-40B4-BE49-F238E27FC236}">
                <a16:creationId xmlns:a16="http://schemas.microsoft.com/office/drawing/2014/main" id="{4D33AE84-E12A-4A3B-B239-E8AC8A5DD1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18" name="Oval 114">
            <a:extLst>
              <a:ext uri="{FF2B5EF4-FFF2-40B4-BE49-F238E27FC236}">
                <a16:creationId xmlns:a16="http://schemas.microsoft.com/office/drawing/2014/main" id="{27EEF7FE-39E9-48BB-A534-EBF77026CC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19" name="Line 115">
            <a:extLst>
              <a:ext uri="{FF2B5EF4-FFF2-40B4-BE49-F238E27FC236}">
                <a16:creationId xmlns:a16="http://schemas.microsoft.com/office/drawing/2014/main" id="{430D0DF3-7C1A-46D0-9A63-D02801F76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0" name="Line 116">
            <a:extLst>
              <a:ext uri="{FF2B5EF4-FFF2-40B4-BE49-F238E27FC236}">
                <a16:creationId xmlns:a16="http://schemas.microsoft.com/office/drawing/2014/main" id="{84E08F23-052E-4952-BA02-D092EF5DF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1" name="Line 117">
            <a:extLst>
              <a:ext uri="{FF2B5EF4-FFF2-40B4-BE49-F238E27FC236}">
                <a16:creationId xmlns:a16="http://schemas.microsoft.com/office/drawing/2014/main" id="{31C3A05A-E4DF-4104-897C-1761D1FDEB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2" name="Line 118">
            <a:extLst>
              <a:ext uri="{FF2B5EF4-FFF2-40B4-BE49-F238E27FC236}">
                <a16:creationId xmlns:a16="http://schemas.microsoft.com/office/drawing/2014/main" id="{A337750A-EB90-49F8-9DEB-C8AA935620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3" name="Line 119">
            <a:extLst>
              <a:ext uri="{FF2B5EF4-FFF2-40B4-BE49-F238E27FC236}">
                <a16:creationId xmlns:a16="http://schemas.microsoft.com/office/drawing/2014/main" id="{64762009-27FA-4EE2-927B-F2661FAC2D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4" name="Line 120">
            <a:extLst>
              <a:ext uri="{FF2B5EF4-FFF2-40B4-BE49-F238E27FC236}">
                <a16:creationId xmlns:a16="http://schemas.microsoft.com/office/drawing/2014/main" id="{557DC7CE-0870-4C56-ADF5-E5FA05B36D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5" name="Line 121">
            <a:extLst>
              <a:ext uri="{FF2B5EF4-FFF2-40B4-BE49-F238E27FC236}">
                <a16:creationId xmlns:a16="http://schemas.microsoft.com/office/drawing/2014/main" id="{F18149EE-260E-4DCA-9571-12A1D2C7F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6" name="Line 122">
            <a:extLst>
              <a:ext uri="{FF2B5EF4-FFF2-40B4-BE49-F238E27FC236}">
                <a16:creationId xmlns:a16="http://schemas.microsoft.com/office/drawing/2014/main" id="{647AE470-2645-4652-BB7D-71D5F63952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7" name="Line 123">
            <a:extLst>
              <a:ext uri="{FF2B5EF4-FFF2-40B4-BE49-F238E27FC236}">
                <a16:creationId xmlns:a16="http://schemas.microsoft.com/office/drawing/2014/main" id="{940C8B50-5114-4E6D-9881-F464589804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8" name="Line 124">
            <a:extLst>
              <a:ext uri="{FF2B5EF4-FFF2-40B4-BE49-F238E27FC236}">
                <a16:creationId xmlns:a16="http://schemas.microsoft.com/office/drawing/2014/main" id="{E9399025-1E9A-4090-A622-90E93021E3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29" name="Line 125">
            <a:extLst>
              <a:ext uri="{FF2B5EF4-FFF2-40B4-BE49-F238E27FC236}">
                <a16:creationId xmlns:a16="http://schemas.microsoft.com/office/drawing/2014/main" id="{DD185B06-8B31-4938-97C4-FA4DE95AE5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0" name="Line 126">
            <a:extLst>
              <a:ext uri="{FF2B5EF4-FFF2-40B4-BE49-F238E27FC236}">
                <a16:creationId xmlns:a16="http://schemas.microsoft.com/office/drawing/2014/main" id="{D6FC9EE9-37C1-4272-8CD8-0C7DD06E04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1" name="Line 127">
            <a:extLst>
              <a:ext uri="{FF2B5EF4-FFF2-40B4-BE49-F238E27FC236}">
                <a16:creationId xmlns:a16="http://schemas.microsoft.com/office/drawing/2014/main" id="{F206ABF3-D846-4031-ADBF-86C23B1B15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2" name="Line 128">
            <a:extLst>
              <a:ext uri="{FF2B5EF4-FFF2-40B4-BE49-F238E27FC236}">
                <a16:creationId xmlns:a16="http://schemas.microsoft.com/office/drawing/2014/main" id="{AA3F1105-8335-400A-A126-1A8DA5689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3" name="Line 129">
            <a:extLst>
              <a:ext uri="{FF2B5EF4-FFF2-40B4-BE49-F238E27FC236}">
                <a16:creationId xmlns:a16="http://schemas.microsoft.com/office/drawing/2014/main" id="{4DD3A687-0EF1-4B78-8FE4-D6C94F9A3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4" name="Line 130">
            <a:extLst>
              <a:ext uri="{FF2B5EF4-FFF2-40B4-BE49-F238E27FC236}">
                <a16:creationId xmlns:a16="http://schemas.microsoft.com/office/drawing/2014/main" id="{442F4C66-E05E-4B23-BEAB-A6807F6AE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5" name="Line 131">
            <a:extLst>
              <a:ext uri="{FF2B5EF4-FFF2-40B4-BE49-F238E27FC236}">
                <a16:creationId xmlns:a16="http://schemas.microsoft.com/office/drawing/2014/main" id="{9AB1C001-C5E1-441B-8DE4-92ACE95039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6" name="Freeform 132">
            <a:extLst>
              <a:ext uri="{FF2B5EF4-FFF2-40B4-BE49-F238E27FC236}">
                <a16:creationId xmlns:a16="http://schemas.microsoft.com/office/drawing/2014/main" id="{11E9E9D9-E0A3-47A2-B20C-F152D6153A47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7" name="Freeform 133">
            <a:extLst>
              <a:ext uri="{FF2B5EF4-FFF2-40B4-BE49-F238E27FC236}">
                <a16:creationId xmlns:a16="http://schemas.microsoft.com/office/drawing/2014/main" id="{BBB22BAC-7F84-414D-B205-83FC5CACB6F2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8" name="Freeform 134">
            <a:extLst>
              <a:ext uri="{FF2B5EF4-FFF2-40B4-BE49-F238E27FC236}">
                <a16:creationId xmlns:a16="http://schemas.microsoft.com/office/drawing/2014/main" id="{B3EB8254-7E4E-4708-9C3C-EC1CF797331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39" name="Freeform 135">
            <a:extLst>
              <a:ext uri="{FF2B5EF4-FFF2-40B4-BE49-F238E27FC236}">
                <a16:creationId xmlns:a16="http://schemas.microsoft.com/office/drawing/2014/main" id="{14D5E3A9-D992-4270-AAFD-5BF2DC602773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40" name="Oval 136">
            <a:extLst>
              <a:ext uri="{FF2B5EF4-FFF2-40B4-BE49-F238E27FC236}">
                <a16:creationId xmlns:a16="http://schemas.microsoft.com/office/drawing/2014/main" id="{EADEDB45-8BD1-403A-B26B-2DE7D4D256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41" name="Oval 137">
            <a:extLst>
              <a:ext uri="{FF2B5EF4-FFF2-40B4-BE49-F238E27FC236}">
                <a16:creationId xmlns:a16="http://schemas.microsoft.com/office/drawing/2014/main" id="{67530207-03FF-4DF7-AD77-224E9570CE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42" name="Oval 138">
            <a:extLst>
              <a:ext uri="{FF2B5EF4-FFF2-40B4-BE49-F238E27FC236}">
                <a16:creationId xmlns:a16="http://schemas.microsoft.com/office/drawing/2014/main" id="{38F8C649-A9B9-45F0-8C25-F94FDA030D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43" name="Oval 139">
            <a:extLst>
              <a:ext uri="{FF2B5EF4-FFF2-40B4-BE49-F238E27FC236}">
                <a16:creationId xmlns:a16="http://schemas.microsoft.com/office/drawing/2014/main" id="{AB086B59-D7A6-4686-BBD9-E901B52FF6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44" name="Freeform 140">
            <a:extLst>
              <a:ext uri="{FF2B5EF4-FFF2-40B4-BE49-F238E27FC236}">
                <a16:creationId xmlns:a16="http://schemas.microsoft.com/office/drawing/2014/main" id="{E8835502-944B-426E-92E2-F3F5B29BE5A4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45" name="Freeform 141">
            <a:extLst>
              <a:ext uri="{FF2B5EF4-FFF2-40B4-BE49-F238E27FC236}">
                <a16:creationId xmlns:a16="http://schemas.microsoft.com/office/drawing/2014/main" id="{3C67B483-7179-4F79-9434-9B64E69BE04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46" name="Freeform 142">
            <a:extLst>
              <a:ext uri="{FF2B5EF4-FFF2-40B4-BE49-F238E27FC236}">
                <a16:creationId xmlns:a16="http://schemas.microsoft.com/office/drawing/2014/main" id="{84A89F7B-901F-4502-9EEB-F12159672704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47" name="Freeform 143">
            <a:extLst>
              <a:ext uri="{FF2B5EF4-FFF2-40B4-BE49-F238E27FC236}">
                <a16:creationId xmlns:a16="http://schemas.microsoft.com/office/drawing/2014/main" id="{72E8E777-75EA-4E2F-A9AA-5B5E6503D916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48" name="Oval 144">
            <a:extLst>
              <a:ext uri="{FF2B5EF4-FFF2-40B4-BE49-F238E27FC236}">
                <a16:creationId xmlns:a16="http://schemas.microsoft.com/office/drawing/2014/main" id="{78990F32-4D94-4A8F-8225-612DC9B9C0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49" name="Oval 145">
            <a:extLst>
              <a:ext uri="{FF2B5EF4-FFF2-40B4-BE49-F238E27FC236}">
                <a16:creationId xmlns:a16="http://schemas.microsoft.com/office/drawing/2014/main" id="{EC24E769-0873-4514-A33E-B9C5AEA2C3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0" name="Oval 146">
            <a:extLst>
              <a:ext uri="{FF2B5EF4-FFF2-40B4-BE49-F238E27FC236}">
                <a16:creationId xmlns:a16="http://schemas.microsoft.com/office/drawing/2014/main" id="{29865F37-DEA7-48B8-9D6D-DAB9D82471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1" name="Freeform 147">
            <a:extLst>
              <a:ext uri="{FF2B5EF4-FFF2-40B4-BE49-F238E27FC236}">
                <a16:creationId xmlns:a16="http://schemas.microsoft.com/office/drawing/2014/main" id="{ECE51ADF-842F-44E0-8368-9937CDB9616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52" name="Oval 148">
            <a:extLst>
              <a:ext uri="{FF2B5EF4-FFF2-40B4-BE49-F238E27FC236}">
                <a16:creationId xmlns:a16="http://schemas.microsoft.com/office/drawing/2014/main" id="{9B64EBC0-40ED-4AE4-ADCA-5CC0B1F25F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3" name="Oval 149">
            <a:extLst>
              <a:ext uri="{FF2B5EF4-FFF2-40B4-BE49-F238E27FC236}">
                <a16:creationId xmlns:a16="http://schemas.microsoft.com/office/drawing/2014/main" id="{C9229449-0FF8-4F81-B1DE-F6645FAB4B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4" name="Oval 150">
            <a:extLst>
              <a:ext uri="{FF2B5EF4-FFF2-40B4-BE49-F238E27FC236}">
                <a16:creationId xmlns:a16="http://schemas.microsoft.com/office/drawing/2014/main" id="{82BE5B3B-FEE9-4D5B-A770-CDCC4C1682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5" name="Line 151">
            <a:extLst>
              <a:ext uri="{FF2B5EF4-FFF2-40B4-BE49-F238E27FC236}">
                <a16:creationId xmlns:a16="http://schemas.microsoft.com/office/drawing/2014/main" id="{F8132982-7929-48CF-B051-D0E3C9A73A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56" name="Oval 152">
            <a:extLst>
              <a:ext uri="{FF2B5EF4-FFF2-40B4-BE49-F238E27FC236}">
                <a16:creationId xmlns:a16="http://schemas.microsoft.com/office/drawing/2014/main" id="{2937E73A-A382-46E9-BB0F-295E4B340B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7" name="Oval 153">
            <a:extLst>
              <a:ext uri="{FF2B5EF4-FFF2-40B4-BE49-F238E27FC236}">
                <a16:creationId xmlns:a16="http://schemas.microsoft.com/office/drawing/2014/main" id="{75CFDA26-FD22-4B35-92B2-F7927581EC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58" name="Oval 154">
            <a:extLst>
              <a:ext uri="{FF2B5EF4-FFF2-40B4-BE49-F238E27FC236}">
                <a16:creationId xmlns:a16="http://schemas.microsoft.com/office/drawing/2014/main" id="{38BF5DD9-E907-474E-8993-47C89B5425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grpSp>
        <p:nvGrpSpPr>
          <p:cNvPr id="1096859" name="Group 155">
            <a:extLst>
              <a:ext uri="{FF2B5EF4-FFF2-40B4-BE49-F238E27FC236}">
                <a16:creationId xmlns:a16="http://schemas.microsoft.com/office/drawing/2014/main" id="{61C283F4-7078-40AF-B6FA-9EBB7B042282}"/>
              </a:ext>
            </a:extLst>
          </p:cNvPr>
          <p:cNvGrpSpPr>
            <a:grpSpLocks/>
          </p:cNvGrpSpPr>
          <p:nvPr/>
        </p:nvGrpSpPr>
        <p:grpSpPr bwMode="auto">
          <a:xfrm>
            <a:off x="3724276" y="2038351"/>
            <a:ext cx="3903663" cy="4443413"/>
            <a:chOff x="1074" y="1098"/>
            <a:chExt cx="2459" cy="2799"/>
          </a:xfrm>
        </p:grpSpPr>
        <p:sp>
          <p:nvSpPr>
            <p:cNvPr id="1096860" name="Freeform 156">
              <a:extLst>
                <a:ext uri="{FF2B5EF4-FFF2-40B4-BE49-F238E27FC236}">
                  <a16:creationId xmlns:a16="http://schemas.microsoft.com/office/drawing/2014/main" id="{FA7BA279-53FC-4465-90DA-D730A32F062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50" y="1098"/>
              <a:ext cx="972" cy="282"/>
            </a:xfrm>
            <a:custGeom>
              <a:avLst/>
              <a:gdLst>
                <a:gd name="T0" fmla="*/ 324 w 324"/>
                <a:gd name="T1" fmla="*/ 0 h 94"/>
                <a:gd name="T2" fmla="*/ 189 w 324"/>
                <a:gd name="T3" fmla="*/ 76 h 94"/>
                <a:gd name="T4" fmla="*/ 0 w 324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4" h="94">
                  <a:moveTo>
                    <a:pt x="324" y="0"/>
                  </a:moveTo>
                  <a:lnTo>
                    <a:pt x="189" y="76"/>
                  </a:lnTo>
                  <a:lnTo>
                    <a:pt x="0" y="94"/>
                  </a:lnTo>
                </a:path>
              </a:pathLst>
            </a:cu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1" name="Line 157">
              <a:extLst>
                <a:ext uri="{FF2B5EF4-FFF2-40B4-BE49-F238E27FC236}">
                  <a16:creationId xmlns:a16="http://schemas.microsoft.com/office/drawing/2014/main" id="{DB2A370A-36D5-4AC7-AEC9-2C3EA7A894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4" y="2666"/>
              <a:ext cx="87" cy="37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2" name="Line 158">
              <a:extLst>
                <a:ext uri="{FF2B5EF4-FFF2-40B4-BE49-F238E27FC236}">
                  <a16:creationId xmlns:a16="http://schemas.microsoft.com/office/drawing/2014/main" id="{AEAB0851-28F0-40D8-A181-F74B9CDF2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37" y="3038"/>
              <a:ext cx="295" cy="469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3" name="Line 159">
              <a:extLst>
                <a:ext uri="{FF2B5EF4-FFF2-40B4-BE49-F238E27FC236}">
                  <a16:creationId xmlns:a16="http://schemas.microsoft.com/office/drawing/2014/main" id="{4221D226-0EA7-40D2-A751-B3550C57E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54" y="2245"/>
              <a:ext cx="480" cy="1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4" name="Freeform 160">
              <a:extLst>
                <a:ext uri="{FF2B5EF4-FFF2-40B4-BE49-F238E27FC236}">
                  <a16:creationId xmlns:a16="http://schemas.microsoft.com/office/drawing/2014/main" id="{06DA5439-20F4-4099-A980-E62926EB47D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66" y="1371"/>
              <a:ext cx="199" cy="448"/>
            </a:xfrm>
            <a:custGeom>
              <a:avLst/>
              <a:gdLst>
                <a:gd name="T0" fmla="*/ 66 w 66"/>
                <a:gd name="T1" fmla="*/ 0 h 149"/>
                <a:gd name="T2" fmla="*/ 0 w 66"/>
                <a:gd name="T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" h="149">
                  <a:moveTo>
                    <a:pt x="66" y="0"/>
                  </a:moveTo>
                  <a:lnTo>
                    <a:pt x="0" y="149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5" name="Freeform 161">
              <a:extLst>
                <a:ext uri="{FF2B5EF4-FFF2-40B4-BE49-F238E27FC236}">
                  <a16:creationId xmlns:a16="http://schemas.microsoft.com/office/drawing/2014/main" id="{0BE3E58E-A87C-49F9-B9DE-F58DA4DAAE9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016" y="1101"/>
              <a:ext cx="438" cy="276"/>
            </a:xfrm>
            <a:custGeom>
              <a:avLst/>
              <a:gdLst>
                <a:gd name="T0" fmla="*/ 0 w 146"/>
                <a:gd name="T1" fmla="*/ 0 h 92"/>
                <a:gd name="T2" fmla="*/ 146 w 146"/>
                <a:gd name="T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6" h="92">
                  <a:moveTo>
                    <a:pt x="0" y="0"/>
                  </a:moveTo>
                  <a:lnTo>
                    <a:pt x="146" y="92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6" name="Line 162">
              <a:extLst>
                <a:ext uri="{FF2B5EF4-FFF2-40B4-BE49-F238E27FC236}">
                  <a16:creationId xmlns:a16="http://schemas.microsoft.com/office/drawing/2014/main" id="{764AA84E-3453-4775-9B39-00BE821D33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4" y="1377"/>
              <a:ext cx="79" cy="56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7" name="Line 163">
              <a:extLst>
                <a:ext uri="{FF2B5EF4-FFF2-40B4-BE49-F238E27FC236}">
                  <a16:creationId xmlns:a16="http://schemas.microsoft.com/office/drawing/2014/main" id="{6095F5B6-2AD2-401D-937B-0AD42614F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2" y="1948"/>
              <a:ext cx="51" cy="67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8" name="Line 164">
              <a:extLst>
                <a:ext uri="{FF2B5EF4-FFF2-40B4-BE49-F238E27FC236}">
                  <a16:creationId xmlns:a16="http://schemas.microsoft.com/office/drawing/2014/main" id="{16EC2723-7481-47A2-8898-DAE35AD7B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8" y="2612"/>
              <a:ext cx="370" cy="297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69" name="Freeform 165">
              <a:extLst>
                <a:ext uri="{FF2B5EF4-FFF2-40B4-BE49-F238E27FC236}">
                  <a16:creationId xmlns:a16="http://schemas.microsoft.com/office/drawing/2014/main" id="{1545341D-4E52-40E8-B750-EF8E207C0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" y="2064"/>
              <a:ext cx="416" cy="55"/>
            </a:xfrm>
            <a:custGeom>
              <a:avLst/>
              <a:gdLst>
                <a:gd name="T0" fmla="*/ 0 w 416"/>
                <a:gd name="T1" fmla="*/ 0 h 55"/>
                <a:gd name="T2" fmla="*/ 416 w 416"/>
                <a:gd name="T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6" h="55">
                  <a:moveTo>
                    <a:pt x="0" y="0"/>
                  </a:moveTo>
                  <a:lnTo>
                    <a:pt x="416" y="55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70" name="Line 166">
              <a:extLst>
                <a:ext uri="{FF2B5EF4-FFF2-40B4-BE49-F238E27FC236}">
                  <a16:creationId xmlns:a16="http://schemas.microsoft.com/office/drawing/2014/main" id="{A375E19D-78AA-4DAE-B125-B37C41C71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18" y="2245"/>
              <a:ext cx="139" cy="427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71" name="Freeform 167">
              <a:extLst>
                <a:ext uri="{FF2B5EF4-FFF2-40B4-BE49-F238E27FC236}">
                  <a16:creationId xmlns:a16="http://schemas.microsoft.com/office/drawing/2014/main" id="{A714572D-9F1C-44B9-8342-49A49917A8E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43" y="2597"/>
              <a:ext cx="372" cy="315"/>
            </a:xfrm>
            <a:custGeom>
              <a:avLst/>
              <a:gdLst>
                <a:gd name="T0" fmla="*/ 0 w 124"/>
                <a:gd name="T1" fmla="*/ 0 h 105"/>
                <a:gd name="T2" fmla="*/ 124 w 124"/>
                <a:gd name="T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4" h="105">
                  <a:moveTo>
                    <a:pt x="0" y="0"/>
                  </a:moveTo>
                  <a:lnTo>
                    <a:pt x="124" y="105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72" name="Freeform 168">
              <a:extLst>
                <a:ext uri="{FF2B5EF4-FFF2-40B4-BE49-F238E27FC236}">
                  <a16:creationId xmlns:a16="http://schemas.microsoft.com/office/drawing/2014/main" id="{CC12142F-5FE4-4897-A48E-ED21494BA2E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482" y="1789"/>
              <a:ext cx="396" cy="336"/>
            </a:xfrm>
            <a:custGeom>
              <a:avLst/>
              <a:gdLst>
                <a:gd name="T0" fmla="*/ 132 w 132"/>
                <a:gd name="T1" fmla="*/ 0 h 112"/>
                <a:gd name="T2" fmla="*/ 0 w 132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12">
                  <a:moveTo>
                    <a:pt x="132" y="0"/>
                  </a:moveTo>
                  <a:lnTo>
                    <a:pt x="0" y="112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73" name="Freeform 169">
              <a:extLst>
                <a:ext uri="{FF2B5EF4-FFF2-40B4-BE49-F238E27FC236}">
                  <a16:creationId xmlns:a16="http://schemas.microsoft.com/office/drawing/2014/main" id="{2AB06F6D-BF45-4ACD-9046-AFA8D0A1A78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431" y="2260"/>
              <a:ext cx="305" cy="332"/>
            </a:xfrm>
            <a:custGeom>
              <a:avLst/>
              <a:gdLst>
                <a:gd name="T0" fmla="*/ 55 w 55"/>
                <a:gd name="T1" fmla="*/ 58 h 58"/>
                <a:gd name="T2" fmla="*/ 0 w 55"/>
                <a:gd name="T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" h="58">
                  <a:moveTo>
                    <a:pt x="55" y="58"/>
                  </a:move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874" name="Freeform 170">
              <a:extLst>
                <a:ext uri="{FF2B5EF4-FFF2-40B4-BE49-F238E27FC236}">
                  <a16:creationId xmlns:a16="http://schemas.microsoft.com/office/drawing/2014/main" id="{C4F6E15D-071E-4390-8CD6-846D5CEB7B4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026" y="3495"/>
              <a:ext cx="291" cy="402"/>
            </a:xfrm>
            <a:custGeom>
              <a:avLst/>
              <a:gdLst>
                <a:gd name="T0" fmla="*/ 97 w 97"/>
                <a:gd name="T1" fmla="*/ 134 h 134"/>
                <a:gd name="T2" fmla="*/ 0 w 97"/>
                <a:gd name="T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" h="134">
                  <a:moveTo>
                    <a:pt x="97" y="134"/>
                  </a:move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571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6875" name="Oval 171">
            <a:extLst>
              <a:ext uri="{FF2B5EF4-FFF2-40B4-BE49-F238E27FC236}">
                <a16:creationId xmlns:a16="http://schemas.microsoft.com/office/drawing/2014/main" id="{F7B4A72A-79DC-4D1C-9CBB-B71FFD6C06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76" name="Oval 172">
            <a:extLst>
              <a:ext uri="{FF2B5EF4-FFF2-40B4-BE49-F238E27FC236}">
                <a16:creationId xmlns:a16="http://schemas.microsoft.com/office/drawing/2014/main" id="{DBF2A8C6-0067-4888-BA97-8D85CBE7E2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77" name="Oval 173">
            <a:extLst>
              <a:ext uri="{FF2B5EF4-FFF2-40B4-BE49-F238E27FC236}">
                <a16:creationId xmlns:a16="http://schemas.microsoft.com/office/drawing/2014/main" id="{EC90D76E-79B5-4BB3-BE83-2A181358C1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78" name="Oval 174">
            <a:extLst>
              <a:ext uri="{FF2B5EF4-FFF2-40B4-BE49-F238E27FC236}">
                <a16:creationId xmlns:a16="http://schemas.microsoft.com/office/drawing/2014/main" id="{EBEC9D24-D0A8-4578-850D-94524D168F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79" name="Oval 175">
            <a:extLst>
              <a:ext uri="{FF2B5EF4-FFF2-40B4-BE49-F238E27FC236}">
                <a16:creationId xmlns:a16="http://schemas.microsoft.com/office/drawing/2014/main" id="{1AE46732-2849-4D77-B78F-0804409877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0" name="Oval 176">
            <a:extLst>
              <a:ext uri="{FF2B5EF4-FFF2-40B4-BE49-F238E27FC236}">
                <a16:creationId xmlns:a16="http://schemas.microsoft.com/office/drawing/2014/main" id="{FDB0C196-33CF-4639-B26E-3CEB5BF46F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1" name="Oval 177">
            <a:extLst>
              <a:ext uri="{FF2B5EF4-FFF2-40B4-BE49-F238E27FC236}">
                <a16:creationId xmlns:a16="http://schemas.microsoft.com/office/drawing/2014/main" id="{B3B3A8CC-767A-4F6D-83A3-BFC783CAB8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2" name="Oval 178">
            <a:extLst>
              <a:ext uri="{FF2B5EF4-FFF2-40B4-BE49-F238E27FC236}">
                <a16:creationId xmlns:a16="http://schemas.microsoft.com/office/drawing/2014/main" id="{573FD9DF-5C99-4273-80D7-3C33EB9EC8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3" name="Oval 179">
            <a:extLst>
              <a:ext uri="{FF2B5EF4-FFF2-40B4-BE49-F238E27FC236}">
                <a16:creationId xmlns:a16="http://schemas.microsoft.com/office/drawing/2014/main" id="{E79EC5E3-8140-4C9F-99EA-13BB54C729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4" name="Oval 180">
            <a:extLst>
              <a:ext uri="{FF2B5EF4-FFF2-40B4-BE49-F238E27FC236}">
                <a16:creationId xmlns:a16="http://schemas.microsoft.com/office/drawing/2014/main" id="{DA1D5341-50DB-4622-A291-1709741369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5" name="Oval 181">
            <a:extLst>
              <a:ext uri="{FF2B5EF4-FFF2-40B4-BE49-F238E27FC236}">
                <a16:creationId xmlns:a16="http://schemas.microsoft.com/office/drawing/2014/main" id="{DFACF2FF-0547-4300-BA30-CAE6FDB194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6" name="Oval 182">
            <a:extLst>
              <a:ext uri="{FF2B5EF4-FFF2-40B4-BE49-F238E27FC236}">
                <a16:creationId xmlns:a16="http://schemas.microsoft.com/office/drawing/2014/main" id="{384A017F-06FF-455C-9B48-E5DC62AF5C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7" name="Oval 183">
            <a:extLst>
              <a:ext uri="{FF2B5EF4-FFF2-40B4-BE49-F238E27FC236}">
                <a16:creationId xmlns:a16="http://schemas.microsoft.com/office/drawing/2014/main" id="{E91EE131-3E92-476F-820C-342DB0774E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8" name="Oval 184">
            <a:extLst>
              <a:ext uri="{FF2B5EF4-FFF2-40B4-BE49-F238E27FC236}">
                <a16:creationId xmlns:a16="http://schemas.microsoft.com/office/drawing/2014/main" id="{C6E2D237-D354-4872-9D1F-CBA889C895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89" name="Oval 185">
            <a:extLst>
              <a:ext uri="{FF2B5EF4-FFF2-40B4-BE49-F238E27FC236}">
                <a16:creationId xmlns:a16="http://schemas.microsoft.com/office/drawing/2014/main" id="{0B016A4F-BD57-4384-BD8D-1A31B61418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90" name="Oval 186">
            <a:extLst>
              <a:ext uri="{FF2B5EF4-FFF2-40B4-BE49-F238E27FC236}">
                <a16:creationId xmlns:a16="http://schemas.microsoft.com/office/drawing/2014/main" id="{7A00F194-85F0-45A6-9219-577BC56195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891" name="Line 187">
            <a:extLst>
              <a:ext uri="{FF2B5EF4-FFF2-40B4-BE49-F238E27FC236}">
                <a16:creationId xmlns:a16="http://schemas.microsoft.com/office/drawing/2014/main" id="{B6FCBBF7-63DD-4D3E-B7DA-69A7AAF49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8376" y="5326064"/>
            <a:ext cx="250825" cy="4079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6892" name="Text Box 188">
            <a:extLst>
              <a:ext uri="{FF2B5EF4-FFF2-40B4-BE49-F238E27FC236}">
                <a16:creationId xmlns:a16="http://schemas.microsoft.com/office/drawing/2014/main" id="{6AB991A8-E646-49F4-B617-CC1F3B87009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6893" name="Freeform 189">
            <a:extLst>
              <a:ext uri="{FF2B5EF4-FFF2-40B4-BE49-F238E27FC236}">
                <a16:creationId xmlns:a16="http://schemas.microsoft.com/office/drawing/2014/main" id="{8FF6C713-7423-41EE-AA78-39810FD58BDD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4" name="Freeform 190">
            <a:extLst>
              <a:ext uri="{FF2B5EF4-FFF2-40B4-BE49-F238E27FC236}">
                <a16:creationId xmlns:a16="http://schemas.microsoft.com/office/drawing/2014/main" id="{CB7986E6-E464-48F8-B621-84C4FCC0D7B2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5" name="Freeform 191">
            <a:extLst>
              <a:ext uri="{FF2B5EF4-FFF2-40B4-BE49-F238E27FC236}">
                <a16:creationId xmlns:a16="http://schemas.microsoft.com/office/drawing/2014/main" id="{BC855D29-81BC-4D43-B55C-B27B26257941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6" name="Freeform 192">
            <a:extLst>
              <a:ext uri="{FF2B5EF4-FFF2-40B4-BE49-F238E27FC236}">
                <a16:creationId xmlns:a16="http://schemas.microsoft.com/office/drawing/2014/main" id="{3C0F525F-CA53-43BD-B823-66BCCD34235D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7" name="Freeform 193">
            <a:extLst>
              <a:ext uri="{FF2B5EF4-FFF2-40B4-BE49-F238E27FC236}">
                <a16:creationId xmlns:a16="http://schemas.microsoft.com/office/drawing/2014/main" id="{171D37B0-7B0C-4324-93FC-16F15C46747A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8" name="Freeform 194">
            <a:extLst>
              <a:ext uri="{FF2B5EF4-FFF2-40B4-BE49-F238E27FC236}">
                <a16:creationId xmlns:a16="http://schemas.microsoft.com/office/drawing/2014/main" id="{7DF27DAE-1C3F-4B62-9186-F46F0747656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99" name="Freeform 195">
            <a:extLst>
              <a:ext uri="{FF2B5EF4-FFF2-40B4-BE49-F238E27FC236}">
                <a16:creationId xmlns:a16="http://schemas.microsoft.com/office/drawing/2014/main" id="{83CEB536-D5C9-414D-AD23-58E6C03DA870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00" name="Freeform 196">
            <a:extLst>
              <a:ext uri="{FF2B5EF4-FFF2-40B4-BE49-F238E27FC236}">
                <a16:creationId xmlns:a16="http://schemas.microsoft.com/office/drawing/2014/main" id="{DED4E979-7E0C-4A43-93ED-B65A8BDFCD66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01" name="Freeform 197">
            <a:extLst>
              <a:ext uri="{FF2B5EF4-FFF2-40B4-BE49-F238E27FC236}">
                <a16:creationId xmlns:a16="http://schemas.microsoft.com/office/drawing/2014/main" id="{8DEF6E48-347A-4572-9016-747BAE3297CD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02" name="Oval 198">
            <a:extLst>
              <a:ext uri="{FF2B5EF4-FFF2-40B4-BE49-F238E27FC236}">
                <a16:creationId xmlns:a16="http://schemas.microsoft.com/office/drawing/2014/main" id="{3CF8484C-F8CB-4AED-B3A4-31590B1146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903" name="Oval 199">
            <a:extLst>
              <a:ext uri="{FF2B5EF4-FFF2-40B4-BE49-F238E27FC236}">
                <a16:creationId xmlns:a16="http://schemas.microsoft.com/office/drawing/2014/main" id="{1632B00E-E86A-453C-911C-A42570F3DC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904" name="Text Box 200">
            <a:extLst>
              <a:ext uri="{FF2B5EF4-FFF2-40B4-BE49-F238E27FC236}">
                <a16:creationId xmlns:a16="http://schemas.microsoft.com/office/drawing/2014/main" id="{6E4FF0C7-4267-4904-88BA-710730D5C18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6905" name="Line 201">
            <a:extLst>
              <a:ext uri="{FF2B5EF4-FFF2-40B4-BE49-F238E27FC236}">
                <a16:creationId xmlns:a16="http://schemas.microsoft.com/office/drawing/2014/main" id="{2D90C888-0D20-4EB2-8299-7484CE0D5CD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06" name="Oval 202">
            <a:extLst>
              <a:ext uri="{FF2B5EF4-FFF2-40B4-BE49-F238E27FC236}">
                <a16:creationId xmlns:a16="http://schemas.microsoft.com/office/drawing/2014/main" id="{F26693AD-3A54-4AF2-8164-6F833DDE89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907" name="Oval 203">
            <a:extLst>
              <a:ext uri="{FF2B5EF4-FFF2-40B4-BE49-F238E27FC236}">
                <a16:creationId xmlns:a16="http://schemas.microsoft.com/office/drawing/2014/main" id="{EEEA05E6-B37D-4322-BD7E-D53F2C0605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6908" name="Text Box 204">
            <a:extLst>
              <a:ext uri="{FF2B5EF4-FFF2-40B4-BE49-F238E27FC236}">
                <a16:creationId xmlns:a16="http://schemas.microsoft.com/office/drawing/2014/main" id="{BC5774DC-47EF-4414-BFA5-0550F464743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6909" name="Line 205">
            <a:extLst>
              <a:ext uri="{FF2B5EF4-FFF2-40B4-BE49-F238E27FC236}">
                <a16:creationId xmlns:a16="http://schemas.microsoft.com/office/drawing/2014/main" id="{82F30D38-B1A7-4C82-B076-C768A8C31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6948" name="Group 244">
            <a:extLst>
              <a:ext uri="{FF2B5EF4-FFF2-40B4-BE49-F238E27FC236}">
                <a16:creationId xmlns:a16="http://schemas.microsoft.com/office/drawing/2014/main" id="{F096AFD2-412F-43D3-9B5F-2467E46079F0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2047875"/>
            <a:ext cx="3473450" cy="4019550"/>
            <a:chOff x="1662" y="1290"/>
            <a:chExt cx="2188" cy="2532"/>
          </a:xfrm>
        </p:grpSpPr>
        <p:sp>
          <p:nvSpPr>
            <p:cNvPr id="1096910" name="Freeform 206">
              <a:extLst>
                <a:ext uri="{FF2B5EF4-FFF2-40B4-BE49-F238E27FC236}">
                  <a16:creationId xmlns:a16="http://schemas.microsoft.com/office/drawing/2014/main" id="{DA3725A5-4C8B-4333-BC3D-D058D43DE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" y="2308"/>
              <a:ext cx="139" cy="128"/>
            </a:xfrm>
            <a:custGeom>
              <a:avLst/>
              <a:gdLst>
                <a:gd name="T0" fmla="*/ 0 w 139"/>
                <a:gd name="T1" fmla="*/ 128 h 128"/>
                <a:gd name="T2" fmla="*/ 139 w 139"/>
                <a:gd name="T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9" h="128">
                  <a:moveTo>
                    <a:pt x="0" y="128"/>
                  </a:moveTo>
                  <a:lnTo>
                    <a:pt x="139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1" name="Freeform 207">
              <a:extLst>
                <a:ext uri="{FF2B5EF4-FFF2-40B4-BE49-F238E27FC236}">
                  <a16:creationId xmlns:a16="http://schemas.microsoft.com/office/drawing/2014/main" id="{9C31CD74-0B77-466D-9068-4DEBC889131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774" y="2304"/>
              <a:ext cx="24" cy="153"/>
            </a:xfrm>
            <a:custGeom>
              <a:avLst/>
              <a:gdLst>
                <a:gd name="T0" fmla="*/ 20 w 20"/>
                <a:gd name="T1" fmla="*/ 0 h 127"/>
                <a:gd name="T2" fmla="*/ 0 w 20"/>
                <a:gd name="T3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27">
                  <a:moveTo>
                    <a:pt x="20" y="0"/>
                  </a:moveTo>
                  <a:lnTo>
                    <a:pt x="0" y="127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2" name="Freeform 208">
              <a:extLst>
                <a:ext uri="{FF2B5EF4-FFF2-40B4-BE49-F238E27FC236}">
                  <a16:creationId xmlns:a16="http://schemas.microsoft.com/office/drawing/2014/main" id="{CC27D76E-0ABF-4116-B0FC-6B6727980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" y="2310"/>
              <a:ext cx="166" cy="42"/>
            </a:xfrm>
            <a:custGeom>
              <a:avLst/>
              <a:gdLst>
                <a:gd name="T0" fmla="*/ 166 w 166"/>
                <a:gd name="T1" fmla="*/ 42 h 42"/>
                <a:gd name="T2" fmla="*/ 0 w 166"/>
                <a:gd name="T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6" h="42">
                  <a:moveTo>
                    <a:pt x="166" y="42"/>
                  </a:move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4" name="Freeform 210">
              <a:extLst>
                <a:ext uri="{FF2B5EF4-FFF2-40B4-BE49-F238E27FC236}">
                  <a16:creationId xmlns:a16="http://schemas.microsoft.com/office/drawing/2014/main" id="{CC250DD9-C4D0-4CF5-AAAF-62DF58F09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" y="1968"/>
              <a:ext cx="29" cy="126"/>
            </a:xfrm>
            <a:custGeom>
              <a:avLst/>
              <a:gdLst>
                <a:gd name="T0" fmla="*/ 29 w 29"/>
                <a:gd name="T1" fmla="*/ 126 h 126"/>
                <a:gd name="T2" fmla="*/ 17 w 29"/>
                <a:gd name="T3" fmla="*/ 126 h 126"/>
                <a:gd name="T4" fmla="*/ 0 w 29"/>
                <a:gd name="T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26">
                  <a:moveTo>
                    <a:pt x="29" y="126"/>
                  </a:moveTo>
                  <a:lnTo>
                    <a:pt x="17" y="126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5" name="Freeform 211">
              <a:extLst>
                <a:ext uri="{FF2B5EF4-FFF2-40B4-BE49-F238E27FC236}">
                  <a16:creationId xmlns:a16="http://schemas.microsoft.com/office/drawing/2014/main" id="{39A2DCC6-35F0-443D-AA17-D05483FDD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" y="1969"/>
              <a:ext cx="148" cy="29"/>
            </a:xfrm>
            <a:custGeom>
              <a:avLst/>
              <a:gdLst>
                <a:gd name="T0" fmla="*/ 148 w 148"/>
                <a:gd name="T1" fmla="*/ 29 h 29"/>
                <a:gd name="T2" fmla="*/ 0 w 148"/>
                <a:gd name="T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8" h="29">
                  <a:moveTo>
                    <a:pt x="148" y="29"/>
                  </a:move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7" name="Freeform 213">
              <a:extLst>
                <a:ext uri="{FF2B5EF4-FFF2-40B4-BE49-F238E27FC236}">
                  <a16:creationId xmlns:a16="http://schemas.microsoft.com/office/drawing/2014/main" id="{191178F2-16D5-45B7-BEB4-9C81F8458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1537"/>
              <a:ext cx="106" cy="143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lnTo>
                    <a:pt x="106" y="143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8" name="Freeform 214">
              <a:extLst>
                <a:ext uri="{FF2B5EF4-FFF2-40B4-BE49-F238E27FC236}">
                  <a16:creationId xmlns:a16="http://schemas.microsoft.com/office/drawing/2014/main" id="{4762B1E4-4928-42E0-8864-191766254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1338"/>
              <a:ext cx="32" cy="174"/>
            </a:xfrm>
            <a:custGeom>
              <a:avLst/>
              <a:gdLst>
                <a:gd name="T0" fmla="*/ 0 w 32"/>
                <a:gd name="T1" fmla="*/ 174 h 174"/>
                <a:gd name="T2" fmla="*/ 32 w 32"/>
                <a:gd name="T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" h="174">
                  <a:moveTo>
                    <a:pt x="0" y="174"/>
                  </a:moveTo>
                  <a:lnTo>
                    <a:pt x="32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19" name="Freeform 215">
              <a:extLst>
                <a:ext uri="{FF2B5EF4-FFF2-40B4-BE49-F238E27FC236}">
                  <a16:creationId xmlns:a16="http://schemas.microsoft.com/office/drawing/2014/main" id="{EB82823F-D363-461A-9B08-09B87484A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" y="1339"/>
              <a:ext cx="112" cy="119"/>
            </a:xfrm>
            <a:custGeom>
              <a:avLst/>
              <a:gdLst>
                <a:gd name="T0" fmla="*/ 0 w 112"/>
                <a:gd name="T1" fmla="*/ 0 h 119"/>
                <a:gd name="T2" fmla="*/ 112 w 112"/>
                <a:gd name="T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2" h="119">
                  <a:moveTo>
                    <a:pt x="0" y="0"/>
                  </a:moveTo>
                  <a:lnTo>
                    <a:pt x="112" y="119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24" name="Freeform 220">
              <a:extLst>
                <a:ext uri="{FF2B5EF4-FFF2-40B4-BE49-F238E27FC236}">
                  <a16:creationId xmlns:a16="http://schemas.microsoft.com/office/drawing/2014/main" id="{F4160B58-94AC-4AE4-A041-5060A134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1290"/>
              <a:ext cx="30" cy="156"/>
            </a:xfrm>
            <a:custGeom>
              <a:avLst/>
              <a:gdLst>
                <a:gd name="T0" fmla="*/ 30 w 30"/>
                <a:gd name="T1" fmla="*/ 0 h 156"/>
                <a:gd name="T2" fmla="*/ 0 w 30"/>
                <a:gd name="T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156">
                  <a:moveTo>
                    <a:pt x="30" y="0"/>
                  </a:moveTo>
                  <a:lnTo>
                    <a:pt x="0" y="156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25" name="Freeform 221">
              <a:extLst>
                <a:ext uri="{FF2B5EF4-FFF2-40B4-BE49-F238E27FC236}">
                  <a16:creationId xmlns:a16="http://schemas.microsoft.com/office/drawing/2014/main" id="{92BC0D3B-2E48-4396-A138-28C1751DEC1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600" y="1566"/>
              <a:ext cx="162" cy="62"/>
            </a:xfrm>
            <a:custGeom>
              <a:avLst/>
              <a:gdLst>
                <a:gd name="T0" fmla="*/ 174 w 174"/>
                <a:gd name="T1" fmla="*/ 0 h 66"/>
                <a:gd name="T2" fmla="*/ 0 w 174"/>
                <a:gd name="T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4" h="66">
                  <a:moveTo>
                    <a:pt x="174" y="0"/>
                  </a:moveTo>
                  <a:lnTo>
                    <a:pt x="0" y="66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27" name="Freeform 223">
              <a:extLst>
                <a:ext uri="{FF2B5EF4-FFF2-40B4-BE49-F238E27FC236}">
                  <a16:creationId xmlns:a16="http://schemas.microsoft.com/office/drawing/2014/main" id="{A3C4CEE2-1113-41D2-B173-F53791E9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2137"/>
              <a:ext cx="160" cy="11"/>
            </a:xfrm>
            <a:custGeom>
              <a:avLst/>
              <a:gdLst>
                <a:gd name="T0" fmla="*/ 0 w 160"/>
                <a:gd name="T1" fmla="*/ 11 h 11"/>
                <a:gd name="T2" fmla="*/ 160 w 160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0" h="11">
                  <a:moveTo>
                    <a:pt x="0" y="11"/>
                  </a:moveTo>
                  <a:lnTo>
                    <a:pt x="16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28" name="Freeform 224">
              <a:extLst>
                <a:ext uri="{FF2B5EF4-FFF2-40B4-BE49-F238E27FC236}">
                  <a16:creationId xmlns:a16="http://schemas.microsoft.com/office/drawing/2014/main" id="{60044C61-2B8C-4015-B9F0-9FCDE46FC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028"/>
              <a:ext cx="151" cy="108"/>
            </a:xfrm>
            <a:custGeom>
              <a:avLst/>
              <a:gdLst>
                <a:gd name="T0" fmla="*/ 0 w 151"/>
                <a:gd name="T1" fmla="*/ 0 h 108"/>
                <a:gd name="T2" fmla="*/ 151 w 151"/>
                <a:gd name="T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1" h="108">
                  <a:moveTo>
                    <a:pt x="0" y="0"/>
                  </a:moveTo>
                  <a:lnTo>
                    <a:pt x="151" y="108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29" name="Freeform 225">
              <a:extLst>
                <a:ext uri="{FF2B5EF4-FFF2-40B4-BE49-F238E27FC236}">
                  <a16:creationId xmlns:a16="http://schemas.microsoft.com/office/drawing/2014/main" id="{365CA961-7007-4FDB-ABA6-CF266DC0A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131"/>
              <a:ext cx="124" cy="131"/>
            </a:xfrm>
            <a:custGeom>
              <a:avLst/>
              <a:gdLst>
                <a:gd name="T0" fmla="*/ 124 w 124"/>
                <a:gd name="T1" fmla="*/ 0 h 131"/>
                <a:gd name="T2" fmla="*/ 0 w 124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4" h="131">
                  <a:moveTo>
                    <a:pt x="124" y="0"/>
                  </a:moveTo>
                  <a:lnTo>
                    <a:pt x="0" y="131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1" name="Freeform 227">
              <a:extLst>
                <a:ext uri="{FF2B5EF4-FFF2-40B4-BE49-F238E27FC236}">
                  <a16:creationId xmlns:a16="http://schemas.microsoft.com/office/drawing/2014/main" id="{0AE189EB-806A-49B9-91D2-AACAE9FCD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" y="2724"/>
              <a:ext cx="142" cy="61"/>
            </a:xfrm>
            <a:custGeom>
              <a:avLst/>
              <a:gdLst>
                <a:gd name="T0" fmla="*/ 0 w 142"/>
                <a:gd name="T1" fmla="*/ 0 h 61"/>
                <a:gd name="T2" fmla="*/ 142 w 142"/>
                <a:gd name="T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2" h="61">
                  <a:moveTo>
                    <a:pt x="0" y="0"/>
                  </a:moveTo>
                  <a:lnTo>
                    <a:pt x="142" y="61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2" name="Freeform 228">
              <a:extLst>
                <a:ext uri="{FF2B5EF4-FFF2-40B4-BE49-F238E27FC236}">
                  <a16:creationId xmlns:a16="http://schemas.microsoft.com/office/drawing/2014/main" id="{98907DE1-42F2-4AFA-AEDF-4365CB6C6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" y="2304"/>
              <a:ext cx="21" cy="138"/>
            </a:xfrm>
            <a:custGeom>
              <a:avLst/>
              <a:gdLst>
                <a:gd name="T0" fmla="*/ 0 w 21"/>
                <a:gd name="T1" fmla="*/ 0 h 138"/>
                <a:gd name="T2" fmla="*/ 21 w 21"/>
                <a:gd name="T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138">
                  <a:moveTo>
                    <a:pt x="0" y="0"/>
                  </a:moveTo>
                  <a:lnTo>
                    <a:pt x="21" y="138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3" name="Freeform 229">
              <a:extLst>
                <a:ext uri="{FF2B5EF4-FFF2-40B4-BE49-F238E27FC236}">
                  <a16:creationId xmlns:a16="http://schemas.microsoft.com/office/drawing/2014/main" id="{DEE758C0-6D26-48BB-BC11-D79B8CC2C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706"/>
              <a:ext cx="144" cy="73"/>
            </a:xfrm>
            <a:custGeom>
              <a:avLst/>
              <a:gdLst>
                <a:gd name="T0" fmla="*/ 0 w 144"/>
                <a:gd name="T1" fmla="*/ 73 h 73"/>
                <a:gd name="T2" fmla="*/ 144 w 144"/>
                <a:gd name="T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4" h="73">
                  <a:moveTo>
                    <a:pt x="0" y="73"/>
                  </a:moveTo>
                  <a:lnTo>
                    <a:pt x="144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4" name="Freeform 230">
              <a:extLst>
                <a:ext uri="{FF2B5EF4-FFF2-40B4-BE49-F238E27FC236}">
                  <a16:creationId xmlns:a16="http://schemas.microsoft.com/office/drawing/2014/main" id="{FE628915-F077-46D9-9CD1-9C9919B2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" y="2370"/>
              <a:ext cx="186" cy="82"/>
            </a:xfrm>
            <a:custGeom>
              <a:avLst/>
              <a:gdLst>
                <a:gd name="T0" fmla="*/ 0 w 186"/>
                <a:gd name="T1" fmla="*/ 82 h 82"/>
                <a:gd name="T2" fmla="*/ 186 w 186"/>
                <a:gd name="T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6" h="82">
                  <a:moveTo>
                    <a:pt x="0" y="82"/>
                  </a:moveTo>
                  <a:lnTo>
                    <a:pt x="186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5" name="Line 231">
              <a:extLst>
                <a:ext uri="{FF2B5EF4-FFF2-40B4-BE49-F238E27FC236}">
                  <a16:creationId xmlns:a16="http://schemas.microsoft.com/office/drawing/2014/main" id="{D1A60867-D3CF-4C8F-8FC9-0BDED700B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928"/>
              <a:ext cx="21" cy="16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6" name="Freeform 232">
              <a:extLst>
                <a:ext uri="{FF2B5EF4-FFF2-40B4-BE49-F238E27FC236}">
                  <a16:creationId xmlns:a16="http://schemas.microsoft.com/office/drawing/2014/main" id="{E63B2205-AF61-4F6F-A8DA-3650CC19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640"/>
              <a:ext cx="48" cy="152"/>
            </a:xfrm>
            <a:custGeom>
              <a:avLst/>
              <a:gdLst>
                <a:gd name="T0" fmla="*/ 48 w 48"/>
                <a:gd name="T1" fmla="*/ 0 h 152"/>
                <a:gd name="T2" fmla="*/ 0 w 48"/>
                <a:gd name="T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152">
                  <a:moveTo>
                    <a:pt x="48" y="0"/>
                  </a:moveTo>
                  <a:lnTo>
                    <a:pt x="0" y="152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7" name="Freeform 233">
              <a:extLst>
                <a:ext uri="{FF2B5EF4-FFF2-40B4-BE49-F238E27FC236}">
                  <a16:creationId xmlns:a16="http://schemas.microsoft.com/office/drawing/2014/main" id="{4C6192A5-EC2C-4505-AAC9-92E4B5302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2328"/>
              <a:ext cx="114" cy="102"/>
            </a:xfrm>
            <a:custGeom>
              <a:avLst/>
              <a:gdLst>
                <a:gd name="T0" fmla="*/ 114 w 114"/>
                <a:gd name="T1" fmla="*/ 0 h 102"/>
                <a:gd name="T2" fmla="*/ 0 w 114"/>
                <a:gd name="T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" h="102">
                  <a:moveTo>
                    <a:pt x="114" y="0"/>
                  </a:moveTo>
                  <a:lnTo>
                    <a:pt x="0" y="102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8" name="Freeform 234">
              <a:extLst>
                <a:ext uri="{FF2B5EF4-FFF2-40B4-BE49-F238E27FC236}">
                  <a16:creationId xmlns:a16="http://schemas.microsoft.com/office/drawing/2014/main" id="{DF1EDA08-0816-47B1-AA0B-EF70DDC0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" y="2855"/>
              <a:ext cx="114" cy="49"/>
            </a:xfrm>
            <a:custGeom>
              <a:avLst/>
              <a:gdLst>
                <a:gd name="T0" fmla="*/ 0 w 114"/>
                <a:gd name="T1" fmla="*/ 49 h 49"/>
                <a:gd name="T2" fmla="*/ 114 w 114"/>
                <a:gd name="T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" h="49">
                  <a:moveTo>
                    <a:pt x="0" y="49"/>
                  </a:moveTo>
                  <a:lnTo>
                    <a:pt x="114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39" name="Freeform 235">
              <a:extLst>
                <a:ext uri="{FF2B5EF4-FFF2-40B4-BE49-F238E27FC236}">
                  <a16:creationId xmlns:a16="http://schemas.microsoft.com/office/drawing/2014/main" id="{F3D3758A-93CE-4270-9D6D-996A30B6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" y="2796"/>
              <a:ext cx="135" cy="58"/>
            </a:xfrm>
            <a:custGeom>
              <a:avLst/>
              <a:gdLst>
                <a:gd name="T0" fmla="*/ 0 w 135"/>
                <a:gd name="T1" fmla="*/ 0 h 58"/>
                <a:gd name="T2" fmla="*/ 135 w 135"/>
                <a:gd name="T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5" h="58">
                  <a:moveTo>
                    <a:pt x="0" y="0"/>
                  </a:moveTo>
                  <a:lnTo>
                    <a:pt x="135" y="58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0" name="Freeform 236">
              <a:extLst>
                <a:ext uri="{FF2B5EF4-FFF2-40B4-BE49-F238E27FC236}">
                  <a16:creationId xmlns:a16="http://schemas.microsoft.com/office/drawing/2014/main" id="{DC802330-2E24-4015-AC2A-3C01A9D69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3227"/>
              <a:ext cx="78" cy="127"/>
            </a:xfrm>
            <a:custGeom>
              <a:avLst/>
              <a:gdLst>
                <a:gd name="T0" fmla="*/ 0 w 78"/>
                <a:gd name="T1" fmla="*/ 127 h 127"/>
                <a:gd name="T2" fmla="*/ 78 w 78"/>
                <a:gd name="T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78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1" name="Freeform 237">
              <a:extLst>
                <a:ext uri="{FF2B5EF4-FFF2-40B4-BE49-F238E27FC236}">
                  <a16:creationId xmlns:a16="http://schemas.microsoft.com/office/drawing/2014/main" id="{79802711-7B34-4F78-89DA-A8BE44142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430"/>
              <a:ext cx="136" cy="54"/>
            </a:xfrm>
            <a:custGeom>
              <a:avLst/>
              <a:gdLst>
                <a:gd name="T0" fmla="*/ 136 w 136"/>
                <a:gd name="T1" fmla="*/ 0 h 54"/>
                <a:gd name="T2" fmla="*/ 0 w 136"/>
                <a:gd name="T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6" h="54">
                  <a:moveTo>
                    <a:pt x="136" y="0"/>
                  </a:moveTo>
                  <a:lnTo>
                    <a:pt x="0" y="54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2" name="Freeform 238">
              <a:extLst>
                <a:ext uri="{FF2B5EF4-FFF2-40B4-BE49-F238E27FC236}">
                  <a16:creationId xmlns:a16="http://schemas.microsoft.com/office/drawing/2014/main" id="{F68BE83A-F441-4565-AF68-900CB4B19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3174"/>
              <a:ext cx="135" cy="52"/>
            </a:xfrm>
            <a:custGeom>
              <a:avLst/>
              <a:gdLst>
                <a:gd name="T0" fmla="*/ 0 w 135"/>
                <a:gd name="T1" fmla="*/ 0 h 52"/>
                <a:gd name="T2" fmla="*/ 135 w 135"/>
                <a:gd name="T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5" h="52">
                  <a:moveTo>
                    <a:pt x="0" y="0"/>
                  </a:moveTo>
                  <a:lnTo>
                    <a:pt x="135" y="52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3" name="Freeform 239">
              <a:extLst>
                <a:ext uri="{FF2B5EF4-FFF2-40B4-BE49-F238E27FC236}">
                  <a16:creationId xmlns:a16="http://schemas.microsoft.com/office/drawing/2014/main" id="{2986772A-74A8-44E2-8FBE-FA0E33CDD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" y="3654"/>
              <a:ext cx="166" cy="29"/>
            </a:xfrm>
            <a:custGeom>
              <a:avLst/>
              <a:gdLst>
                <a:gd name="T0" fmla="*/ 0 w 166"/>
                <a:gd name="T1" fmla="*/ 0 h 29"/>
                <a:gd name="T2" fmla="*/ 166 w 166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6" h="29">
                  <a:moveTo>
                    <a:pt x="0" y="0"/>
                  </a:moveTo>
                  <a:lnTo>
                    <a:pt x="166" y="29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4" name="Freeform 240">
              <a:extLst>
                <a:ext uri="{FF2B5EF4-FFF2-40B4-BE49-F238E27FC236}">
                  <a16:creationId xmlns:a16="http://schemas.microsoft.com/office/drawing/2014/main" id="{095380C7-E6F7-44AB-BE1E-BCA9321DF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3686"/>
              <a:ext cx="37" cy="136"/>
            </a:xfrm>
            <a:custGeom>
              <a:avLst/>
              <a:gdLst>
                <a:gd name="T0" fmla="*/ 0 w 37"/>
                <a:gd name="T1" fmla="*/ 136 h 136"/>
                <a:gd name="T2" fmla="*/ 37 w 37"/>
                <a:gd name="T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136">
                  <a:moveTo>
                    <a:pt x="0" y="136"/>
                  </a:moveTo>
                  <a:lnTo>
                    <a:pt x="37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6" name="Freeform 242">
              <a:extLst>
                <a:ext uri="{FF2B5EF4-FFF2-40B4-BE49-F238E27FC236}">
                  <a16:creationId xmlns:a16="http://schemas.microsoft.com/office/drawing/2014/main" id="{E06FBFB6-BB41-4518-B7B0-232027E7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88"/>
              <a:ext cx="166" cy="42"/>
            </a:xfrm>
            <a:custGeom>
              <a:avLst/>
              <a:gdLst>
                <a:gd name="T0" fmla="*/ 166 w 166"/>
                <a:gd name="T1" fmla="*/ 42 h 42"/>
                <a:gd name="T2" fmla="*/ 0 w 166"/>
                <a:gd name="T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6" h="42">
                  <a:moveTo>
                    <a:pt x="166" y="42"/>
                  </a:move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947" name="Freeform 243">
              <a:extLst>
                <a:ext uri="{FF2B5EF4-FFF2-40B4-BE49-F238E27FC236}">
                  <a16:creationId xmlns:a16="http://schemas.microsoft.com/office/drawing/2014/main" id="{B495BF8C-45C4-4E3F-B0EB-9F532DC5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2310"/>
              <a:ext cx="29" cy="126"/>
            </a:xfrm>
            <a:custGeom>
              <a:avLst/>
              <a:gdLst>
                <a:gd name="T0" fmla="*/ 29 w 29"/>
                <a:gd name="T1" fmla="*/ 126 h 126"/>
                <a:gd name="T2" fmla="*/ 17 w 29"/>
                <a:gd name="T3" fmla="*/ 126 h 126"/>
                <a:gd name="T4" fmla="*/ 0 w 29"/>
                <a:gd name="T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26">
                  <a:moveTo>
                    <a:pt x="29" y="126"/>
                  </a:moveTo>
                  <a:lnTo>
                    <a:pt x="17" y="126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953" name="Group 249">
            <a:extLst>
              <a:ext uri="{FF2B5EF4-FFF2-40B4-BE49-F238E27FC236}">
                <a16:creationId xmlns:a16="http://schemas.microsoft.com/office/drawing/2014/main" id="{9D941FE6-71A6-4FB8-B1FF-6536555E20F7}"/>
              </a:ext>
            </a:extLst>
          </p:cNvPr>
          <p:cNvGrpSpPr>
            <a:grpSpLocks/>
          </p:cNvGrpSpPr>
          <p:nvPr/>
        </p:nvGrpSpPr>
        <p:grpSpPr bwMode="auto">
          <a:xfrm>
            <a:off x="6135688" y="1006476"/>
            <a:ext cx="2151062" cy="1441450"/>
            <a:chOff x="2905" y="634"/>
            <a:chExt cx="1355" cy="908"/>
          </a:xfrm>
        </p:grpSpPr>
        <p:sp>
          <p:nvSpPr>
            <p:cNvPr id="1096950" name="Line 246">
              <a:extLst>
                <a:ext uri="{FF2B5EF4-FFF2-40B4-BE49-F238E27FC236}">
                  <a16:creationId xmlns:a16="http://schemas.microsoft.com/office/drawing/2014/main" id="{1D79B538-160B-423C-BF88-1663B74881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5" y="768"/>
              <a:ext cx="570" cy="6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96951" name="Line 247">
              <a:extLst>
                <a:ext uri="{FF2B5EF4-FFF2-40B4-BE49-F238E27FC236}">
                  <a16:creationId xmlns:a16="http://schemas.microsoft.com/office/drawing/2014/main" id="{A09C13DE-AC86-468D-9E58-678BEECA9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00" y="864"/>
              <a:ext cx="36" cy="67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96952" name="Text Box 248">
              <a:extLst>
                <a:ext uri="{FF2B5EF4-FFF2-40B4-BE49-F238E27FC236}">
                  <a16:creationId xmlns:a16="http://schemas.microsoft.com/office/drawing/2014/main" id="{60CD4267-58F9-4CD5-950B-73E27A7BE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532" y="634"/>
              <a:ext cx="728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slot counts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59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Freeform 2">
            <a:extLst>
              <a:ext uri="{FF2B5EF4-FFF2-40B4-BE49-F238E27FC236}">
                <a16:creationId xmlns:a16="http://schemas.microsoft.com/office/drawing/2014/main" id="{F73D5976-C129-4F14-BC8B-4F23AF16FA7F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7731" name="Freeform 3">
            <a:extLst>
              <a:ext uri="{FF2B5EF4-FFF2-40B4-BE49-F238E27FC236}">
                <a16:creationId xmlns:a16="http://schemas.microsoft.com/office/drawing/2014/main" id="{E9D54A3D-2CD7-48F2-BEF3-DABB02EB1FEF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2" name="Line 4">
            <a:extLst>
              <a:ext uri="{FF2B5EF4-FFF2-40B4-BE49-F238E27FC236}">
                <a16:creationId xmlns:a16="http://schemas.microsoft.com/office/drawing/2014/main" id="{E5AC66D5-AD5A-4D11-8ACD-9962501B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3" name="Freeform 5">
            <a:extLst>
              <a:ext uri="{FF2B5EF4-FFF2-40B4-BE49-F238E27FC236}">
                <a16:creationId xmlns:a16="http://schemas.microsoft.com/office/drawing/2014/main" id="{64F66399-C3F3-4899-8215-5E614D3325A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4" name="Freeform 6">
            <a:extLst>
              <a:ext uri="{FF2B5EF4-FFF2-40B4-BE49-F238E27FC236}">
                <a16:creationId xmlns:a16="http://schemas.microsoft.com/office/drawing/2014/main" id="{DA14E9EA-B18A-4889-BFAC-C669CBE46483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5" name="Rectangle 7">
            <a:extLst>
              <a:ext uri="{FF2B5EF4-FFF2-40B4-BE49-F238E27FC236}">
                <a16:creationId xmlns:a16="http://schemas.microsoft.com/office/drawing/2014/main" id="{8666999D-866E-4D55-8B5E-AFAB6EF0A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33035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  <p:sp>
        <p:nvSpPr>
          <p:cNvPr id="1097736" name="Freeform 8">
            <a:extLst>
              <a:ext uri="{FF2B5EF4-FFF2-40B4-BE49-F238E27FC236}">
                <a16:creationId xmlns:a16="http://schemas.microsoft.com/office/drawing/2014/main" id="{D5F40CB2-24C9-40B4-993C-5C224B00ABE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420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7" name="Freeform 9">
            <a:extLst>
              <a:ext uri="{FF2B5EF4-FFF2-40B4-BE49-F238E27FC236}">
                <a16:creationId xmlns:a16="http://schemas.microsoft.com/office/drawing/2014/main" id="{8CF5ADC6-E7A6-4C20-AC75-13AB9E9DD7F3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8" name="Freeform 10">
            <a:extLst>
              <a:ext uri="{FF2B5EF4-FFF2-40B4-BE49-F238E27FC236}">
                <a16:creationId xmlns:a16="http://schemas.microsoft.com/office/drawing/2014/main" id="{2ED2263E-4C8E-4B44-9026-C61E136E6EA8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9" name="Line 11">
            <a:extLst>
              <a:ext uri="{FF2B5EF4-FFF2-40B4-BE49-F238E27FC236}">
                <a16:creationId xmlns:a16="http://schemas.microsoft.com/office/drawing/2014/main" id="{E601FE7A-D0EB-4505-B55F-AF6551BAAD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0" name="Freeform 12">
            <a:extLst>
              <a:ext uri="{FF2B5EF4-FFF2-40B4-BE49-F238E27FC236}">
                <a16:creationId xmlns:a16="http://schemas.microsoft.com/office/drawing/2014/main" id="{AA2796BF-91D1-4E91-9F6E-649ACFCAE6D9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1" name="Freeform 13">
            <a:extLst>
              <a:ext uri="{FF2B5EF4-FFF2-40B4-BE49-F238E27FC236}">
                <a16:creationId xmlns:a16="http://schemas.microsoft.com/office/drawing/2014/main" id="{2BE23EE5-BA89-48ED-89A5-34FF8222E72D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2" name="Freeform 14">
            <a:extLst>
              <a:ext uri="{FF2B5EF4-FFF2-40B4-BE49-F238E27FC236}">
                <a16:creationId xmlns:a16="http://schemas.microsoft.com/office/drawing/2014/main" id="{9E2A3EEB-15BD-4983-8F20-92D918AEF943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3" name="Line 15">
            <a:extLst>
              <a:ext uri="{FF2B5EF4-FFF2-40B4-BE49-F238E27FC236}">
                <a16:creationId xmlns:a16="http://schemas.microsoft.com/office/drawing/2014/main" id="{3EC2691F-8EE0-4D75-BF64-296E30057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4" name="Freeform 16">
            <a:extLst>
              <a:ext uri="{FF2B5EF4-FFF2-40B4-BE49-F238E27FC236}">
                <a16:creationId xmlns:a16="http://schemas.microsoft.com/office/drawing/2014/main" id="{061AA9C3-1915-41D2-B357-CC8EE034BD1B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5" name="Freeform 17">
            <a:extLst>
              <a:ext uri="{FF2B5EF4-FFF2-40B4-BE49-F238E27FC236}">
                <a16:creationId xmlns:a16="http://schemas.microsoft.com/office/drawing/2014/main" id="{893983C8-9F0F-4BD2-8DE5-8E768D6BAFCF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6" name="Line 18">
            <a:extLst>
              <a:ext uri="{FF2B5EF4-FFF2-40B4-BE49-F238E27FC236}">
                <a16:creationId xmlns:a16="http://schemas.microsoft.com/office/drawing/2014/main" id="{22350552-E782-4410-ADA6-81E441CCDB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7" name="Line 19">
            <a:extLst>
              <a:ext uri="{FF2B5EF4-FFF2-40B4-BE49-F238E27FC236}">
                <a16:creationId xmlns:a16="http://schemas.microsoft.com/office/drawing/2014/main" id="{262B665A-DBCF-4E7A-99D3-327AC4FA2F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8" name="Line 20">
            <a:extLst>
              <a:ext uri="{FF2B5EF4-FFF2-40B4-BE49-F238E27FC236}">
                <a16:creationId xmlns:a16="http://schemas.microsoft.com/office/drawing/2014/main" id="{69088D44-9894-4467-8FB4-20229CE4E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9" name="Line 21">
            <a:extLst>
              <a:ext uri="{FF2B5EF4-FFF2-40B4-BE49-F238E27FC236}">
                <a16:creationId xmlns:a16="http://schemas.microsoft.com/office/drawing/2014/main" id="{6FDAF5BD-6B3F-4BC6-ACA3-620C2F767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0" name="Line 22">
            <a:extLst>
              <a:ext uri="{FF2B5EF4-FFF2-40B4-BE49-F238E27FC236}">
                <a16:creationId xmlns:a16="http://schemas.microsoft.com/office/drawing/2014/main" id="{0096DEC6-AC1F-4A2E-A8E9-904AB71BAC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1" name="Freeform 23">
            <a:extLst>
              <a:ext uri="{FF2B5EF4-FFF2-40B4-BE49-F238E27FC236}">
                <a16:creationId xmlns:a16="http://schemas.microsoft.com/office/drawing/2014/main" id="{310EBF6C-F8B6-4176-AB97-5A85AD8B65D6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2" name="Line 24">
            <a:extLst>
              <a:ext uri="{FF2B5EF4-FFF2-40B4-BE49-F238E27FC236}">
                <a16:creationId xmlns:a16="http://schemas.microsoft.com/office/drawing/2014/main" id="{7D08BC35-EC20-48B5-9034-9CC99B225B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3" name="Line 25">
            <a:extLst>
              <a:ext uri="{FF2B5EF4-FFF2-40B4-BE49-F238E27FC236}">
                <a16:creationId xmlns:a16="http://schemas.microsoft.com/office/drawing/2014/main" id="{A51974B6-60B8-4FF1-A45C-25669293DC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4" name="Line 26">
            <a:extLst>
              <a:ext uri="{FF2B5EF4-FFF2-40B4-BE49-F238E27FC236}">
                <a16:creationId xmlns:a16="http://schemas.microsoft.com/office/drawing/2014/main" id="{B25AFA38-5D07-457A-8EA5-E963720D5C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5" name="Line 27">
            <a:extLst>
              <a:ext uri="{FF2B5EF4-FFF2-40B4-BE49-F238E27FC236}">
                <a16:creationId xmlns:a16="http://schemas.microsoft.com/office/drawing/2014/main" id="{FDFA0A2B-08E8-4EF1-B57A-D5F8F76FA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6" name="Freeform 28">
            <a:extLst>
              <a:ext uri="{FF2B5EF4-FFF2-40B4-BE49-F238E27FC236}">
                <a16:creationId xmlns:a16="http://schemas.microsoft.com/office/drawing/2014/main" id="{39C00FBB-0539-4867-AA90-709DDF8885C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7" name="Line 29">
            <a:extLst>
              <a:ext uri="{FF2B5EF4-FFF2-40B4-BE49-F238E27FC236}">
                <a16:creationId xmlns:a16="http://schemas.microsoft.com/office/drawing/2014/main" id="{F5CD2527-DE8C-4894-B949-93E171DF73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8" name="Freeform 30">
            <a:extLst>
              <a:ext uri="{FF2B5EF4-FFF2-40B4-BE49-F238E27FC236}">
                <a16:creationId xmlns:a16="http://schemas.microsoft.com/office/drawing/2014/main" id="{840A7B7A-7D5E-425D-8FB4-9C24EC98872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9" name="Freeform 31">
            <a:extLst>
              <a:ext uri="{FF2B5EF4-FFF2-40B4-BE49-F238E27FC236}">
                <a16:creationId xmlns:a16="http://schemas.microsoft.com/office/drawing/2014/main" id="{61ADD711-1A17-45FA-90E5-E1804FB5DEC4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0" name="Line 32">
            <a:extLst>
              <a:ext uri="{FF2B5EF4-FFF2-40B4-BE49-F238E27FC236}">
                <a16:creationId xmlns:a16="http://schemas.microsoft.com/office/drawing/2014/main" id="{FBDFDC24-0711-4C37-BB63-3B3F953EB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1" name="Line 33">
            <a:extLst>
              <a:ext uri="{FF2B5EF4-FFF2-40B4-BE49-F238E27FC236}">
                <a16:creationId xmlns:a16="http://schemas.microsoft.com/office/drawing/2014/main" id="{7341A6D2-0379-412F-A779-6FA10B095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2" name="Freeform 34">
            <a:extLst>
              <a:ext uri="{FF2B5EF4-FFF2-40B4-BE49-F238E27FC236}">
                <a16:creationId xmlns:a16="http://schemas.microsoft.com/office/drawing/2014/main" id="{C19CDE0C-746E-48D5-A552-554D0307C993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3" name="Line 35">
            <a:extLst>
              <a:ext uri="{FF2B5EF4-FFF2-40B4-BE49-F238E27FC236}">
                <a16:creationId xmlns:a16="http://schemas.microsoft.com/office/drawing/2014/main" id="{D754CD32-E9B6-47E3-AFD9-157090DB4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4" name="Freeform 36">
            <a:extLst>
              <a:ext uri="{FF2B5EF4-FFF2-40B4-BE49-F238E27FC236}">
                <a16:creationId xmlns:a16="http://schemas.microsoft.com/office/drawing/2014/main" id="{5F03674F-E7F0-4CDF-9B7F-A2B469660514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5" name="Line 37">
            <a:extLst>
              <a:ext uri="{FF2B5EF4-FFF2-40B4-BE49-F238E27FC236}">
                <a16:creationId xmlns:a16="http://schemas.microsoft.com/office/drawing/2014/main" id="{242E196B-96A1-4F3F-BD96-7A8BF22722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6" name="Line 38">
            <a:extLst>
              <a:ext uri="{FF2B5EF4-FFF2-40B4-BE49-F238E27FC236}">
                <a16:creationId xmlns:a16="http://schemas.microsoft.com/office/drawing/2014/main" id="{F06A1DEF-3DFA-4376-A47E-04F1656C7A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7" name="Line 39">
            <a:extLst>
              <a:ext uri="{FF2B5EF4-FFF2-40B4-BE49-F238E27FC236}">
                <a16:creationId xmlns:a16="http://schemas.microsoft.com/office/drawing/2014/main" id="{FD510758-23F7-4B94-B805-C71EB47AF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8" name="Line 40">
            <a:extLst>
              <a:ext uri="{FF2B5EF4-FFF2-40B4-BE49-F238E27FC236}">
                <a16:creationId xmlns:a16="http://schemas.microsoft.com/office/drawing/2014/main" id="{E5289D62-CB12-482B-8DB1-DFD9A702AF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9" name="Line 41">
            <a:extLst>
              <a:ext uri="{FF2B5EF4-FFF2-40B4-BE49-F238E27FC236}">
                <a16:creationId xmlns:a16="http://schemas.microsoft.com/office/drawing/2014/main" id="{C742ECA4-F1F7-4FBD-B635-5CBECF6411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0" name="Freeform 42">
            <a:extLst>
              <a:ext uri="{FF2B5EF4-FFF2-40B4-BE49-F238E27FC236}">
                <a16:creationId xmlns:a16="http://schemas.microsoft.com/office/drawing/2014/main" id="{88B62DA4-48CB-4EA1-AF2A-75F2FD74CE8B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1" name="Line 43">
            <a:extLst>
              <a:ext uri="{FF2B5EF4-FFF2-40B4-BE49-F238E27FC236}">
                <a16:creationId xmlns:a16="http://schemas.microsoft.com/office/drawing/2014/main" id="{FF5AD52F-E105-4618-8B10-30A7194E4C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2" name="Freeform 44">
            <a:extLst>
              <a:ext uri="{FF2B5EF4-FFF2-40B4-BE49-F238E27FC236}">
                <a16:creationId xmlns:a16="http://schemas.microsoft.com/office/drawing/2014/main" id="{3F7C575A-DBEA-4C01-BF7B-841AA9406342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3" name="Line 45">
            <a:extLst>
              <a:ext uri="{FF2B5EF4-FFF2-40B4-BE49-F238E27FC236}">
                <a16:creationId xmlns:a16="http://schemas.microsoft.com/office/drawing/2014/main" id="{BCA1D669-B24B-4AF3-81BD-FFB8FF2E94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4" name="Line 46">
            <a:extLst>
              <a:ext uri="{FF2B5EF4-FFF2-40B4-BE49-F238E27FC236}">
                <a16:creationId xmlns:a16="http://schemas.microsoft.com/office/drawing/2014/main" id="{01093E37-F2B8-4F1A-BCD9-4646130D2C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5" name="Line 47">
            <a:extLst>
              <a:ext uri="{FF2B5EF4-FFF2-40B4-BE49-F238E27FC236}">
                <a16:creationId xmlns:a16="http://schemas.microsoft.com/office/drawing/2014/main" id="{4B6B8F37-D248-4E81-9727-7A80E57327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6" name="Line 48">
            <a:extLst>
              <a:ext uri="{FF2B5EF4-FFF2-40B4-BE49-F238E27FC236}">
                <a16:creationId xmlns:a16="http://schemas.microsoft.com/office/drawing/2014/main" id="{242649E7-9B48-40E3-9FCE-8D1BCB03B3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7" name="Line 49">
            <a:extLst>
              <a:ext uri="{FF2B5EF4-FFF2-40B4-BE49-F238E27FC236}">
                <a16:creationId xmlns:a16="http://schemas.microsoft.com/office/drawing/2014/main" id="{FDCD6BF3-CB6B-4068-83E4-8B91723087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8" name="Line 50">
            <a:extLst>
              <a:ext uri="{FF2B5EF4-FFF2-40B4-BE49-F238E27FC236}">
                <a16:creationId xmlns:a16="http://schemas.microsoft.com/office/drawing/2014/main" id="{FFC464D9-E8C8-4B68-B811-96948E9EDB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9" name="Line 51">
            <a:extLst>
              <a:ext uri="{FF2B5EF4-FFF2-40B4-BE49-F238E27FC236}">
                <a16:creationId xmlns:a16="http://schemas.microsoft.com/office/drawing/2014/main" id="{31E0835D-FD0E-492A-A49B-AB2071D8B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0" name="Line 52">
            <a:extLst>
              <a:ext uri="{FF2B5EF4-FFF2-40B4-BE49-F238E27FC236}">
                <a16:creationId xmlns:a16="http://schemas.microsoft.com/office/drawing/2014/main" id="{9B9E94DC-F555-4662-874B-7E4AC57FDE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1" name="Freeform 53">
            <a:extLst>
              <a:ext uri="{FF2B5EF4-FFF2-40B4-BE49-F238E27FC236}">
                <a16:creationId xmlns:a16="http://schemas.microsoft.com/office/drawing/2014/main" id="{06DB9D33-5C83-45CD-AE54-2696FE986CDE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2" name="Freeform 54">
            <a:extLst>
              <a:ext uri="{FF2B5EF4-FFF2-40B4-BE49-F238E27FC236}">
                <a16:creationId xmlns:a16="http://schemas.microsoft.com/office/drawing/2014/main" id="{38C5F1A3-7DBC-4FC2-A824-CD7F3F683A0C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3" name="Line 55">
            <a:extLst>
              <a:ext uri="{FF2B5EF4-FFF2-40B4-BE49-F238E27FC236}">
                <a16:creationId xmlns:a16="http://schemas.microsoft.com/office/drawing/2014/main" id="{9F906712-1FE2-46C8-8E65-E0FE000742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4" name="Freeform 56">
            <a:extLst>
              <a:ext uri="{FF2B5EF4-FFF2-40B4-BE49-F238E27FC236}">
                <a16:creationId xmlns:a16="http://schemas.microsoft.com/office/drawing/2014/main" id="{F41B6028-06F8-45DC-8FDC-7A435319379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5" name="Freeform 57">
            <a:extLst>
              <a:ext uri="{FF2B5EF4-FFF2-40B4-BE49-F238E27FC236}">
                <a16:creationId xmlns:a16="http://schemas.microsoft.com/office/drawing/2014/main" id="{14442EE3-7B12-4997-827D-CC7215B1BE35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6" name="Line 58">
            <a:extLst>
              <a:ext uri="{FF2B5EF4-FFF2-40B4-BE49-F238E27FC236}">
                <a16:creationId xmlns:a16="http://schemas.microsoft.com/office/drawing/2014/main" id="{9767322E-E286-4E8E-B34D-F1A027C8D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7" name="Freeform 59">
            <a:extLst>
              <a:ext uri="{FF2B5EF4-FFF2-40B4-BE49-F238E27FC236}">
                <a16:creationId xmlns:a16="http://schemas.microsoft.com/office/drawing/2014/main" id="{BAA01E50-2CF6-4B20-A31A-3BA86ABD14E3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8" name="Line 60">
            <a:extLst>
              <a:ext uri="{FF2B5EF4-FFF2-40B4-BE49-F238E27FC236}">
                <a16:creationId xmlns:a16="http://schemas.microsoft.com/office/drawing/2014/main" id="{789060A3-5BFC-4BA2-9260-1BE60C65D3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9" name="Freeform 61">
            <a:extLst>
              <a:ext uri="{FF2B5EF4-FFF2-40B4-BE49-F238E27FC236}">
                <a16:creationId xmlns:a16="http://schemas.microsoft.com/office/drawing/2014/main" id="{59E84FE9-1029-4F47-B99D-D5C0E5C05F2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0" name="Oval 62">
            <a:extLst>
              <a:ext uri="{FF2B5EF4-FFF2-40B4-BE49-F238E27FC236}">
                <a16:creationId xmlns:a16="http://schemas.microsoft.com/office/drawing/2014/main" id="{663B02B5-2EF1-4E71-BF3A-84649C6D34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791" name="Line 63">
            <a:extLst>
              <a:ext uri="{FF2B5EF4-FFF2-40B4-BE49-F238E27FC236}">
                <a16:creationId xmlns:a16="http://schemas.microsoft.com/office/drawing/2014/main" id="{EB68BF05-BD3C-48A9-B5D1-1727B7950E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2" name="Line 64">
            <a:extLst>
              <a:ext uri="{FF2B5EF4-FFF2-40B4-BE49-F238E27FC236}">
                <a16:creationId xmlns:a16="http://schemas.microsoft.com/office/drawing/2014/main" id="{58FE49C6-611D-4B5E-8A6A-DA0C4240E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3" name="Freeform 65">
            <a:extLst>
              <a:ext uri="{FF2B5EF4-FFF2-40B4-BE49-F238E27FC236}">
                <a16:creationId xmlns:a16="http://schemas.microsoft.com/office/drawing/2014/main" id="{9399A679-D9A0-447D-A257-94938BE0E646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4" name="Line 66">
            <a:extLst>
              <a:ext uri="{FF2B5EF4-FFF2-40B4-BE49-F238E27FC236}">
                <a16:creationId xmlns:a16="http://schemas.microsoft.com/office/drawing/2014/main" id="{F038AA09-D665-4093-92AF-94652C9E3E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5" name="Text Box 67">
            <a:extLst>
              <a:ext uri="{FF2B5EF4-FFF2-40B4-BE49-F238E27FC236}">
                <a16:creationId xmlns:a16="http://schemas.microsoft.com/office/drawing/2014/main" id="{C37DDF4E-6C49-40CE-B549-E71B8453E264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7796" name="Line 68">
            <a:extLst>
              <a:ext uri="{FF2B5EF4-FFF2-40B4-BE49-F238E27FC236}">
                <a16:creationId xmlns:a16="http://schemas.microsoft.com/office/drawing/2014/main" id="{F4E082E3-49EC-4887-A1A2-E912F95EE8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7" name="Line 69">
            <a:extLst>
              <a:ext uri="{FF2B5EF4-FFF2-40B4-BE49-F238E27FC236}">
                <a16:creationId xmlns:a16="http://schemas.microsoft.com/office/drawing/2014/main" id="{66873C2F-2898-4172-87B2-EEE5A77D7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8" name="Line 70">
            <a:extLst>
              <a:ext uri="{FF2B5EF4-FFF2-40B4-BE49-F238E27FC236}">
                <a16:creationId xmlns:a16="http://schemas.microsoft.com/office/drawing/2014/main" id="{C324BF6D-1E4E-402E-BC97-CE8C777FF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99" name="Freeform 71">
            <a:extLst>
              <a:ext uri="{FF2B5EF4-FFF2-40B4-BE49-F238E27FC236}">
                <a16:creationId xmlns:a16="http://schemas.microsoft.com/office/drawing/2014/main" id="{F350EE1D-143A-4398-85A0-719C86D3EC28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0" name="Line 72">
            <a:extLst>
              <a:ext uri="{FF2B5EF4-FFF2-40B4-BE49-F238E27FC236}">
                <a16:creationId xmlns:a16="http://schemas.microsoft.com/office/drawing/2014/main" id="{A442A010-4383-42EE-826C-21FFBC3707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1" name="Freeform 73">
            <a:extLst>
              <a:ext uri="{FF2B5EF4-FFF2-40B4-BE49-F238E27FC236}">
                <a16:creationId xmlns:a16="http://schemas.microsoft.com/office/drawing/2014/main" id="{394E06D1-B71C-4924-B666-A06C381E7A1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2" name="Freeform 74">
            <a:extLst>
              <a:ext uri="{FF2B5EF4-FFF2-40B4-BE49-F238E27FC236}">
                <a16:creationId xmlns:a16="http://schemas.microsoft.com/office/drawing/2014/main" id="{72638E79-A8B0-4CB2-90B4-E7B483A7306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3" name="Freeform 75">
            <a:extLst>
              <a:ext uri="{FF2B5EF4-FFF2-40B4-BE49-F238E27FC236}">
                <a16:creationId xmlns:a16="http://schemas.microsoft.com/office/drawing/2014/main" id="{B55F72E6-2D30-40B1-8812-0F890752CD29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4" name="Freeform 76">
            <a:extLst>
              <a:ext uri="{FF2B5EF4-FFF2-40B4-BE49-F238E27FC236}">
                <a16:creationId xmlns:a16="http://schemas.microsoft.com/office/drawing/2014/main" id="{7DA035F3-DA19-49EE-AE46-0846DCA7E04F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5" name="Freeform 77">
            <a:extLst>
              <a:ext uri="{FF2B5EF4-FFF2-40B4-BE49-F238E27FC236}">
                <a16:creationId xmlns:a16="http://schemas.microsoft.com/office/drawing/2014/main" id="{801CF818-727B-49C0-8462-BBD39882B1E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6" name="Oval 78">
            <a:extLst>
              <a:ext uri="{FF2B5EF4-FFF2-40B4-BE49-F238E27FC236}">
                <a16:creationId xmlns:a16="http://schemas.microsoft.com/office/drawing/2014/main" id="{9B38EBB7-D950-47B8-8C65-BDFA197311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07" name="Line 79">
            <a:extLst>
              <a:ext uri="{FF2B5EF4-FFF2-40B4-BE49-F238E27FC236}">
                <a16:creationId xmlns:a16="http://schemas.microsoft.com/office/drawing/2014/main" id="{A386035B-9BB7-482A-AEC9-F4665B27D0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8" name="Line 80">
            <a:extLst>
              <a:ext uri="{FF2B5EF4-FFF2-40B4-BE49-F238E27FC236}">
                <a16:creationId xmlns:a16="http://schemas.microsoft.com/office/drawing/2014/main" id="{383454F8-161A-4800-AF09-08754E989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09" name="Freeform 81">
            <a:extLst>
              <a:ext uri="{FF2B5EF4-FFF2-40B4-BE49-F238E27FC236}">
                <a16:creationId xmlns:a16="http://schemas.microsoft.com/office/drawing/2014/main" id="{187B882F-B03B-47F6-9655-F707E3296E9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0" name="Oval 82">
            <a:extLst>
              <a:ext uri="{FF2B5EF4-FFF2-40B4-BE49-F238E27FC236}">
                <a16:creationId xmlns:a16="http://schemas.microsoft.com/office/drawing/2014/main" id="{DAED6E08-4A0D-4413-BD7E-15FBF7EADA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11" name="Line 83">
            <a:extLst>
              <a:ext uri="{FF2B5EF4-FFF2-40B4-BE49-F238E27FC236}">
                <a16:creationId xmlns:a16="http://schemas.microsoft.com/office/drawing/2014/main" id="{F36A2812-6B73-4904-828E-8848BFB370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2" name="Oval 84">
            <a:extLst>
              <a:ext uri="{FF2B5EF4-FFF2-40B4-BE49-F238E27FC236}">
                <a16:creationId xmlns:a16="http://schemas.microsoft.com/office/drawing/2014/main" id="{2D6091A6-019F-4DF0-AF52-EFAF04E394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13" name="Freeform 85">
            <a:extLst>
              <a:ext uri="{FF2B5EF4-FFF2-40B4-BE49-F238E27FC236}">
                <a16:creationId xmlns:a16="http://schemas.microsoft.com/office/drawing/2014/main" id="{01729B6D-CF19-4DBF-8097-60D681DE3D14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4" name="Freeform 86">
            <a:extLst>
              <a:ext uri="{FF2B5EF4-FFF2-40B4-BE49-F238E27FC236}">
                <a16:creationId xmlns:a16="http://schemas.microsoft.com/office/drawing/2014/main" id="{E2D65733-C79B-4187-B0A3-828AE5581DC4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5" name="Oval 87">
            <a:extLst>
              <a:ext uri="{FF2B5EF4-FFF2-40B4-BE49-F238E27FC236}">
                <a16:creationId xmlns:a16="http://schemas.microsoft.com/office/drawing/2014/main" id="{88D638EC-1F3D-430C-AFA2-AE6424AD4A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16" name="Line 88">
            <a:extLst>
              <a:ext uri="{FF2B5EF4-FFF2-40B4-BE49-F238E27FC236}">
                <a16:creationId xmlns:a16="http://schemas.microsoft.com/office/drawing/2014/main" id="{5D7C016E-CA9C-4F12-8FED-80507E9DC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7" name="Oval 89">
            <a:extLst>
              <a:ext uri="{FF2B5EF4-FFF2-40B4-BE49-F238E27FC236}">
                <a16:creationId xmlns:a16="http://schemas.microsoft.com/office/drawing/2014/main" id="{18551FE3-EA5C-47CC-B7F2-B38289110E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18" name="Freeform 90">
            <a:extLst>
              <a:ext uri="{FF2B5EF4-FFF2-40B4-BE49-F238E27FC236}">
                <a16:creationId xmlns:a16="http://schemas.microsoft.com/office/drawing/2014/main" id="{B4E2A039-1A3A-443B-B9D7-AF28A721B1EE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19" name="Freeform 91">
            <a:extLst>
              <a:ext uri="{FF2B5EF4-FFF2-40B4-BE49-F238E27FC236}">
                <a16:creationId xmlns:a16="http://schemas.microsoft.com/office/drawing/2014/main" id="{AD9F8F26-765E-4A42-B907-6A46A368F71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0" name="Line 92">
            <a:extLst>
              <a:ext uri="{FF2B5EF4-FFF2-40B4-BE49-F238E27FC236}">
                <a16:creationId xmlns:a16="http://schemas.microsoft.com/office/drawing/2014/main" id="{19D4AA1B-AEFE-4534-9BB0-561D563F61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1" name="Oval 93">
            <a:extLst>
              <a:ext uri="{FF2B5EF4-FFF2-40B4-BE49-F238E27FC236}">
                <a16:creationId xmlns:a16="http://schemas.microsoft.com/office/drawing/2014/main" id="{0C1BE4AA-4A2A-4D28-8191-30E926570F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22" name="Freeform 94">
            <a:extLst>
              <a:ext uri="{FF2B5EF4-FFF2-40B4-BE49-F238E27FC236}">
                <a16:creationId xmlns:a16="http://schemas.microsoft.com/office/drawing/2014/main" id="{0CABC2FC-1116-44A8-B207-4B60FD4750FF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3" name="Freeform 95">
            <a:extLst>
              <a:ext uri="{FF2B5EF4-FFF2-40B4-BE49-F238E27FC236}">
                <a16:creationId xmlns:a16="http://schemas.microsoft.com/office/drawing/2014/main" id="{5F2EFE14-BB05-4CD7-9B30-22E66CF14DFF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4" name="Freeform 96">
            <a:extLst>
              <a:ext uri="{FF2B5EF4-FFF2-40B4-BE49-F238E27FC236}">
                <a16:creationId xmlns:a16="http://schemas.microsoft.com/office/drawing/2014/main" id="{D5E81895-CC04-4276-B612-01F1DE0E8C28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5" name="Line 97">
            <a:extLst>
              <a:ext uri="{FF2B5EF4-FFF2-40B4-BE49-F238E27FC236}">
                <a16:creationId xmlns:a16="http://schemas.microsoft.com/office/drawing/2014/main" id="{51110AA6-1AA2-4878-9986-E36BE28D5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6" name="Freeform 98">
            <a:extLst>
              <a:ext uri="{FF2B5EF4-FFF2-40B4-BE49-F238E27FC236}">
                <a16:creationId xmlns:a16="http://schemas.microsoft.com/office/drawing/2014/main" id="{9B21078F-399B-4710-99F1-D794C094C198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7" name="Freeform 99">
            <a:extLst>
              <a:ext uri="{FF2B5EF4-FFF2-40B4-BE49-F238E27FC236}">
                <a16:creationId xmlns:a16="http://schemas.microsoft.com/office/drawing/2014/main" id="{7800C42E-CD53-47B6-9AB6-14F2A8CAC2C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8" name="Freeform 100">
            <a:extLst>
              <a:ext uri="{FF2B5EF4-FFF2-40B4-BE49-F238E27FC236}">
                <a16:creationId xmlns:a16="http://schemas.microsoft.com/office/drawing/2014/main" id="{7FE72859-FFEA-48AA-B467-F7E85F3983E3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29" name="Oval 101">
            <a:extLst>
              <a:ext uri="{FF2B5EF4-FFF2-40B4-BE49-F238E27FC236}">
                <a16:creationId xmlns:a16="http://schemas.microsoft.com/office/drawing/2014/main" id="{3D22628A-4E14-4307-9D87-E22CFE6708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30" name="Oval 102">
            <a:extLst>
              <a:ext uri="{FF2B5EF4-FFF2-40B4-BE49-F238E27FC236}">
                <a16:creationId xmlns:a16="http://schemas.microsoft.com/office/drawing/2014/main" id="{6C596055-012C-427B-BAE7-379C9873B7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31" name="Line 103">
            <a:extLst>
              <a:ext uri="{FF2B5EF4-FFF2-40B4-BE49-F238E27FC236}">
                <a16:creationId xmlns:a16="http://schemas.microsoft.com/office/drawing/2014/main" id="{E7409C63-0E3E-459A-9BCD-6859A132CE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2" name="Line 104">
            <a:extLst>
              <a:ext uri="{FF2B5EF4-FFF2-40B4-BE49-F238E27FC236}">
                <a16:creationId xmlns:a16="http://schemas.microsoft.com/office/drawing/2014/main" id="{1F1089C0-122D-4F04-BE96-10BE059455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3" name="Line 105">
            <a:extLst>
              <a:ext uri="{FF2B5EF4-FFF2-40B4-BE49-F238E27FC236}">
                <a16:creationId xmlns:a16="http://schemas.microsoft.com/office/drawing/2014/main" id="{4552B7A2-325D-44BC-A43F-A958902D4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4" name="Line 106">
            <a:extLst>
              <a:ext uri="{FF2B5EF4-FFF2-40B4-BE49-F238E27FC236}">
                <a16:creationId xmlns:a16="http://schemas.microsoft.com/office/drawing/2014/main" id="{DF529D19-8CAA-4482-A674-04AA44DB9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5" name="Line 107">
            <a:extLst>
              <a:ext uri="{FF2B5EF4-FFF2-40B4-BE49-F238E27FC236}">
                <a16:creationId xmlns:a16="http://schemas.microsoft.com/office/drawing/2014/main" id="{B406EBA4-A82C-470E-9668-7CC995323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6" name="Line 108">
            <a:extLst>
              <a:ext uri="{FF2B5EF4-FFF2-40B4-BE49-F238E27FC236}">
                <a16:creationId xmlns:a16="http://schemas.microsoft.com/office/drawing/2014/main" id="{DFEF218F-F1A0-4025-A993-9726E12577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7" name="Line 109">
            <a:extLst>
              <a:ext uri="{FF2B5EF4-FFF2-40B4-BE49-F238E27FC236}">
                <a16:creationId xmlns:a16="http://schemas.microsoft.com/office/drawing/2014/main" id="{B074CCA8-BDEF-4D20-BD75-E0406F088D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8" name="Line 110">
            <a:extLst>
              <a:ext uri="{FF2B5EF4-FFF2-40B4-BE49-F238E27FC236}">
                <a16:creationId xmlns:a16="http://schemas.microsoft.com/office/drawing/2014/main" id="{78236114-9CAE-4D01-8E1A-77BB6A8259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39" name="Line 111">
            <a:extLst>
              <a:ext uri="{FF2B5EF4-FFF2-40B4-BE49-F238E27FC236}">
                <a16:creationId xmlns:a16="http://schemas.microsoft.com/office/drawing/2014/main" id="{3F3603DF-9571-443F-9C03-985DE7B3E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0" name="Line 112">
            <a:extLst>
              <a:ext uri="{FF2B5EF4-FFF2-40B4-BE49-F238E27FC236}">
                <a16:creationId xmlns:a16="http://schemas.microsoft.com/office/drawing/2014/main" id="{CBC12F1D-21F5-46C6-A522-5490480DC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1" name="Oval 113">
            <a:extLst>
              <a:ext uri="{FF2B5EF4-FFF2-40B4-BE49-F238E27FC236}">
                <a16:creationId xmlns:a16="http://schemas.microsoft.com/office/drawing/2014/main" id="{6126F244-26C7-4747-B3C8-2160BAB5E6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42" name="Oval 114">
            <a:extLst>
              <a:ext uri="{FF2B5EF4-FFF2-40B4-BE49-F238E27FC236}">
                <a16:creationId xmlns:a16="http://schemas.microsoft.com/office/drawing/2014/main" id="{F932F637-7B1E-4A80-9963-F8F35DBF2C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43" name="Line 115">
            <a:extLst>
              <a:ext uri="{FF2B5EF4-FFF2-40B4-BE49-F238E27FC236}">
                <a16:creationId xmlns:a16="http://schemas.microsoft.com/office/drawing/2014/main" id="{4999380C-40A1-4241-8AB3-8C9407173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4" name="Line 116">
            <a:extLst>
              <a:ext uri="{FF2B5EF4-FFF2-40B4-BE49-F238E27FC236}">
                <a16:creationId xmlns:a16="http://schemas.microsoft.com/office/drawing/2014/main" id="{17BC451F-0783-431A-8B24-5C63A70832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5" name="Line 117">
            <a:extLst>
              <a:ext uri="{FF2B5EF4-FFF2-40B4-BE49-F238E27FC236}">
                <a16:creationId xmlns:a16="http://schemas.microsoft.com/office/drawing/2014/main" id="{9515F5BF-CC72-4A7B-BD87-5DFFB125C9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6" name="Line 118">
            <a:extLst>
              <a:ext uri="{FF2B5EF4-FFF2-40B4-BE49-F238E27FC236}">
                <a16:creationId xmlns:a16="http://schemas.microsoft.com/office/drawing/2014/main" id="{2B5CC9B6-2022-4E20-BA08-25F56D0B28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7" name="Line 119">
            <a:extLst>
              <a:ext uri="{FF2B5EF4-FFF2-40B4-BE49-F238E27FC236}">
                <a16:creationId xmlns:a16="http://schemas.microsoft.com/office/drawing/2014/main" id="{034D933A-14EB-495B-AB63-096BA2DB57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8" name="Line 120">
            <a:extLst>
              <a:ext uri="{FF2B5EF4-FFF2-40B4-BE49-F238E27FC236}">
                <a16:creationId xmlns:a16="http://schemas.microsoft.com/office/drawing/2014/main" id="{2B50BF77-2440-467B-A219-7B7A43C06A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49" name="Line 121">
            <a:extLst>
              <a:ext uri="{FF2B5EF4-FFF2-40B4-BE49-F238E27FC236}">
                <a16:creationId xmlns:a16="http://schemas.microsoft.com/office/drawing/2014/main" id="{78668CB0-AF15-46F0-8138-7B7BF77BA4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0" name="Line 122">
            <a:extLst>
              <a:ext uri="{FF2B5EF4-FFF2-40B4-BE49-F238E27FC236}">
                <a16:creationId xmlns:a16="http://schemas.microsoft.com/office/drawing/2014/main" id="{35501866-C00A-4A23-9329-CC8E3175FB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1" name="Line 123">
            <a:extLst>
              <a:ext uri="{FF2B5EF4-FFF2-40B4-BE49-F238E27FC236}">
                <a16:creationId xmlns:a16="http://schemas.microsoft.com/office/drawing/2014/main" id="{076BB9E7-E067-4626-B3FB-155AFC192C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2" name="Line 124">
            <a:extLst>
              <a:ext uri="{FF2B5EF4-FFF2-40B4-BE49-F238E27FC236}">
                <a16:creationId xmlns:a16="http://schemas.microsoft.com/office/drawing/2014/main" id="{78949392-D305-419F-A217-2EA18A0C21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3" name="Line 125">
            <a:extLst>
              <a:ext uri="{FF2B5EF4-FFF2-40B4-BE49-F238E27FC236}">
                <a16:creationId xmlns:a16="http://schemas.microsoft.com/office/drawing/2014/main" id="{B71F5E88-BF78-440E-82F0-8E831570C0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4" name="Line 126">
            <a:extLst>
              <a:ext uri="{FF2B5EF4-FFF2-40B4-BE49-F238E27FC236}">
                <a16:creationId xmlns:a16="http://schemas.microsoft.com/office/drawing/2014/main" id="{3CBFD138-1E9F-4F4A-B86B-075F7CFAAC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5" name="Line 127">
            <a:extLst>
              <a:ext uri="{FF2B5EF4-FFF2-40B4-BE49-F238E27FC236}">
                <a16:creationId xmlns:a16="http://schemas.microsoft.com/office/drawing/2014/main" id="{469F8FCA-2805-421C-8828-262C7ACDFE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6" name="Line 128">
            <a:extLst>
              <a:ext uri="{FF2B5EF4-FFF2-40B4-BE49-F238E27FC236}">
                <a16:creationId xmlns:a16="http://schemas.microsoft.com/office/drawing/2014/main" id="{7A4EC8A8-408F-44EB-9828-BE63DBE10F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7" name="Line 129">
            <a:extLst>
              <a:ext uri="{FF2B5EF4-FFF2-40B4-BE49-F238E27FC236}">
                <a16:creationId xmlns:a16="http://schemas.microsoft.com/office/drawing/2014/main" id="{C1A9A663-7918-405D-88F2-3055AD603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8" name="Line 130">
            <a:extLst>
              <a:ext uri="{FF2B5EF4-FFF2-40B4-BE49-F238E27FC236}">
                <a16:creationId xmlns:a16="http://schemas.microsoft.com/office/drawing/2014/main" id="{992E9658-3516-43C3-BAC2-5B603BF25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59" name="Line 131">
            <a:extLst>
              <a:ext uri="{FF2B5EF4-FFF2-40B4-BE49-F238E27FC236}">
                <a16:creationId xmlns:a16="http://schemas.microsoft.com/office/drawing/2014/main" id="{907EBC74-72DC-409F-AD4C-5F617D5E2E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0" name="Freeform 132">
            <a:extLst>
              <a:ext uri="{FF2B5EF4-FFF2-40B4-BE49-F238E27FC236}">
                <a16:creationId xmlns:a16="http://schemas.microsoft.com/office/drawing/2014/main" id="{6259DFB6-9E47-410D-B267-128DF80E885B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1" name="Freeform 133">
            <a:extLst>
              <a:ext uri="{FF2B5EF4-FFF2-40B4-BE49-F238E27FC236}">
                <a16:creationId xmlns:a16="http://schemas.microsoft.com/office/drawing/2014/main" id="{9E1E55B6-36A4-4A14-8967-0D8F191B0E3A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2" name="Freeform 134">
            <a:extLst>
              <a:ext uri="{FF2B5EF4-FFF2-40B4-BE49-F238E27FC236}">
                <a16:creationId xmlns:a16="http://schemas.microsoft.com/office/drawing/2014/main" id="{CD05EF7D-4943-41EE-8467-470DC36BD745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3" name="Freeform 135">
            <a:extLst>
              <a:ext uri="{FF2B5EF4-FFF2-40B4-BE49-F238E27FC236}">
                <a16:creationId xmlns:a16="http://schemas.microsoft.com/office/drawing/2014/main" id="{EC39F9F1-E5FA-479D-9080-7809480EAEAA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4" name="Oval 136">
            <a:extLst>
              <a:ext uri="{FF2B5EF4-FFF2-40B4-BE49-F238E27FC236}">
                <a16:creationId xmlns:a16="http://schemas.microsoft.com/office/drawing/2014/main" id="{87BF2A63-6C2F-44F6-9E9F-CAB0C10F7D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65" name="Oval 137">
            <a:extLst>
              <a:ext uri="{FF2B5EF4-FFF2-40B4-BE49-F238E27FC236}">
                <a16:creationId xmlns:a16="http://schemas.microsoft.com/office/drawing/2014/main" id="{979E9387-F9C2-4195-8306-19A4840C0E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66" name="Oval 138">
            <a:extLst>
              <a:ext uri="{FF2B5EF4-FFF2-40B4-BE49-F238E27FC236}">
                <a16:creationId xmlns:a16="http://schemas.microsoft.com/office/drawing/2014/main" id="{F8C41C35-3EB3-4DA8-B049-EB89DF85D5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67" name="Oval 139">
            <a:extLst>
              <a:ext uri="{FF2B5EF4-FFF2-40B4-BE49-F238E27FC236}">
                <a16:creationId xmlns:a16="http://schemas.microsoft.com/office/drawing/2014/main" id="{BCCEF47E-345E-45E2-8BD0-9306DC3DF3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68" name="Freeform 140">
            <a:extLst>
              <a:ext uri="{FF2B5EF4-FFF2-40B4-BE49-F238E27FC236}">
                <a16:creationId xmlns:a16="http://schemas.microsoft.com/office/drawing/2014/main" id="{2DDAC652-F908-4697-886A-C0C1D6DF7B8B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69" name="Freeform 141">
            <a:extLst>
              <a:ext uri="{FF2B5EF4-FFF2-40B4-BE49-F238E27FC236}">
                <a16:creationId xmlns:a16="http://schemas.microsoft.com/office/drawing/2014/main" id="{B20D92E9-8370-4432-AB00-103E0E7172B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70" name="Freeform 142">
            <a:extLst>
              <a:ext uri="{FF2B5EF4-FFF2-40B4-BE49-F238E27FC236}">
                <a16:creationId xmlns:a16="http://schemas.microsoft.com/office/drawing/2014/main" id="{A8AA5EA4-B5FD-4DFA-9850-916B3CAF4606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71" name="Freeform 143">
            <a:extLst>
              <a:ext uri="{FF2B5EF4-FFF2-40B4-BE49-F238E27FC236}">
                <a16:creationId xmlns:a16="http://schemas.microsoft.com/office/drawing/2014/main" id="{B832F332-D154-4D88-A662-C7953046AC28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72" name="Oval 144">
            <a:extLst>
              <a:ext uri="{FF2B5EF4-FFF2-40B4-BE49-F238E27FC236}">
                <a16:creationId xmlns:a16="http://schemas.microsoft.com/office/drawing/2014/main" id="{D41E8DF4-5023-47C7-839D-C8FC33CA95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3" name="Oval 145">
            <a:extLst>
              <a:ext uri="{FF2B5EF4-FFF2-40B4-BE49-F238E27FC236}">
                <a16:creationId xmlns:a16="http://schemas.microsoft.com/office/drawing/2014/main" id="{D5009878-A6DA-4430-9109-FDAF62892E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4" name="Oval 146">
            <a:extLst>
              <a:ext uri="{FF2B5EF4-FFF2-40B4-BE49-F238E27FC236}">
                <a16:creationId xmlns:a16="http://schemas.microsoft.com/office/drawing/2014/main" id="{44796E71-38F4-4983-B01E-3B24103566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5" name="Freeform 147">
            <a:extLst>
              <a:ext uri="{FF2B5EF4-FFF2-40B4-BE49-F238E27FC236}">
                <a16:creationId xmlns:a16="http://schemas.microsoft.com/office/drawing/2014/main" id="{0F140FBB-8501-414C-88BE-F5ED778642E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76" name="Oval 148">
            <a:extLst>
              <a:ext uri="{FF2B5EF4-FFF2-40B4-BE49-F238E27FC236}">
                <a16:creationId xmlns:a16="http://schemas.microsoft.com/office/drawing/2014/main" id="{4B6C84F4-1CEC-45AA-AE5D-F0DE3E33BE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7" name="Oval 149">
            <a:extLst>
              <a:ext uri="{FF2B5EF4-FFF2-40B4-BE49-F238E27FC236}">
                <a16:creationId xmlns:a16="http://schemas.microsoft.com/office/drawing/2014/main" id="{B26A7415-DE5A-41B2-BA8C-3BE26B6E49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8" name="Oval 150">
            <a:extLst>
              <a:ext uri="{FF2B5EF4-FFF2-40B4-BE49-F238E27FC236}">
                <a16:creationId xmlns:a16="http://schemas.microsoft.com/office/drawing/2014/main" id="{CFA957FC-6B85-46FC-BF18-214E3CCBDF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79" name="Line 151">
            <a:extLst>
              <a:ext uri="{FF2B5EF4-FFF2-40B4-BE49-F238E27FC236}">
                <a16:creationId xmlns:a16="http://schemas.microsoft.com/office/drawing/2014/main" id="{D43C8CA7-78CD-45BE-B00A-E0501463C6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0" name="Oval 152">
            <a:extLst>
              <a:ext uri="{FF2B5EF4-FFF2-40B4-BE49-F238E27FC236}">
                <a16:creationId xmlns:a16="http://schemas.microsoft.com/office/drawing/2014/main" id="{8A25E74C-0B7C-41FA-93E4-D675B60EBC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81" name="Oval 153">
            <a:extLst>
              <a:ext uri="{FF2B5EF4-FFF2-40B4-BE49-F238E27FC236}">
                <a16:creationId xmlns:a16="http://schemas.microsoft.com/office/drawing/2014/main" id="{E5D8BF95-60D3-4D9E-9EA5-BB4F7E8FB7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82" name="Oval 154">
            <a:extLst>
              <a:ext uri="{FF2B5EF4-FFF2-40B4-BE49-F238E27FC236}">
                <a16:creationId xmlns:a16="http://schemas.microsoft.com/office/drawing/2014/main" id="{F531A536-E657-4B97-BDBB-9ED339C3C7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884" name="Freeform 156">
            <a:extLst>
              <a:ext uri="{FF2B5EF4-FFF2-40B4-BE49-F238E27FC236}">
                <a16:creationId xmlns:a16="http://schemas.microsoft.com/office/drawing/2014/main" id="{3F0AD964-3BBA-4378-AFA5-E137D9FDEB52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5" name="Line 157">
            <a:extLst>
              <a:ext uri="{FF2B5EF4-FFF2-40B4-BE49-F238E27FC236}">
                <a16:creationId xmlns:a16="http://schemas.microsoft.com/office/drawing/2014/main" id="{C1273546-F45A-4C1A-9651-01F57873FF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6" name="Line 158">
            <a:extLst>
              <a:ext uri="{FF2B5EF4-FFF2-40B4-BE49-F238E27FC236}">
                <a16:creationId xmlns:a16="http://schemas.microsoft.com/office/drawing/2014/main" id="{23B4EF06-D84E-452B-BCFE-68098AF290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7" name="Line 159">
            <a:extLst>
              <a:ext uri="{FF2B5EF4-FFF2-40B4-BE49-F238E27FC236}">
                <a16:creationId xmlns:a16="http://schemas.microsoft.com/office/drawing/2014/main" id="{37C34701-8A86-4156-8C30-C91AB83362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8" name="Freeform 160">
            <a:extLst>
              <a:ext uri="{FF2B5EF4-FFF2-40B4-BE49-F238E27FC236}">
                <a16:creationId xmlns:a16="http://schemas.microsoft.com/office/drawing/2014/main" id="{AEC4D0C5-E664-43AF-91D1-1A06E1C3EB82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89" name="Freeform 161">
            <a:extLst>
              <a:ext uri="{FF2B5EF4-FFF2-40B4-BE49-F238E27FC236}">
                <a16:creationId xmlns:a16="http://schemas.microsoft.com/office/drawing/2014/main" id="{A4D2D284-1062-4710-8F64-234DB85A693B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0" name="Line 162">
            <a:extLst>
              <a:ext uri="{FF2B5EF4-FFF2-40B4-BE49-F238E27FC236}">
                <a16:creationId xmlns:a16="http://schemas.microsoft.com/office/drawing/2014/main" id="{92398D8C-3BA0-46AD-9F51-FBC38D5940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1" name="Line 163">
            <a:extLst>
              <a:ext uri="{FF2B5EF4-FFF2-40B4-BE49-F238E27FC236}">
                <a16:creationId xmlns:a16="http://schemas.microsoft.com/office/drawing/2014/main" id="{294ECB9F-AF14-4B6B-9BEC-93BE231EA1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2" name="Line 164">
            <a:extLst>
              <a:ext uri="{FF2B5EF4-FFF2-40B4-BE49-F238E27FC236}">
                <a16:creationId xmlns:a16="http://schemas.microsoft.com/office/drawing/2014/main" id="{9943EAE8-A1BF-4AF6-B52E-4A1E5EF0A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3" name="Freeform 165">
            <a:extLst>
              <a:ext uri="{FF2B5EF4-FFF2-40B4-BE49-F238E27FC236}">
                <a16:creationId xmlns:a16="http://schemas.microsoft.com/office/drawing/2014/main" id="{41CCA1EF-590B-4128-B5D2-6D25A050C633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4" name="Line 166">
            <a:extLst>
              <a:ext uri="{FF2B5EF4-FFF2-40B4-BE49-F238E27FC236}">
                <a16:creationId xmlns:a16="http://schemas.microsoft.com/office/drawing/2014/main" id="{7C3FB666-E9BB-4EDA-BFA0-C43D000D86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5" name="Freeform 167">
            <a:extLst>
              <a:ext uri="{FF2B5EF4-FFF2-40B4-BE49-F238E27FC236}">
                <a16:creationId xmlns:a16="http://schemas.microsoft.com/office/drawing/2014/main" id="{E22C25AA-5F7F-4EDE-A6CA-9BF0E30621CA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6" name="Freeform 168">
            <a:extLst>
              <a:ext uri="{FF2B5EF4-FFF2-40B4-BE49-F238E27FC236}">
                <a16:creationId xmlns:a16="http://schemas.microsoft.com/office/drawing/2014/main" id="{5AC3972E-518D-47BE-A43E-9EBF0333CA38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7" name="Freeform 169">
            <a:extLst>
              <a:ext uri="{FF2B5EF4-FFF2-40B4-BE49-F238E27FC236}">
                <a16:creationId xmlns:a16="http://schemas.microsoft.com/office/drawing/2014/main" id="{0F9C1C73-6433-4DFC-9AD0-0C930C46EC65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8" name="Freeform 170">
            <a:extLst>
              <a:ext uri="{FF2B5EF4-FFF2-40B4-BE49-F238E27FC236}">
                <a16:creationId xmlns:a16="http://schemas.microsoft.com/office/drawing/2014/main" id="{57829FDC-B3DE-404A-898B-33FF17B1B23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899" name="Oval 171">
            <a:extLst>
              <a:ext uri="{FF2B5EF4-FFF2-40B4-BE49-F238E27FC236}">
                <a16:creationId xmlns:a16="http://schemas.microsoft.com/office/drawing/2014/main" id="{740870B3-5D17-4471-B69E-59E4F856AB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0" name="Oval 172">
            <a:extLst>
              <a:ext uri="{FF2B5EF4-FFF2-40B4-BE49-F238E27FC236}">
                <a16:creationId xmlns:a16="http://schemas.microsoft.com/office/drawing/2014/main" id="{DBA0F81A-4B3C-4F5F-B06F-ED00EBED33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1" name="Oval 173">
            <a:extLst>
              <a:ext uri="{FF2B5EF4-FFF2-40B4-BE49-F238E27FC236}">
                <a16:creationId xmlns:a16="http://schemas.microsoft.com/office/drawing/2014/main" id="{A5CA730D-2EC5-436F-B94E-B9A870BACD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2" name="Oval 174">
            <a:extLst>
              <a:ext uri="{FF2B5EF4-FFF2-40B4-BE49-F238E27FC236}">
                <a16:creationId xmlns:a16="http://schemas.microsoft.com/office/drawing/2014/main" id="{23FA0F5D-95A2-46AC-8AEC-11539C828D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3" name="Oval 175">
            <a:extLst>
              <a:ext uri="{FF2B5EF4-FFF2-40B4-BE49-F238E27FC236}">
                <a16:creationId xmlns:a16="http://schemas.microsoft.com/office/drawing/2014/main" id="{A62E239F-7CAE-4E82-800C-4040044238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4" name="Oval 176">
            <a:extLst>
              <a:ext uri="{FF2B5EF4-FFF2-40B4-BE49-F238E27FC236}">
                <a16:creationId xmlns:a16="http://schemas.microsoft.com/office/drawing/2014/main" id="{FB0C2784-90FF-49DB-9704-BD269769EC4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5" name="Oval 177">
            <a:extLst>
              <a:ext uri="{FF2B5EF4-FFF2-40B4-BE49-F238E27FC236}">
                <a16:creationId xmlns:a16="http://schemas.microsoft.com/office/drawing/2014/main" id="{32A9DDAD-ED8B-4979-B3F3-7E1D87896A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6" name="Oval 178">
            <a:extLst>
              <a:ext uri="{FF2B5EF4-FFF2-40B4-BE49-F238E27FC236}">
                <a16:creationId xmlns:a16="http://schemas.microsoft.com/office/drawing/2014/main" id="{B9FA4872-6C31-4F72-92F8-81BEC191D8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7" name="Oval 179">
            <a:extLst>
              <a:ext uri="{FF2B5EF4-FFF2-40B4-BE49-F238E27FC236}">
                <a16:creationId xmlns:a16="http://schemas.microsoft.com/office/drawing/2014/main" id="{4479DBEC-1E75-40C8-AED7-89246166BE7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8" name="Oval 180">
            <a:extLst>
              <a:ext uri="{FF2B5EF4-FFF2-40B4-BE49-F238E27FC236}">
                <a16:creationId xmlns:a16="http://schemas.microsoft.com/office/drawing/2014/main" id="{D5AC8937-31C7-4D55-ADE9-2CA10B321D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09" name="Oval 181">
            <a:extLst>
              <a:ext uri="{FF2B5EF4-FFF2-40B4-BE49-F238E27FC236}">
                <a16:creationId xmlns:a16="http://schemas.microsoft.com/office/drawing/2014/main" id="{3CDE3511-B045-4C03-B862-28CA16D18A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0" name="Oval 182">
            <a:extLst>
              <a:ext uri="{FF2B5EF4-FFF2-40B4-BE49-F238E27FC236}">
                <a16:creationId xmlns:a16="http://schemas.microsoft.com/office/drawing/2014/main" id="{0609CB9B-6F5A-4553-BC25-2C631D0909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1" name="Oval 183">
            <a:extLst>
              <a:ext uri="{FF2B5EF4-FFF2-40B4-BE49-F238E27FC236}">
                <a16:creationId xmlns:a16="http://schemas.microsoft.com/office/drawing/2014/main" id="{A0F5231A-480D-419E-8151-7519CA0772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2" name="Oval 184">
            <a:extLst>
              <a:ext uri="{FF2B5EF4-FFF2-40B4-BE49-F238E27FC236}">
                <a16:creationId xmlns:a16="http://schemas.microsoft.com/office/drawing/2014/main" id="{8F701E2F-691B-4CF7-856C-2E71DD591C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3" name="Oval 185">
            <a:extLst>
              <a:ext uri="{FF2B5EF4-FFF2-40B4-BE49-F238E27FC236}">
                <a16:creationId xmlns:a16="http://schemas.microsoft.com/office/drawing/2014/main" id="{5D9C7D7F-4B63-4453-9204-E684E3A183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4" name="Oval 186">
            <a:extLst>
              <a:ext uri="{FF2B5EF4-FFF2-40B4-BE49-F238E27FC236}">
                <a16:creationId xmlns:a16="http://schemas.microsoft.com/office/drawing/2014/main" id="{2AA6FA20-115C-4427-85CE-A576605205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15" name="Line 187">
            <a:extLst>
              <a:ext uri="{FF2B5EF4-FFF2-40B4-BE49-F238E27FC236}">
                <a16:creationId xmlns:a16="http://schemas.microsoft.com/office/drawing/2014/main" id="{2BF02996-E1F7-4893-A40C-067E933FFD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181600"/>
            <a:ext cx="177800" cy="2936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7916" name="Text Box 188">
            <a:extLst>
              <a:ext uri="{FF2B5EF4-FFF2-40B4-BE49-F238E27FC236}">
                <a16:creationId xmlns:a16="http://schemas.microsoft.com/office/drawing/2014/main" id="{15CAD564-98CD-4307-9BDF-7D5D792C5BE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7917" name="Freeform 189">
            <a:extLst>
              <a:ext uri="{FF2B5EF4-FFF2-40B4-BE49-F238E27FC236}">
                <a16:creationId xmlns:a16="http://schemas.microsoft.com/office/drawing/2014/main" id="{591DA2B9-C6B4-4E96-BC03-92A4CDEABD2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18" name="Freeform 190">
            <a:extLst>
              <a:ext uri="{FF2B5EF4-FFF2-40B4-BE49-F238E27FC236}">
                <a16:creationId xmlns:a16="http://schemas.microsoft.com/office/drawing/2014/main" id="{D2234471-0D32-4874-ABA9-2E6F4DBF37D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19" name="Freeform 191">
            <a:extLst>
              <a:ext uri="{FF2B5EF4-FFF2-40B4-BE49-F238E27FC236}">
                <a16:creationId xmlns:a16="http://schemas.microsoft.com/office/drawing/2014/main" id="{EFB7EABB-1295-4A35-A47E-FEB99C819CCF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0" name="Freeform 192">
            <a:extLst>
              <a:ext uri="{FF2B5EF4-FFF2-40B4-BE49-F238E27FC236}">
                <a16:creationId xmlns:a16="http://schemas.microsoft.com/office/drawing/2014/main" id="{736CF3DA-BCC8-4848-ABAC-A02637732860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1" name="Freeform 193">
            <a:extLst>
              <a:ext uri="{FF2B5EF4-FFF2-40B4-BE49-F238E27FC236}">
                <a16:creationId xmlns:a16="http://schemas.microsoft.com/office/drawing/2014/main" id="{BB390145-D900-409D-8F98-E08F8663ACDF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2" name="Freeform 194">
            <a:extLst>
              <a:ext uri="{FF2B5EF4-FFF2-40B4-BE49-F238E27FC236}">
                <a16:creationId xmlns:a16="http://schemas.microsoft.com/office/drawing/2014/main" id="{B51F9D97-8418-4FB3-A4EE-6D177A97026D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3" name="Freeform 195">
            <a:extLst>
              <a:ext uri="{FF2B5EF4-FFF2-40B4-BE49-F238E27FC236}">
                <a16:creationId xmlns:a16="http://schemas.microsoft.com/office/drawing/2014/main" id="{4796BB14-3BA9-4D61-960C-1181A900FF92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4" name="Freeform 196">
            <a:extLst>
              <a:ext uri="{FF2B5EF4-FFF2-40B4-BE49-F238E27FC236}">
                <a16:creationId xmlns:a16="http://schemas.microsoft.com/office/drawing/2014/main" id="{B00B407A-CAEF-43AC-AA1B-0F198EAF677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5" name="Freeform 197">
            <a:extLst>
              <a:ext uri="{FF2B5EF4-FFF2-40B4-BE49-F238E27FC236}">
                <a16:creationId xmlns:a16="http://schemas.microsoft.com/office/drawing/2014/main" id="{6A178A76-8DC5-4E7D-9D92-E29E70023A2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26" name="Oval 198">
            <a:extLst>
              <a:ext uri="{FF2B5EF4-FFF2-40B4-BE49-F238E27FC236}">
                <a16:creationId xmlns:a16="http://schemas.microsoft.com/office/drawing/2014/main" id="{B5E90296-D045-424B-AAEF-7D20350525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27" name="Oval 199">
            <a:extLst>
              <a:ext uri="{FF2B5EF4-FFF2-40B4-BE49-F238E27FC236}">
                <a16:creationId xmlns:a16="http://schemas.microsoft.com/office/drawing/2014/main" id="{1A86248A-B224-4B77-AC67-6C87DB0C76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28" name="Text Box 200">
            <a:extLst>
              <a:ext uri="{FF2B5EF4-FFF2-40B4-BE49-F238E27FC236}">
                <a16:creationId xmlns:a16="http://schemas.microsoft.com/office/drawing/2014/main" id="{B974066E-7DF9-4DA1-868F-145444CD7A6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7929" name="Line 201">
            <a:extLst>
              <a:ext uri="{FF2B5EF4-FFF2-40B4-BE49-F238E27FC236}">
                <a16:creationId xmlns:a16="http://schemas.microsoft.com/office/drawing/2014/main" id="{60F835BC-91A0-404E-8DCC-3E725651A7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0" name="Oval 202">
            <a:extLst>
              <a:ext uri="{FF2B5EF4-FFF2-40B4-BE49-F238E27FC236}">
                <a16:creationId xmlns:a16="http://schemas.microsoft.com/office/drawing/2014/main" id="{DCE35393-DF44-468F-BF2E-85C7948C8A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31" name="Oval 203">
            <a:extLst>
              <a:ext uri="{FF2B5EF4-FFF2-40B4-BE49-F238E27FC236}">
                <a16:creationId xmlns:a16="http://schemas.microsoft.com/office/drawing/2014/main" id="{142AB0FD-FCD4-4F39-B7C0-96C76A0D7C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7932" name="Text Box 204">
            <a:extLst>
              <a:ext uri="{FF2B5EF4-FFF2-40B4-BE49-F238E27FC236}">
                <a16:creationId xmlns:a16="http://schemas.microsoft.com/office/drawing/2014/main" id="{BFF00734-6FA5-4E93-A103-C83F96CF519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7933" name="Line 205">
            <a:extLst>
              <a:ext uri="{FF2B5EF4-FFF2-40B4-BE49-F238E27FC236}">
                <a16:creationId xmlns:a16="http://schemas.microsoft.com/office/drawing/2014/main" id="{CA9232C8-49EE-4BEC-81A4-E8CDF02D5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5" name="Freeform 207">
            <a:extLst>
              <a:ext uri="{FF2B5EF4-FFF2-40B4-BE49-F238E27FC236}">
                <a16:creationId xmlns:a16="http://schemas.microsoft.com/office/drawing/2014/main" id="{FC39A5E8-B85A-421B-8600-6BE5D5B408A2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6" name="Freeform 208">
            <a:extLst>
              <a:ext uri="{FF2B5EF4-FFF2-40B4-BE49-F238E27FC236}">
                <a16:creationId xmlns:a16="http://schemas.microsoft.com/office/drawing/2014/main" id="{787A88C8-DC9E-4C3A-AC31-95F32D640B85}"/>
              </a:ext>
            </a:extLst>
          </p:cNvPr>
          <p:cNvSpPr>
            <a:spLocks/>
          </p:cNvSpPr>
          <p:nvPr/>
        </p:nvSpPr>
        <p:spPr bwMode="auto">
          <a:xfrm flipH="1" flipV="1">
            <a:off x="4340225" y="3657600"/>
            <a:ext cx="38100" cy="242888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7" name="Freeform 209">
            <a:extLst>
              <a:ext uri="{FF2B5EF4-FFF2-40B4-BE49-F238E27FC236}">
                <a16:creationId xmlns:a16="http://schemas.microsoft.com/office/drawing/2014/main" id="{B2644C16-4536-4B4F-B896-3ABE6A5A64D2}"/>
              </a:ext>
            </a:extLst>
          </p:cNvPr>
          <p:cNvSpPr>
            <a:spLocks/>
          </p:cNvSpPr>
          <p:nvPr/>
        </p:nvSpPr>
        <p:spPr bwMode="auto">
          <a:xfrm>
            <a:off x="4375151" y="3667126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8" name="Freeform 210">
            <a:extLst>
              <a:ext uri="{FF2B5EF4-FFF2-40B4-BE49-F238E27FC236}">
                <a16:creationId xmlns:a16="http://schemas.microsoft.com/office/drawing/2014/main" id="{4F61DD80-B589-479E-AEDE-21D67EFF2FAD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39" name="Freeform 211">
            <a:extLst>
              <a:ext uri="{FF2B5EF4-FFF2-40B4-BE49-F238E27FC236}">
                <a16:creationId xmlns:a16="http://schemas.microsoft.com/office/drawing/2014/main" id="{C221AA45-DFB5-4D49-B582-48F999D294E6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0" name="Freeform 212">
            <a:extLst>
              <a:ext uri="{FF2B5EF4-FFF2-40B4-BE49-F238E27FC236}">
                <a16:creationId xmlns:a16="http://schemas.microsoft.com/office/drawing/2014/main" id="{74A62D6B-BD64-45F8-AEFD-E7C54DD60D40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1" name="Freeform 213">
            <a:extLst>
              <a:ext uri="{FF2B5EF4-FFF2-40B4-BE49-F238E27FC236}">
                <a16:creationId xmlns:a16="http://schemas.microsoft.com/office/drawing/2014/main" id="{26FC884E-CEFF-4556-92FA-6B97431F10BE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2" name="Freeform 214">
            <a:extLst>
              <a:ext uri="{FF2B5EF4-FFF2-40B4-BE49-F238E27FC236}">
                <a16:creationId xmlns:a16="http://schemas.microsoft.com/office/drawing/2014/main" id="{294DDE03-E8A7-4324-8303-1E3511A2D2C1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3" name="Freeform 215">
            <a:extLst>
              <a:ext uri="{FF2B5EF4-FFF2-40B4-BE49-F238E27FC236}">
                <a16:creationId xmlns:a16="http://schemas.microsoft.com/office/drawing/2014/main" id="{78F6665A-8F41-4E6C-A726-F0C213550366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4" name="Freeform 216">
            <a:extLst>
              <a:ext uri="{FF2B5EF4-FFF2-40B4-BE49-F238E27FC236}">
                <a16:creationId xmlns:a16="http://schemas.microsoft.com/office/drawing/2014/main" id="{C3477D4D-CD69-4E3D-837A-2C26D1F5B491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5" name="Freeform 217">
            <a:extLst>
              <a:ext uri="{FF2B5EF4-FFF2-40B4-BE49-F238E27FC236}">
                <a16:creationId xmlns:a16="http://schemas.microsoft.com/office/drawing/2014/main" id="{970A7D36-6A73-4E6C-8BA9-E46574DE7FB8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6" name="Freeform 218">
            <a:extLst>
              <a:ext uri="{FF2B5EF4-FFF2-40B4-BE49-F238E27FC236}">
                <a16:creationId xmlns:a16="http://schemas.microsoft.com/office/drawing/2014/main" id="{6DE231CF-A5AD-4F79-B410-5B76A69D124E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7" name="Freeform 219">
            <a:extLst>
              <a:ext uri="{FF2B5EF4-FFF2-40B4-BE49-F238E27FC236}">
                <a16:creationId xmlns:a16="http://schemas.microsoft.com/office/drawing/2014/main" id="{11012C16-B6A9-4973-83E6-B6F60EA7F34E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8" name="Freeform 220">
            <a:extLst>
              <a:ext uri="{FF2B5EF4-FFF2-40B4-BE49-F238E27FC236}">
                <a16:creationId xmlns:a16="http://schemas.microsoft.com/office/drawing/2014/main" id="{D4A5489C-B679-4A03-A0E3-017C3B46F7C2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49" name="Freeform 221">
            <a:extLst>
              <a:ext uri="{FF2B5EF4-FFF2-40B4-BE49-F238E27FC236}">
                <a16:creationId xmlns:a16="http://schemas.microsoft.com/office/drawing/2014/main" id="{3B83D407-77FA-43DA-8EE2-1F6F0FBF1C84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0" name="Freeform 222">
            <a:extLst>
              <a:ext uri="{FF2B5EF4-FFF2-40B4-BE49-F238E27FC236}">
                <a16:creationId xmlns:a16="http://schemas.microsoft.com/office/drawing/2014/main" id="{699E99CB-0C3D-4765-86F1-DC85208192AC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1" name="Freeform 223">
            <a:extLst>
              <a:ext uri="{FF2B5EF4-FFF2-40B4-BE49-F238E27FC236}">
                <a16:creationId xmlns:a16="http://schemas.microsoft.com/office/drawing/2014/main" id="{EF4C4D9D-B380-4218-9B84-67EEFF560878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2" name="Line 224">
            <a:extLst>
              <a:ext uri="{FF2B5EF4-FFF2-40B4-BE49-F238E27FC236}">
                <a16:creationId xmlns:a16="http://schemas.microsoft.com/office/drawing/2014/main" id="{E155DDBA-AB55-4473-88AF-2EAA2B656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3" name="Freeform 225">
            <a:extLst>
              <a:ext uri="{FF2B5EF4-FFF2-40B4-BE49-F238E27FC236}">
                <a16:creationId xmlns:a16="http://schemas.microsoft.com/office/drawing/2014/main" id="{1B390128-D486-4193-9C72-6425D683575C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4" name="Freeform 226">
            <a:extLst>
              <a:ext uri="{FF2B5EF4-FFF2-40B4-BE49-F238E27FC236}">
                <a16:creationId xmlns:a16="http://schemas.microsoft.com/office/drawing/2014/main" id="{F870F794-B783-40F8-A2DD-DBE9D1BCF46D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5" name="Freeform 227">
            <a:extLst>
              <a:ext uri="{FF2B5EF4-FFF2-40B4-BE49-F238E27FC236}">
                <a16:creationId xmlns:a16="http://schemas.microsoft.com/office/drawing/2014/main" id="{BA4AAEB7-AB8B-4124-8F93-413AB8DC462C}"/>
              </a:ext>
            </a:extLst>
          </p:cNvPr>
          <p:cNvSpPr>
            <a:spLocks/>
          </p:cNvSpPr>
          <p:nvPr/>
        </p:nvSpPr>
        <p:spPr bwMode="auto">
          <a:xfrm>
            <a:off x="4733926" y="4532314"/>
            <a:ext cx="180975" cy="77787"/>
          </a:xfrm>
          <a:custGeom>
            <a:avLst/>
            <a:gdLst>
              <a:gd name="T0" fmla="*/ 0 w 114"/>
              <a:gd name="T1" fmla="*/ 49 h 49"/>
              <a:gd name="T2" fmla="*/ 114 w 114"/>
              <a:gd name="T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49">
                <a:moveTo>
                  <a:pt x="0" y="49"/>
                </a:moveTo>
                <a:lnTo>
                  <a:pt x="11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6" name="Freeform 228">
            <a:extLst>
              <a:ext uri="{FF2B5EF4-FFF2-40B4-BE49-F238E27FC236}">
                <a16:creationId xmlns:a16="http://schemas.microsoft.com/office/drawing/2014/main" id="{DB6119B4-43C6-48B3-8D38-5B103EA71DA6}"/>
              </a:ext>
            </a:extLst>
          </p:cNvPr>
          <p:cNvSpPr>
            <a:spLocks/>
          </p:cNvSpPr>
          <p:nvPr/>
        </p:nvSpPr>
        <p:spPr bwMode="auto">
          <a:xfrm>
            <a:off x="4695826" y="4438651"/>
            <a:ext cx="214313" cy="92075"/>
          </a:xfrm>
          <a:custGeom>
            <a:avLst/>
            <a:gdLst>
              <a:gd name="T0" fmla="*/ 0 w 135"/>
              <a:gd name="T1" fmla="*/ 0 h 58"/>
              <a:gd name="T2" fmla="*/ 135 w 135"/>
              <a:gd name="T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" h="58">
                <a:moveTo>
                  <a:pt x="0" y="0"/>
                </a:moveTo>
                <a:lnTo>
                  <a:pt x="135" y="5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8" name="Freeform 230">
            <a:extLst>
              <a:ext uri="{FF2B5EF4-FFF2-40B4-BE49-F238E27FC236}">
                <a16:creationId xmlns:a16="http://schemas.microsoft.com/office/drawing/2014/main" id="{09E6B826-CE7C-4BD3-90A4-5622D5A26CF6}"/>
              </a:ext>
            </a:extLst>
          </p:cNvPr>
          <p:cNvSpPr>
            <a:spLocks/>
          </p:cNvSpPr>
          <p:nvPr/>
        </p:nvSpPr>
        <p:spPr bwMode="auto">
          <a:xfrm>
            <a:off x="4905375" y="3857626"/>
            <a:ext cx="215900" cy="85725"/>
          </a:xfrm>
          <a:custGeom>
            <a:avLst/>
            <a:gdLst>
              <a:gd name="T0" fmla="*/ 136 w 136"/>
              <a:gd name="T1" fmla="*/ 0 h 54"/>
              <a:gd name="T2" fmla="*/ 0 w 136"/>
              <a:gd name="T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54">
                <a:moveTo>
                  <a:pt x="136" y="0"/>
                </a:moveTo>
                <a:lnTo>
                  <a:pt x="0" y="5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59" name="Freeform 231">
            <a:extLst>
              <a:ext uri="{FF2B5EF4-FFF2-40B4-BE49-F238E27FC236}">
                <a16:creationId xmlns:a16="http://schemas.microsoft.com/office/drawing/2014/main" id="{2E297CDC-21CE-4FD1-9157-0C87F5557F1D}"/>
              </a:ext>
            </a:extLst>
          </p:cNvPr>
          <p:cNvSpPr>
            <a:spLocks/>
          </p:cNvSpPr>
          <p:nvPr/>
        </p:nvSpPr>
        <p:spPr bwMode="auto">
          <a:xfrm>
            <a:off x="4562476" y="5038725"/>
            <a:ext cx="214313" cy="82550"/>
          </a:xfrm>
          <a:custGeom>
            <a:avLst/>
            <a:gdLst>
              <a:gd name="T0" fmla="*/ 0 w 135"/>
              <a:gd name="T1" fmla="*/ 0 h 52"/>
              <a:gd name="T2" fmla="*/ 135 w 135"/>
              <a:gd name="T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" h="52">
                <a:moveTo>
                  <a:pt x="0" y="0"/>
                </a:moveTo>
                <a:lnTo>
                  <a:pt x="135" y="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1" name="Freeform 233">
            <a:extLst>
              <a:ext uri="{FF2B5EF4-FFF2-40B4-BE49-F238E27FC236}">
                <a16:creationId xmlns:a16="http://schemas.microsoft.com/office/drawing/2014/main" id="{0FC9792B-3BED-4EDF-8681-A3684B74ACCC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2" name="Freeform 234">
            <a:extLst>
              <a:ext uri="{FF2B5EF4-FFF2-40B4-BE49-F238E27FC236}">
                <a16:creationId xmlns:a16="http://schemas.microsoft.com/office/drawing/2014/main" id="{62537C19-349A-4414-824A-77DB5EF68B1C}"/>
              </a:ext>
            </a:extLst>
          </p:cNvPr>
          <p:cNvSpPr>
            <a:spLocks/>
          </p:cNvSpPr>
          <p:nvPr/>
        </p:nvSpPr>
        <p:spPr bwMode="auto">
          <a:xfrm>
            <a:off x="4908551" y="3790951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3" name="Freeform 235">
            <a:extLst>
              <a:ext uri="{FF2B5EF4-FFF2-40B4-BE49-F238E27FC236}">
                <a16:creationId xmlns:a16="http://schemas.microsoft.com/office/drawing/2014/main" id="{7560CC9D-2CDF-4100-B933-2B71C8F583FE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4" name="Freeform 236">
            <a:extLst>
              <a:ext uri="{FF2B5EF4-FFF2-40B4-BE49-F238E27FC236}">
                <a16:creationId xmlns:a16="http://schemas.microsoft.com/office/drawing/2014/main" id="{5400C93E-AC72-4AD8-BE8B-60161265F65C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5" name="Freeform 237">
            <a:extLst>
              <a:ext uri="{FF2B5EF4-FFF2-40B4-BE49-F238E27FC236}">
                <a16:creationId xmlns:a16="http://schemas.microsoft.com/office/drawing/2014/main" id="{5A710740-BDA7-47FA-AEF2-33ABFF425403}"/>
              </a:ext>
            </a:extLst>
          </p:cNvPr>
          <p:cNvSpPr>
            <a:spLocks/>
          </p:cNvSpPr>
          <p:nvPr/>
        </p:nvSpPr>
        <p:spPr bwMode="auto">
          <a:xfrm>
            <a:off x="4333876" y="5467350"/>
            <a:ext cx="53975" cy="234950"/>
          </a:xfrm>
          <a:custGeom>
            <a:avLst/>
            <a:gdLst>
              <a:gd name="T0" fmla="*/ 34 w 34"/>
              <a:gd name="T1" fmla="*/ 148 h 148"/>
              <a:gd name="T2" fmla="*/ 0 w 34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148">
                <a:moveTo>
                  <a:pt x="34" y="148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6" name="Freeform 238">
            <a:extLst>
              <a:ext uri="{FF2B5EF4-FFF2-40B4-BE49-F238E27FC236}">
                <a16:creationId xmlns:a16="http://schemas.microsoft.com/office/drawing/2014/main" id="{05C1AAF5-126A-4220-A889-F15946734836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7" name="Freeform 239">
            <a:extLst>
              <a:ext uri="{FF2B5EF4-FFF2-40B4-BE49-F238E27FC236}">
                <a16:creationId xmlns:a16="http://schemas.microsoft.com/office/drawing/2014/main" id="{EEE67CAA-8547-4430-A800-BB94D5DEAEBC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8" name="Freeform 240">
            <a:extLst>
              <a:ext uri="{FF2B5EF4-FFF2-40B4-BE49-F238E27FC236}">
                <a16:creationId xmlns:a16="http://schemas.microsoft.com/office/drawing/2014/main" id="{0D0D37CA-B7CA-46C6-BC0E-13A21729DC60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969" name="Text Box 241">
            <a:extLst>
              <a:ext uri="{FF2B5EF4-FFF2-40B4-BE49-F238E27FC236}">
                <a16:creationId xmlns:a16="http://schemas.microsoft.com/office/drawing/2014/main" id="{45CAB49E-5B35-4F14-AA7C-06628FB2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97970" name="Text Box 242">
            <a:extLst>
              <a:ext uri="{FF2B5EF4-FFF2-40B4-BE49-F238E27FC236}">
                <a16:creationId xmlns:a16="http://schemas.microsoft.com/office/drawing/2014/main" id="{F7115E11-D73F-44EB-8061-3A791E59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844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</a:t>
            </a:r>
          </a:p>
        </p:txBody>
      </p:sp>
    </p:spTree>
    <p:extLst>
      <p:ext uri="{BB962C8B-B14F-4D97-AF65-F5344CB8AC3E}">
        <p14:creationId xmlns:p14="http://schemas.microsoft.com/office/powerpoint/2010/main" val="1530154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Freeform 2">
            <a:extLst>
              <a:ext uri="{FF2B5EF4-FFF2-40B4-BE49-F238E27FC236}">
                <a16:creationId xmlns:a16="http://schemas.microsoft.com/office/drawing/2014/main" id="{8D0A21B2-13E3-4283-A8C5-A505DA3B5151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8755" name="Freeform 3">
            <a:extLst>
              <a:ext uri="{FF2B5EF4-FFF2-40B4-BE49-F238E27FC236}">
                <a16:creationId xmlns:a16="http://schemas.microsoft.com/office/drawing/2014/main" id="{0C9B00D8-4EB5-4A8D-BB82-FDA6DB733C08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56" name="Line 4">
            <a:extLst>
              <a:ext uri="{FF2B5EF4-FFF2-40B4-BE49-F238E27FC236}">
                <a16:creationId xmlns:a16="http://schemas.microsoft.com/office/drawing/2014/main" id="{1964FCE8-FBA2-470D-A697-545C76122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57" name="Freeform 5">
            <a:extLst>
              <a:ext uri="{FF2B5EF4-FFF2-40B4-BE49-F238E27FC236}">
                <a16:creationId xmlns:a16="http://schemas.microsoft.com/office/drawing/2014/main" id="{F58A2CE9-B36C-43CE-A01B-EBF76BCB372E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58" name="Freeform 6">
            <a:extLst>
              <a:ext uri="{FF2B5EF4-FFF2-40B4-BE49-F238E27FC236}">
                <a16:creationId xmlns:a16="http://schemas.microsoft.com/office/drawing/2014/main" id="{F1096465-D72E-473D-A104-3F158759586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59" name="Rectangle 7">
            <a:extLst>
              <a:ext uri="{FF2B5EF4-FFF2-40B4-BE49-F238E27FC236}">
                <a16:creationId xmlns:a16="http://schemas.microsoft.com/office/drawing/2014/main" id="{580AE412-DF89-4ECA-A06E-91024CE02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3275" y="232949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  <p:sp>
        <p:nvSpPr>
          <p:cNvPr id="1098760" name="Freeform 8">
            <a:extLst>
              <a:ext uri="{FF2B5EF4-FFF2-40B4-BE49-F238E27FC236}">
                <a16:creationId xmlns:a16="http://schemas.microsoft.com/office/drawing/2014/main" id="{9F6A28EB-0187-40E6-B1D2-3A36953F8096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660 w 3552"/>
              <a:gd name="T31" fmla="*/ 2223 h 3174"/>
              <a:gd name="T32" fmla="*/ 270 w 3552"/>
              <a:gd name="T33" fmla="*/ 2076 h 3174"/>
              <a:gd name="T34" fmla="*/ 420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660" y="2223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1" name="Freeform 9">
            <a:extLst>
              <a:ext uri="{FF2B5EF4-FFF2-40B4-BE49-F238E27FC236}">
                <a16:creationId xmlns:a16="http://schemas.microsoft.com/office/drawing/2014/main" id="{34F23EFD-18F9-4263-A224-F661D3DAE92A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2" name="Freeform 10">
            <a:extLst>
              <a:ext uri="{FF2B5EF4-FFF2-40B4-BE49-F238E27FC236}">
                <a16:creationId xmlns:a16="http://schemas.microsoft.com/office/drawing/2014/main" id="{EF18728E-DC50-48F9-A44B-CCF0046A32C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3" name="Line 11">
            <a:extLst>
              <a:ext uri="{FF2B5EF4-FFF2-40B4-BE49-F238E27FC236}">
                <a16:creationId xmlns:a16="http://schemas.microsoft.com/office/drawing/2014/main" id="{0E81CE54-C65D-444C-8991-08FD44316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4" name="Freeform 12">
            <a:extLst>
              <a:ext uri="{FF2B5EF4-FFF2-40B4-BE49-F238E27FC236}">
                <a16:creationId xmlns:a16="http://schemas.microsoft.com/office/drawing/2014/main" id="{60048B4D-1F83-47F5-831D-807383A3E17C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5" name="Freeform 13">
            <a:extLst>
              <a:ext uri="{FF2B5EF4-FFF2-40B4-BE49-F238E27FC236}">
                <a16:creationId xmlns:a16="http://schemas.microsoft.com/office/drawing/2014/main" id="{69073B54-5728-4508-96DE-48382AB26EF2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6" name="Freeform 14">
            <a:extLst>
              <a:ext uri="{FF2B5EF4-FFF2-40B4-BE49-F238E27FC236}">
                <a16:creationId xmlns:a16="http://schemas.microsoft.com/office/drawing/2014/main" id="{66DCDB83-790D-4914-84DD-D1F653A577F7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7" name="Line 15">
            <a:extLst>
              <a:ext uri="{FF2B5EF4-FFF2-40B4-BE49-F238E27FC236}">
                <a16:creationId xmlns:a16="http://schemas.microsoft.com/office/drawing/2014/main" id="{7CC1D582-AD75-4740-99BA-EB796A95C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8" name="Freeform 16">
            <a:extLst>
              <a:ext uri="{FF2B5EF4-FFF2-40B4-BE49-F238E27FC236}">
                <a16:creationId xmlns:a16="http://schemas.microsoft.com/office/drawing/2014/main" id="{5CAD5F5B-3566-4556-9580-B06EDB0E233F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69" name="Freeform 17">
            <a:extLst>
              <a:ext uri="{FF2B5EF4-FFF2-40B4-BE49-F238E27FC236}">
                <a16:creationId xmlns:a16="http://schemas.microsoft.com/office/drawing/2014/main" id="{E93EFAE0-88E3-421A-87CD-0A8FC3E2E871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0" name="Line 18">
            <a:extLst>
              <a:ext uri="{FF2B5EF4-FFF2-40B4-BE49-F238E27FC236}">
                <a16:creationId xmlns:a16="http://schemas.microsoft.com/office/drawing/2014/main" id="{23D8EB53-BAB6-4232-8457-42A33DF4A9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1" name="Line 19">
            <a:extLst>
              <a:ext uri="{FF2B5EF4-FFF2-40B4-BE49-F238E27FC236}">
                <a16:creationId xmlns:a16="http://schemas.microsoft.com/office/drawing/2014/main" id="{991676A5-EE2C-45C3-971E-DB1F7F9E4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2" name="Line 20">
            <a:extLst>
              <a:ext uri="{FF2B5EF4-FFF2-40B4-BE49-F238E27FC236}">
                <a16:creationId xmlns:a16="http://schemas.microsoft.com/office/drawing/2014/main" id="{3233CB5E-FEE6-4663-BE3E-BC33C36B9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3" name="Line 21">
            <a:extLst>
              <a:ext uri="{FF2B5EF4-FFF2-40B4-BE49-F238E27FC236}">
                <a16:creationId xmlns:a16="http://schemas.microsoft.com/office/drawing/2014/main" id="{3441C08E-B5C1-40F5-AED4-3B36D5DE47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4" name="Line 22">
            <a:extLst>
              <a:ext uri="{FF2B5EF4-FFF2-40B4-BE49-F238E27FC236}">
                <a16:creationId xmlns:a16="http://schemas.microsoft.com/office/drawing/2014/main" id="{34EF1054-5535-4FCD-99D7-9400874C01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5" name="Freeform 23">
            <a:extLst>
              <a:ext uri="{FF2B5EF4-FFF2-40B4-BE49-F238E27FC236}">
                <a16:creationId xmlns:a16="http://schemas.microsoft.com/office/drawing/2014/main" id="{51D2E2B4-2766-416D-BD2A-EA5C292EAFA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6" name="Line 24">
            <a:extLst>
              <a:ext uri="{FF2B5EF4-FFF2-40B4-BE49-F238E27FC236}">
                <a16:creationId xmlns:a16="http://schemas.microsoft.com/office/drawing/2014/main" id="{8B876221-7F99-4E60-8E3B-06657E3E0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7" name="Line 25">
            <a:extLst>
              <a:ext uri="{FF2B5EF4-FFF2-40B4-BE49-F238E27FC236}">
                <a16:creationId xmlns:a16="http://schemas.microsoft.com/office/drawing/2014/main" id="{0A2D453E-0F5B-43F1-9BCE-0F60730BA8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8" name="Line 26">
            <a:extLst>
              <a:ext uri="{FF2B5EF4-FFF2-40B4-BE49-F238E27FC236}">
                <a16:creationId xmlns:a16="http://schemas.microsoft.com/office/drawing/2014/main" id="{0230676D-EF8F-4562-9DE1-439C3673D9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79" name="Line 27">
            <a:extLst>
              <a:ext uri="{FF2B5EF4-FFF2-40B4-BE49-F238E27FC236}">
                <a16:creationId xmlns:a16="http://schemas.microsoft.com/office/drawing/2014/main" id="{A9516E48-5E6F-4DAF-8A69-98165A5E99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0" name="Freeform 28">
            <a:extLst>
              <a:ext uri="{FF2B5EF4-FFF2-40B4-BE49-F238E27FC236}">
                <a16:creationId xmlns:a16="http://schemas.microsoft.com/office/drawing/2014/main" id="{160E8052-C390-4B4F-A1B7-611F8E53D3E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1" name="Line 29">
            <a:extLst>
              <a:ext uri="{FF2B5EF4-FFF2-40B4-BE49-F238E27FC236}">
                <a16:creationId xmlns:a16="http://schemas.microsoft.com/office/drawing/2014/main" id="{F1220FD3-C534-4E68-A5F5-EC966FE311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2" name="Freeform 30">
            <a:extLst>
              <a:ext uri="{FF2B5EF4-FFF2-40B4-BE49-F238E27FC236}">
                <a16:creationId xmlns:a16="http://schemas.microsoft.com/office/drawing/2014/main" id="{1948C760-5F19-4C89-AE74-3FFBD696B01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3" name="Freeform 31">
            <a:extLst>
              <a:ext uri="{FF2B5EF4-FFF2-40B4-BE49-F238E27FC236}">
                <a16:creationId xmlns:a16="http://schemas.microsoft.com/office/drawing/2014/main" id="{27395E83-D51D-435A-8BFA-4132AFE11AEE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4" name="Line 32">
            <a:extLst>
              <a:ext uri="{FF2B5EF4-FFF2-40B4-BE49-F238E27FC236}">
                <a16:creationId xmlns:a16="http://schemas.microsoft.com/office/drawing/2014/main" id="{54DF2BD7-E9B6-4EDD-82CB-A6F7902E1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5" name="Line 33">
            <a:extLst>
              <a:ext uri="{FF2B5EF4-FFF2-40B4-BE49-F238E27FC236}">
                <a16:creationId xmlns:a16="http://schemas.microsoft.com/office/drawing/2014/main" id="{D6AE3E97-CD23-4E2D-922A-7B22F4B11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6" name="Freeform 34">
            <a:extLst>
              <a:ext uri="{FF2B5EF4-FFF2-40B4-BE49-F238E27FC236}">
                <a16:creationId xmlns:a16="http://schemas.microsoft.com/office/drawing/2014/main" id="{ABB87778-1CEF-4F65-A3C7-B95875638C6A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7" name="Line 35">
            <a:extLst>
              <a:ext uri="{FF2B5EF4-FFF2-40B4-BE49-F238E27FC236}">
                <a16:creationId xmlns:a16="http://schemas.microsoft.com/office/drawing/2014/main" id="{C6EDDE0A-E97D-4FA1-8BA6-74946C6A9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8" name="Freeform 36">
            <a:extLst>
              <a:ext uri="{FF2B5EF4-FFF2-40B4-BE49-F238E27FC236}">
                <a16:creationId xmlns:a16="http://schemas.microsoft.com/office/drawing/2014/main" id="{A5FE5D01-AB45-4AB9-BA62-A01E4BCE4AF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89" name="Line 37">
            <a:extLst>
              <a:ext uri="{FF2B5EF4-FFF2-40B4-BE49-F238E27FC236}">
                <a16:creationId xmlns:a16="http://schemas.microsoft.com/office/drawing/2014/main" id="{62E53AC3-D411-4B80-B283-38D53D4ED1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0" name="Line 38">
            <a:extLst>
              <a:ext uri="{FF2B5EF4-FFF2-40B4-BE49-F238E27FC236}">
                <a16:creationId xmlns:a16="http://schemas.microsoft.com/office/drawing/2014/main" id="{5855AEE3-B5FF-4923-864E-251687E1E6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1" name="Line 39">
            <a:extLst>
              <a:ext uri="{FF2B5EF4-FFF2-40B4-BE49-F238E27FC236}">
                <a16:creationId xmlns:a16="http://schemas.microsoft.com/office/drawing/2014/main" id="{EEB7267C-E4A4-4DF2-9721-92CCE3086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2" name="Line 40">
            <a:extLst>
              <a:ext uri="{FF2B5EF4-FFF2-40B4-BE49-F238E27FC236}">
                <a16:creationId xmlns:a16="http://schemas.microsoft.com/office/drawing/2014/main" id="{9C0092A3-075A-4DF8-867D-E475151087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3" name="Line 41">
            <a:extLst>
              <a:ext uri="{FF2B5EF4-FFF2-40B4-BE49-F238E27FC236}">
                <a16:creationId xmlns:a16="http://schemas.microsoft.com/office/drawing/2014/main" id="{C964B1D3-03C8-4EAD-8AB5-88E5A23118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4" name="Freeform 42">
            <a:extLst>
              <a:ext uri="{FF2B5EF4-FFF2-40B4-BE49-F238E27FC236}">
                <a16:creationId xmlns:a16="http://schemas.microsoft.com/office/drawing/2014/main" id="{DF9B5683-8380-400F-B006-00A879E95FB2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5" name="Line 43">
            <a:extLst>
              <a:ext uri="{FF2B5EF4-FFF2-40B4-BE49-F238E27FC236}">
                <a16:creationId xmlns:a16="http://schemas.microsoft.com/office/drawing/2014/main" id="{006A3DF9-DE3B-4C8A-9B1D-D769AA2A11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6" name="Freeform 44">
            <a:extLst>
              <a:ext uri="{FF2B5EF4-FFF2-40B4-BE49-F238E27FC236}">
                <a16:creationId xmlns:a16="http://schemas.microsoft.com/office/drawing/2014/main" id="{34AFAD0A-4512-4A9B-B659-BB817F1CABD3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7" name="Line 45">
            <a:extLst>
              <a:ext uri="{FF2B5EF4-FFF2-40B4-BE49-F238E27FC236}">
                <a16:creationId xmlns:a16="http://schemas.microsoft.com/office/drawing/2014/main" id="{5836E0A7-2ABA-4EDC-A530-1D56E039A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8" name="Line 46">
            <a:extLst>
              <a:ext uri="{FF2B5EF4-FFF2-40B4-BE49-F238E27FC236}">
                <a16:creationId xmlns:a16="http://schemas.microsoft.com/office/drawing/2014/main" id="{51DD938C-9010-4C07-B2E3-5A62FAA6C0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799" name="Line 47">
            <a:extLst>
              <a:ext uri="{FF2B5EF4-FFF2-40B4-BE49-F238E27FC236}">
                <a16:creationId xmlns:a16="http://schemas.microsoft.com/office/drawing/2014/main" id="{1F134478-F671-43E1-9786-A05EA51D1F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0" name="Line 48">
            <a:extLst>
              <a:ext uri="{FF2B5EF4-FFF2-40B4-BE49-F238E27FC236}">
                <a16:creationId xmlns:a16="http://schemas.microsoft.com/office/drawing/2014/main" id="{6176AFFF-1AE0-4D82-99B9-ADFEBF6CEE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1" name="Line 49">
            <a:extLst>
              <a:ext uri="{FF2B5EF4-FFF2-40B4-BE49-F238E27FC236}">
                <a16:creationId xmlns:a16="http://schemas.microsoft.com/office/drawing/2014/main" id="{7F962417-FA1E-44F8-A3B1-E5602BE2A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2" name="Line 50">
            <a:extLst>
              <a:ext uri="{FF2B5EF4-FFF2-40B4-BE49-F238E27FC236}">
                <a16:creationId xmlns:a16="http://schemas.microsoft.com/office/drawing/2014/main" id="{A4F4DE53-659C-4584-AC7F-0AC2D09EBA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3" name="Line 51">
            <a:extLst>
              <a:ext uri="{FF2B5EF4-FFF2-40B4-BE49-F238E27FC236}">
                <a16:creationId xmlns:a16="http://schemas.microsoft.com/office/drawing/2014/main" id="{CA2F6B2E-0192-49F3-A37D-0F483F6A38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4" name="Line 52">
            <a:extLst>
              <a:ext uri="{FF2B5EF4-FFF2-40B4-BE49-F238E27FC236}">
                <a16:creationId xmlns:a16="http://schemas.microsoft.com/office/drawing/2014/main" id="{256BF436-C91A-4135-9CD6-0BE20B9F1B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5" name="Freeform 53">
            <a:extLst>
              <a:ext uri="{FF2B5EF4-FFF2-40B4-BE49-F238E27FC236}">
                <a16:creationId xmlns:a16="http://schemas.microsoft.com/office/drawing/2014/main" id="{948888E3-C153-421A-8A4F-07643CA144B9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6" name="Freeform 54">
            <a:extLst>
              <a:ext uri="{FF2B5EF4-FFF2-40B4-BE49-F238E27FC236}">
                <a16:creationId xmlns:a16="http://schemas.microsoft.com/office/drawing/2014/main" id="{584A8588-7DCF-4CC6-83EA-5E9F6972FF99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7" name="Line 55">
            <a:extLst>
              <a:ext uri="{FF2B5EF4-FFF2-40B4-BE49-F238E27FC236}">
                <a16:creationId xmlns:a16="http://schemas.microsoft.com/office/drawing/2014/main" id="{7DE60420-7B88-465D-8BAA-C5E08F579C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8" name="Freeform 56">
            <a:extLst>
              <a:ext uri="{FF2B5EF4-FFF2-40B4-BE49-F238E27FC236}">
                <a16:creationId xmlns:a16="http://schemas.microsoft.com/office/drawing/2014/main" id="{72169FC3-F9C9-4834-A179-C039C191D5A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09" name="Freeform 57">
            <a:extLst>
              <a:ext uri="{FF2B5EF4-FFF2-40B4-BE49-F238E27FC236}">
                <a16:creationId xmlns:a16="http://schemas.microsoft.com/office/drawing/2014/main" id="{479AAD25-141C-409E-9461-A1F7749F1B4C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0" name="Line 58">
            <a:extLst>
              <a:ext uri="{FF2B5EF4-FFF2-40B4-BE49-F238E27FC236}">
                <a16:creationId xmlns:a16="http://schemas.microsoft.com/office/drawing/2014/main" id="{7DABB8BA-AE4F-4D6C-9414-CBA65182F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1" name="Freeform 59">
            <a:extLst>
              <a:ext uri="{FF2B5EF4-FFF2-40B4-BE49-F238E27FC236}">
                <a16:creationId xmlns:a16="http://schemas.microsoft.com/office/drawing/2014/main" id="{E79E9FAE-257F-4F4B-9C3A-B496D4895855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2" name="Line 60">
            <a:extLst>
              <a:ext uri="{FF2B5EF4-FFF2-40B4-BE49-F238E27FC236}">
                <a16:creationId xmlns:a16="http://schemas.microsoft.com/office/drawing/2014/main" id="{39494399-9DCF-48FC-A7AD-BF560DAB5F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3" name="Freeform 61">
            <a:extLst>
              <a:ext uri="{FF2B5EF4-FFF2-40B4-BE49-F238E27FC236}">
                <a16:creationId xmlns:a16="http://schemas.microsoft.com/office/drawing/2014/main" id="{A1D1F30E-3BDE-4D70-8A85-804E9531422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4" name="Oval 62">
            <a:extLst>
              <a:ext uri="{FF2B5EF4-FFF2-40B4-BE49-F238E27FC236}">
                <a16:creationId xmlns:a16="http://schemas.microsoft.com/office/drawing/2014/main" id="{F2BBAD30-890A-42E9-98CD-0666F2ED58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15" name="Line 63">
            <a:extLst>
              <a:ext uri="{FF2B5EF4-FFF2-40B4-BE49-F238E27FC236}">
                <a16:creationId xmlns:a16="http://schemas.microsoft.com/office/drawing/2014/main" id="{A4395E23-0A40-4401-B232-767EA641E5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6" name="Line 64">
            <a:extLst>
              <a:ext uri="{FF2B5EF4-FFF2-40B4-BE49-F238E27FC236}">
                <a16:creationId xmlns:a16="http://schemas.microsoft.com/office/drawing/2014/main" id="{915034B5-2234-45AC-B2C6-3DF2022A7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7" name="Freeform 65">
            <a:extLst>
              <a:ext uri="{FF2B5EF4-FFF2-40B4-BE49-F238E27FC236}">
                <a16:creationId xmlns:a16="http://schemas.microsoft.com/office/drawing/2014/main" id="{5C4C3E6B-E285-4108-8B7D-ADC7ED87DBD2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8" name="Line 66">
            <a:extLst>
              <a:ext uri="{FF2B5EF4-FFF2-40B4-BE49-F238E27FC236}">
                <a16:creationId xmlns:a16="http://schemas.microsoft.com/office/drawing/2014/main" id="{9219EC6F-8645-4EF6-8F9A-C5C5CBF2DA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19" name="Text Box 67">
            <a:extLst>
              <a:ext uri="{FF2B5EF4-FFF2-40B4-BE49-F238E27FC236}">
                <a16:creationId xmlns:a16="http://schemas.microsoft.com/office/drawing/2014/main" id="{099D74DF-3271-4DE0-91DC-EE6CE10EA8B4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8820" name="Line 68">
            <a:extLst>
              <a:ext uri="{FF2B5EF4-FFF2-40B4-BE49-F238E27FC236}">
                <a16:creationId xmlns:a16="http://schemas.microsoft.com/office/drawing/2014/main" id="{D34E54AD-EC81-4F45-B85B-47979969DC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1" name="Line 69">
            <a:extLst>
              <a:ext uri="{FF2B5EF4-FFF2-40B4-BE49-F238E27FC236}">
                <a16:creationId xmlns:a16="http://schemas.microsoft.com/office/drawing/2014/main" id="{3166072F-570F-4CF8-B5F4-7B79FDF40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2" name="Line 70">
            <a:extLst>
              <a:ext uri="{FF2B5EF4-FFF2-40B4-BE49-F238E27FC236}">
                <a16:creationId xmlns:a16="http://schemas.microsoft.com/office/drawing/2014/main" id="{1834B298-F48E-4A65-9406-DB6B1F8C0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3" name="Freeform 71">
            <a:extLst>
              <a:ext uri="{FF2B5EF4-FFF2-40B4-BE49-F238E27FC236}">
                <a16:creationId xmlns:a16="http://schemas.microsoft.com/office/drawing/2014/main" id="{B0A1DBF0-7008-4280-A17E-F8E54B150B0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4" name="Line 72">
            <a:extLst>
              <a:ext uri="{FF2B5EF4-FFF2-40B4-BE49-F238E27FC236}">
                <a16:creationId xmlns:a16="http://schemas.microsoft.com/office/drawing/2014/main" id="{39F2CB86-435C-4624-9108-7714220D52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5" name="Freeform 73">
            <a:extLst>
              <a:ext uri="{FF2B5EF4-FFF2-40B4-BE49-F238E27FC236}">
                <a16:creationId xmlns:a16="http://schemas.microsoft.com/office/drawing/2014/main" id="{A89EB0C1-AD7C-41B3-B9A7-85785D6D2F0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6" name="Freeform 74">
            <a:extLst>
              <a:ext uri="{FF2B5EF4-FFF2-40B4-BE49-F238E27FC236}">
                <a16:creationId xmlns:a16="http://schemas.microsoft.com/office/drawing/2014/main" id="{4F92CCC3-F4A1-4EC0-8A1C-6B663EE2CE8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7" name="Freeform 75">
            <a:extLst>
              <a:ext uri="{FF2B5EF4-FFF2-40B4-BE49-F238E27FC236}">
                <a16:creationId xmlns:a16="http://schemas.microsoft.com/office/drawing/2014/main" id="{2AF4FD92-193F-494B-87F5-44668285679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8" name="Freeform 76">
            <a:extLst>
              <a:ext uri="{FF2B5EF4-FFF2-40B4-BE49-F238E27FC236}">
                <a16:creationId xmlns:a16="http://schemas.microsoft.com/office/drawing/2014/main" id="{B6FB7341-C285-4F66-9338-0C48E02AE21B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29" name="Freeform 77">
            <a:extLst>
              <a:ext uri="{FF2B5EF4-FFF2-40B4-BE49-F238E27FC236}">
                <a16:creationId xmlns:a16="http://schemas.microsoft.com/office/drawing/2014/main" id="{9013300E-AE97-4029-A183-F85240CC4A9F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0" name="Oval 78">
            <a:extLst>
              <a:ext uri="{FF2B5EF4-FFF2-40B4-BE49-F238E27FC236}">
                <a16:creationId xmlns:a16="http://schemas.microsoft.com/office/drawing/2014/main" id="{0DFF02BF-81E9-40F0-994B-C7627F5448D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31" name="Line 79">
            <a:extLst>
              <a:ext uri="{FF2B5EF4-FFF2-40B4-BE49-F238E27FC236}">
                <a16:creationId xmlns:a16="http://schemas.microsoft.com/office/drawing/2014/main" id="{90777F84-CC10-411D-BC80-0D09009A39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2" name="Line 80">
            <a:extLst>
              <a:ext uri="{FF2B5EF4-FFF2-40B4-BE49-F238E27FC236}">
                <a16:creationId xmlns:a16="http://schemas.microsoft.com/office/drawing/2014/main" id="{83F974D2-D75F-425E-BCAF-2D8D3047A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3" name="Freeform 81">
            <a:extLst>
              <a:ext uri="{FF2B5EF4-FFF2-40B4-BE49-F238E27FC236}">
                <a16:creationId xmlns:a16="http://schemas.microsoft.com/office/drawing/2014/main" id="{D82863EF-18B1-46F5-AFC7-27ECAC47049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4" name="Oval 82">
            <a:extLst>
              <a:ext uri="{FF2B5EF4-FFF2-40B4-BE49-F238E27FC236}">
                <a16:creationId xmlns:a16="http://schemas.microsoft.com/office/drawing/2014/main" id="{FB2AE68D-2333-4211-9F88-ADA7881FAE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35" name="Line 83">
            <a:extLst>
              <a:ext uri="{FF2B5EF4-FFF2-40B4-BE49-F238E27FC236}">
                <a16:creationId xmlns:a16="http://schemas.microsoft.com/office/drawing/2014/main" id="{6855D75E-CA1B-4426-9C1E-C5B86CAAE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6" name="Oval 84">
            <a:extLst>
              <a:ext uri="{FF2B5EF4-FFF2-40B4-BE49-F238E27FC236}">
                <a16:creationId xmlns:a16="http://schemas.microsoft.com/office/drawing/2014/main" id="{B1D6F213-9BC3-4B12-8881-354E66E0C3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37" name="Freeform 85">
            <a:extLst>
              <a:ext uri="{FF2B5EF4-FFF2-40B4-BE49-F238E27FC236}">
                <a16:creationId xmlns:a16="http://schemas.microsoft.com/office/drawing/2014/main" id="{AD610FF5-D0FB-4F9E-8026-B535D9470FC3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8" name="Freeform 86">
            <a:extLst>
              <a:ext uri="{FF2B5EF4-FFF2-40B4-BE49-F238E27FC236}">
                <a16:creationId xmlns:a16="http://schemas.microsoft.com/office/drawing/2014/main" id="{F3C4B0B8-FC7C-4B2F-8DFC-1E5C5DF8B40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39" name="Oval 87">
            <a:extLst>
              <a:ext uri="{FF2B5EF4-FFF2-40B4-BE49-F238E27FC236}">
                <a16:creationId xmlns:a16="http://schemas.microsoft.com/office/drawing/2014/main" id="{969E5E98-6B18-4414-946C-F95503F3A1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40" name="Line 88">
            <a:extLst>
              <a:ext uri="{FF2B5EF4-FFF2-40B4-BE49-F238E27FC236}">
                <a16:creationId xmlns:a16="http://schemas.microsoft.com/office/drawing/2014/main" id="{2D0FBFEB-1C36-408D-A031-976C9906B0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1" name="Oval 89">
            <a:extLst>
              <a:ext uri="{FF2B5EF4-FFF2-40B4-BE49-F238E27FC236}">
                <a16:creationId xmlns:a16="http://schemas.microsoft.com/office/drawing/2014/main" id="{02F03D85-F8BD-4F76-8401-B68CF3DB79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42" name="Freeform 90">
            <a:extLst>
              <a:ext uri="{FF2B5EF4-FFF2-40B4-BE49-F238E27FC236}">
                <a16:creationId xmlns:a16="http://schemas.microsoft.com/office/drawing/2014/main" id="{CC2D8540-3432-4118-83D2-A895E9FC7ED6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3" name="Freeform 91">
            <a:extLst>
              <a:ext uri="{FF2B5EF4-FFF2-40B4-BE49-F238E27FC236}">
                <a16:creationId xmlns:a16="http://schemas.microsoft.com/office/drawing/2014/main" id="{F62C493B-DD34-45D7-8F88-E5A5E9B0D10E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4" name="Line 92">
            <a:extLst>
              <a:ext uri="{FF2B5EF4-FFF2-40B4-BE49-F238E27FC236}">
                <a16:creationId xmlns:a16="http://schemas.microsoft.com/office/drawing/2014/main" id="{D00117EA-1FD3-4FC2-B0E0-8F866922FF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5" name="Oval 93">
            <a:extLst>
              <a:ext uri="{FF2B5EF4-FFF2-40B4-BE49-F238E27FC236}">
                <a16:creationId xmlns:a16="http://schemas.microsoft.com/office/drawing/2014/main" id="{42CA3229-BD63-42FD-8CA0-9A7CE1A6CDA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46" name="Freeform 94">
            <a:extLst>
              <a:ext uri="{FF2B5EF4-FFF2-40B4-BE49-F238E27FC236}">
                <a16:creationId xmlns:a16="http://schemas.microsoft.com/office/drawing/2014/main" id="{CFB9A91D-DC30-4B7E-B31E-F6920AB3C127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7" name="Freeform 95">
            <a:extLst>
              <a:ext uri="{FF2B5EF4-FFF2-40B4-BE49-F238E27FC236}">
                <a16:creationId xmlns:a16="http://schemas.microsoft.com/office/drawing/2014/main" id="{26FC80E9-5617-4220-A70C-219AA551308B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8" name="Freeform 96">
            <a:extLst>
              <a:ext uri="{FF2B5EF4-FFF2-40B4-BE49-F238E27FC236}">
                <a16:creationId xmlns:a16="http://schemas.microsoft.com/office/drawing/2014/main" id="{1BFD5708-F44C-4CED-B08E-7E1EB8750234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49" name="Line 97">
            <a:extLst>
              <a:ext uri="{FF2B5EF4-FFF2-40B4-BE49-F238E27FC236}">
                <a16:creationId xmlns:a16="http://schemas.microsoft.com/office/drawing/2014/main" id="{1FA9142E-26F1-4C72-9F44-40446534E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0" name="Freeform 98">
            <a:extLst>
              <a:ext uri="{FF2B5EF4-FFF2-40B4-BE49-F238E27FC236}">
                <a16:creationId xmlns:a16="http://schemas.microsoft.com/office/drawing/2014/main" id="{7848F445-0C74-4F46-B138-AE6F8151D50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1" name="Freeform 99">
            <a:extLst>
              <a:ext uri="{FF2B5EF4-FFF2-40B4-BE49-F238E27FC236}">
                <a16:creationId xmlns:a16="http://schemas.microsoft.com/office/drawing/2014/main" id="{A17E8D9A-3113-405F-905E-232180D91CD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2" name="Freeform 100">
            <a:extLst>
              <a:ext uri="{FF2B5EF4-FFF2-40B4-BE49-F238E27FC236}">
                <a16:creationId xmlns:a16="http://schemas.microsoft.com/office/drawing/2014/main" id="{7F65BA51-693A-4D16-884F-33D0CD7A6D6E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3" name="Oval 101">
            <a:extLst>
              <a:ext uri="{FF2B5EF4-FFF2-40B4-BE49-F238E27FC236}">
                <a16:creationId xmlns:a16="http://schemas.microsoft.com/office/drawing/2014/main" id="{24452645-FEE8-42E5-B6C0-9864E50545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54" name="Oval 102">
            <a:extLst>
              <a:ext uri="{FF2B5EF4-FFF2-40B4-BE49-F238E27FC236}">
                <a16:creationId xmlns:a16="http://schemas.microsoft.com/office/drawing/2014/main" id="{2907B45F-9700-4208-AE30-5AACF7A72E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55" name="Line 103">
            <a:extLst>
              <a:ext uri="{FF2B5EF4-FFF2-40B4-BE49-F238E27FC236}">
                <a16:creationId xmlns:a16="http://schemas.microsoft.com/office/drawing/2014/main" id="{2D34DB7A-80F7-4546-B70C-3907655447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6" name="Line 104">
            <a:extLst>
              <a:ext uri="{FF2B5EF4-FFF2-40B4-BE49-F238E27FC236}">
                <a16:creationId xmlns:a16="http://schemas.microsoft.com/office/drawing/2014/main" id="{1489F60A-7EDC-497A-AC5E-6FD13E2A67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7" name="Line 105">
            <a:extLst>
              <a:ext uri="{FF2B5EF4-FFF2-40B4-BE49-F238E27FC236}">
                <a16:creationId xmlns:a16="http://schemas.microsoft.com/office/drawing/2014/main" id="{A31DB0BC-30D6-4B42-A50D-49958A155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8" name="Line 106">
            <a:extLst>
              <a:ext uri="{FF2B5EF4-FFF2-40B4-BE49-F238E27FC236}">
                <a16:creationId xmlns:a16="http://schemas.microsoft.com/office/drawing/2014/main" id="{EB086F54-A42F-4B31-86EA-1C57364069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59" name="Line 107">
            <a:extLst>
              <a:ext uri="{FF2B5EF4-FFF2-40B4-BE49-F238E27FC236}">
                <a16:creationId xmlns:a16="http://schemas.microsoft.com/office/drawing/2014/main" id="{5961F06A-5F03-4C34-8DB1-A350BDA801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0" name="Line 108">
            <a:extLst>
              <a:ext uri="{FF2B5EF4-FFF2-40B4-BE49-F238E27FC236}">
                <a16:creationId xmlns:a16="http://schemas.microsoft.com/office/drawing/2014/main" id="{DFE23FB9-827F-478E-A953-68E89417B6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1" name="Line 109">
            <a:extLst>
              <a:ext uri="{FF2B5EF4-FFF2-40B4-BE49-F238E27FC236}">
                <a16:creationId xmlns:a16="http://schemas.microsoft.com/office/drawing/2014/main" id="{E7CD1930-CC1A-4C8A-8B90-353F5A11AA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2" name="Line 110">
            <a:extLst>
              <a:ext uri="{FF2B5EF4-FFF2-40B4-BE49-F238E27FC236}">
                <a16:creationId xmlns:a16="http://schemas.microsoft.com/office/drawing/2014/main" id="{8D4068CD-06C8-42C6-9E72-6152F30362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3" name="Line 111">
            <a:extLst>
              <a:ext uri="{FF2B5EF4-FFF2-40B4-BE49-F238E27FC236}">
                <a16:creationId xmlns:a16="http://schemas.microsoft.com/office/drawing/2014/main" id="{B1157D24-F49C-45FA-97C5-361AAEB0D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4" name="Line 112">
            <a:extLst>
              <a:ext uri="{FF2B5EF4-FFF2-40B4-BE49-F238E27FC236}">
                <a16:creationId xmlns:a16="http://schemas.microsoft.com/office/drawing/2014/main" id="{B74CDC9A-52AF-4163-B0D3-6C6424BAC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5" name="Oval 113">
            <a:extLst>
              <a:ext uri="{FF2B5EF4-FFF2-40B4-BE49-F238E27FC236}">
                <a16:creationId xmlns:a16="http://schemas.microsoft.com/office/drawing/2014/main" id="{67C592EA-9F87-494A-85D1-CE9E2D1386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66" name="Oval 114">
            <a:extLst>
              <a:ext uri="{FF2B5EF4-FFF2-40B4-BE49-F238E27FC236}">
                <a16:creationId xmlns:a16="http://schemas.microsoft.com/office/drawing/2014/main" id="{E4800A4D-3176-4DBD-A9B5-A6CC2430A0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67" name="Line 115">
            <a:extLst>
              <a:ext uri="{FF2B5EF4-FFF2-40B4-BE49-F238E27FC236}">
                <a16:creationId xmlns:a16="http://schemas.microsoft.com/office/drawing/2014/main" id="{AC170B54-EC5A-4C98-80CF-2B9D691D0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8" name="Line 116">
            <a:extLst>
              <a:ext uri="{FF2B5EF4-FFF2-40B4-BE49-F238E27FC236}">
                <a16:creationId xmlns:a16="http://schemas.microsoft.com/office/drawing/2014/main" id="{E0695905-EDC6-4570-A20F-9D07903411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69" name="Line 117">
            <a:extLst>
              <a:ext uri="{FF2B5EF4-FFF2-40B4-BE49-F238E27FC236}">
                <a16:creationId xmlns:a16="http://schemas.microsoft.com/office/drawing/2014/main" id="{D4143847-6B70-4239-80D7-2735C98B4D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0" name="Line 118">
            <a:extLst>
              <a:ext uri="{FF2B5EF4-FFF2-40B4-BE49-F238E27FC236}">
                <a16:creationId xmlns:a16="http://schemas.microsoft.com/office/drawing/2014/main" id="{1B12F4C5-5F17-4C7D-B65B-CFE26CA118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1" name="Line 119">
            <a:extLst>
              <a:ext uri="{FF2B5EF4-FFF2-40B4-BE49-F238E27FC236}">
                <a16:creationId xmlns:a16="http://schemas.microsoft.com/office/drawing/2014/main" id="{51336E6F-5410-42BD-9677-550004B540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2" name="Line 120">
            <a:extLst>
              <a:ext uri="{FF2B5EF4-FFF2-40B4-BE49-F238E27FC236}">
                <a16:creationId xmlns:a16="http://schemas.microsoft.com/office/drawing/2014/main" id="{A63124D0-455E-41DD-BDF2-717584C228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3" name="Line 121">
            <a:extLst>
              <a:ext uri="{FF2B5EF4-FFF2-40B4-BE49-F238E27FC236}">
                <a16:creationId xmlns:a16="http://schemas.microsoft.com/office/drawing/2014/main" id="{75E0D341-91BA-4AAE-BB2C-8C535FFD2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4" name="Line 122">
            <a:extLst>
              <a:ext uri="{FF2B5EF4-FFF2-40B4-BE49-F238E27FC236}">
                <a16:creationId xmlns:a16="http://schemas.microsoft.com/office/drawing/2014/main" id="{D6886C92-811F-48D7-ACF6-D05B2F5853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5" name="Line 123">
            <a:extLst>
              <a:ext uri="{FF2B5EF4-FFF2-40B4-BE49-F238E27FC236}">
                <a16:creationId xmlns:a16="http://schemas.microsoft.com/office/drawing/2014/main" id="{1D3114BA-AD21-491D-95BA-F44E5385F4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6" name="Line 124">
            <a:extLst>
              <a:ext uri="{FF2B5EF4-FFF2-40B4-BE49-F238E27FC236}">
                <a16:creationId xmlns:a16="http://schemas.microsoft.com/office/drawing/2014/main" id="{6B5202D5-A374-41AA-810C-D0EB7BD783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7" name="Line 125">
            <a:extLst>
              <a:ext uri="{FF2B5EF4-FFF2-40B4-BE49-F238E27FC236}">
                <a16:creationId xmlns:a16="http://schemas.microsoft.com/office/drawing/2014/main" id="{9E23F6AB-1044-436F-A3CF-97F8EB0AA4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8" name="Line 126">
            <a:extLst>
              <a:ext uri="{FF2B5EF4-FFF2-40B4-BE49-F238E27FC236}">
                <a16:creationId xmlns:a16="http://schemas.microsoft.com/office/drawing/2014/main" id="{34D1BB82-5870-47FA-800D-7F67004D29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79" name="Line 127">
            <a:extLst>
              <a:ext uri="{FF2B5EF4-FFF2-40B4-BE49-F238E27FC236}">
                <a16:creationId xmlns:a16="http://schemas.microsoft.com/office/drawing/2014/main" id="{B8621305-68E4-4AC5-8862-C185EDF17B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0" name="Line 128">
            <a:extLst>
              <a:ext uri="{FF2B5EF4-FFF2-40B4-BE49-F238E27FC236}">
                <a16:creationId xmlns:a16="http://schemas.microsoft.com/office/drawing/2014/main" id="{3DFA7AA6-EFD8-43E4-ADC5-42ABE0A14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1" name="Line 129">
            <a:extLst>
              <a:ext uri="{FF2B5EF4-FFF2-40B4-BE49-F238E27FC236}">
                <a16:creationId xmlns:a16="http://schemas.microsoft.com/office/drawing/2014/main" id="{75C6F91B-CB6A-43F9-81F8-64678E704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2" name="Line 130">
            <a:extLst>
              <a:ext uri="{FF2B5EF4-FFF2-40B4-BE49-F238E27FC236}">
                <a16:creationId xmlns:a16="http://schemas.microsoft.com/office/drawing/2014/main" id="{D44386DB-3145-4603-9F96-429A9FE69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3" name="Line 131">
            <a:extLst>
              <a:ext uri="{FF2B5EF4-FFF2-40B4-BE49-F238E27FC236}">
                <a16:creationId xmlns:a16="http://schemas.microsoft.com/office/drawing/2014/main" id="{D2299309-9BD4-4B96-8908-27B9F78264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4" name="Freeform 132">
            <a:extLst>
              <a:ext uri="{FF2B5EF4-FFF2-40B4-BE49-F238E27FC236}">
                <a16:creationId xmlns:a16="http://schemas.microsoft.com/office/drawing/2014/main" id="{B9A175BF-EF5A-444E-AC2A-E6A90A6C6C28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5" name="Freeform 133">
            <a:extLst>
              <a:ext uri="{FF2B5EF4-FFF2-40B4-BE49-F238E27FC236}">
                <a16:creationId xmlns:a16="http://schemas.microsoft.com/office/drawing/2014/main" id="{F9F40B58-F8FE-4D31-8B22-E785DF3BC7C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6" name="Freeform 134">
            <a:extLst>
              <a:ext uri="{FF2B5EF4-FFF2-40B4-BE49-F238E27FC236}">
                <a16:creationId xmlns:a16="http://schemas.microsoft.com/office/drawing/2014/main" id="{D2E6809D-DBDC-400E-835F-570BDE7D25EB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7" name="Freeform 135">
            <a:extLst>
              <a:ext uri="{FF2B5EF4-FFF2-40B4-BE49-F238E27FC236}">
                <a16:creationId xmlns:a16="http://schemas.microsoft.com/office/drawing/2014/main" id="{F0C9E590-3DAC-462F-9BBD-1C3776AC9A10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88" name="Oval 136">
            <a:extLst>
              <a:ext uri="{FF2B5EF4-FFF2-40B4-BE49-F238E27FC236}">
                <a16:creationId xmlns:a16="http://schemas.microsoft.com/office/drawing/2014/main" id="{4E0C47CA-2084-4DF4-A06B-1A02FA884B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89" name="Oval 137">
            <a:extLst>
              <a:ext uri="{FF2B5EF4-FFF2-40B4-BE49-F238E27FC236}">
                <a16:creationId xmlns:a16="http://schemas.microsoft.com/office/drawing/2014/main" id="{A8E76DD9-3B46-41E1-849B-4A93680AD6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0" name="Oval 138">
            <a:extLst>
              <a:ext uri="{FF2B5EF4-FFF2-40B4-BE49-F238E27FC236}">
                <a16:creationId xmlns:a16="http://schemas.microsoft.com/office/drawing/2014/main" id="{F674056A-253E-4190-8CD4-097D490E44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1" name="Oval 139">
            <a:extLst>
              <a:ext uri="{FF2B5EF4-FFF2-40B4-BE49-F238E27FC236}">
                <a16:creationId xmlns:a16="http://schemas.microsoft.com/office/drawing/2014/main" id="{313C9253-5FF0-484E-BCBD-D6D539A3F1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2" name="Freeform 140">
            <a:extLst>
              <a:ext uri="{FF2B5EF4-FFF2-40B4-BE49-F238E27FC236}">
                <a16:creationId xmlns:a16="http://schemas.microsoft.com/office/drawing/2014/main" id="{47DB6C63-F489-48DE-9A0D-AE61FF7FA5B4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93" name="Freeform 141">
            <a:extLst>
              <a:ext uri="{FF2B5EF4-FFF2-40B4-BE49-F238E27FC236}">
                <a16:creationId xmlns:a16="http://schemas.microsoft.com/office/drawing/2014/main" id="{FFF25010-9C85-4A0C-8BD7-9466B7394E4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94" name="Freeform 142">
            <a:extLst>
              <a:ext uri="{FF2B5EF4-FFF2-40B4-BE49-F238E27FC236}">
                <a16:creationId xmlns:a16="http://schemas.microsoft.com/office/drawing/2014/main" id="{9BCBA08E-4BD6-4B7A-AF86-C70BE27A22C4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95" name="Freeform 143">
            <a:extLst>
              <a:ext uri="{FF2B5EF4-FFF2-40B4-BE49-F238E27FC236}">
                <a16:creationId xmlns:a16="http://schemas.microsoft.com/office/drawing/2014/main" id="{C4ABF934-9212-435D-8642-B8C202D04D8F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896" name="Oval 144">
            <a:extLst>
              <a:ext uri="{FF2B5EF4-FFF2-40B4-BE49-F238E27FC236}">
                <a16:creationId xmlns:a16="http://schemas.microsoft.com/office/drawing/2014/main" id="{A548E00F-F5BE-4B34-8ED7-A32EE1EA7A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7" name="Oval 145">
            <a:extLst>
              <a:ext uri="{FF2B5EF4-FFF2-40B4-BE49-F238E27FC236}">
                <a16:creationId xmlns:a16="http://schemas.microsoft.com/office/drawing/2014/main" id="{6F0F91C9-5013-4C27-9EF0-0E4140F8E6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8" name="Oval 146">
            <a:extLst>
              <a:ext uri="{FF2B5EF4-FFF2-40B4-BE49-F238E27FC236}">
                <a16:creationId xmlns:a16="http://schemas.microsoft.com/office/drawing/2014/main" id="{699CC7B6-A70C-4DAE-9171-9D45587C64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899" name="Freeform 147">
            <a:extLst>
              <a:ext uri="{FF2B5EF4-FFF2-40B4-BE49-F238E27FC236}">
                <a16:creationId xmlns:a16="http://schemas.microsoft.com/office/drawing/2014/main" id="{7C06E79F-49CE-47C5-ADA9-F639C9707714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00" name="Oval 148">
            <a:extLst>
              <a:ext uri="{FF2B5EF4-FFF2-40B4-BE49-F238E27FC236}">
                <a16:creationId xmlns:a16="http://schemas.microsoft.com/office/drawing/2014/main" id="{897247AF-22A4-46D2-B979-37EE4372818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1" name="Oval 149">
            <a:extLst>
              <a:ext uri="{FF2B5EF4-FFF2-40B4-BE49-F238E27FC236}">
                <a16:creationId xmlns:a16="http://schemas.microsoft.com/office/drawing/2014/main" id="{6E1F7748-21D0-42ED-8B2A-6F947CEE05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2" name="Oval 150">
            <a:extLst>
              <a:ext uri="{FF2B5EF4-FFF2-40B4-BE49-F238E27FC236}">
                <a16:creationId xmlns:a16="http://schemas.microsoft.com/office/drawing/2014/main" id="{41134F8F-01CF-49C4-836B-463DC9C868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3" name="Line 151">
            <a:extLst>
              <a:ext uri="{FF2B5EF4-FFF2-40B4-BE49-F238E27FC236}">
                <a16:creationId xmlns:a16="http://schemas.microsoft.com/office/drawing/2014/main" id="{71AE1E05-3FB0-419F-8C12-22055D4F0E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04" name="Oval 152">
            <a:extLst>
              <a:ext uri="{FF2B5EF4-FFF2-40B4-BE49-F238E27FC236}">
                <a16:creationId xmlns:a16="http://schemas.microsoft.com/office/drawing/2014/main" id="{CCDC3469-D958-4EFB-8CE1-DCB7D62F8F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5" name="Oval 153">
            <a:extLst>
              <a:ext uri="{FF2B5EF4-FFF2-40B4-BE49-F238E27FC236}">
                <a16:creationId xmlns:a16="http://schemas.microsoft.com/office/drawing/2014/main" id="{9C164649-906A-4C1D-B172-39201A4D32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6" name="Oval 154">
            <a:extLst>
              <a:ext uri="{FF2B5EF4-FFF2-40B4-BE49-F238E27FC236}">
                <a16:creationId xmlns:a16="http://schemas.microsoft.com/office/drawing/2014/main" id="{3C4CB87C-6CF0-4001-84BB-231B45F49F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07" name="Freeform 155">
            <a:extLst>
              <a:ext uri="{FF2B5EF4-FFF2-40B4-BE49-F238E27FC236}">
                <a16:creationId xmlns:a16="http://schemas.microsoft.com/office/drawing/2014/main" id="{0E93C274-272F-4B0B-B318-40E071971F68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08" name="Line 156">
            <a:extLst>
              <a:ext uri="{FF2B5EF4-FFF2-40B4-BE49-F238E27FC236}">
                <a16:creationId xmlns:a16="http://schemas.microsoft.com/office/drawing/2014/main" id="{6CAD9759-BD61-4360-AAE0-43A3548955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09" name="Line 157">
            <a:extLst>
              <a:ext uri="{FF2B5EF4-FFF2-40B4-BE49-F238E27FC236}">
                <a16:creationId xmlns:a16="http://schemas.microsoft.com/office/drawing/2014/main" id="{6D2C68A7-24E3-4E60-B2A2-40651FFED4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0" name="Line 158">
            <a:extLst>
              <a:ext uri="{FF2B5EF4-FFF2-40B4-BE49-F238E27FC236}">
                <a16:creationId xmlns:a16="http://schemas.microsoft.com/office/drawing/2014/main" id="{548313BF-63AC-4CFC-BCB6-2E9AFB40E8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1" name="Freeform 159">
            <a:extLst>
              <a:ext uri="{FF2B5EF4-FFF2-40B4-BE49-F238E27FC236}">
                <a16:creationId xmlns:a16="http://schemas.microsoft.com/office/drawing/2014/main" id="{9AA83A7C-8755-42A0-9E03-089659D491D3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2" name="Freeform 160">
            <a:extLst>
              <a:ext uri="{FF2B5EF4-FFF2-40B4-BE49-F238E27FC236}">
                <a16:creationId xmlns:a16="http://schemas.microsoft.com/office/drawing/2014/main" id="{F526CE5D-78B1-422B-96A9-3015F115DDA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3" name="Line 161">
            <a:extLst>
              <a:ext uri="{FF2B5EF4-FFF2-40B4-BE49-F238E27FC236}">
                <a16:creationId xmlns:a16="http://schemas.microsoft.com/office/drawing/2014/main" id="{5E575CD0-4EFB-4895-B6BD-22AFD47414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4" name="Line 162">
            <a:extLst>
              <a:ext uri="{FF2B5EF4-FFF2-40B4-BE49-F238E27FC236}">
                <a16:creationId xmlns:a16="http://schemas.microsoft.com/office/drawing/2014/main" id="{147AD4B4-B1CB-423D-9396-F921A713F9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5" name="Line 163">
            <a:extLst>
              <a:ext uri="{FF2B5EF4-FFF2-40B4-BE49-F238E27FC236}">
                <a16:creationId xmlns:a16="http://schemas.microsoft.com/office/drawing/2014/main" id="{9AAC5BD3-DEEB-4FC5-84F7-101FE7698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6" name="Freeform 164">
            <a:extLst>
              <a:ext uri="{FF2B5EF4-FFF2-40B4-BE49-F238E27FC236}">
                <a16:creationId xmlns:a16="http://schemas.microsoft.com/office/drawing/2014/main" id="{A388B649-3141-4381-9EAA-07F045437D40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7" name="Line 165">
            <a:extLst>
              <a:ext uri="{FF2B5EF4-FFF2-40B4-BE49-F238E27FC236}">
                <a16:creationId xmlns:a16="http://schemas.microsoft.com/office/drawing/2014/main" id="{FF101CD2-AB6F-4AB9-B0C1-AFC204FB4C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8" name="Freeform 166">
            <a:extLst>
              <a:ext uri="{FF2B5EF4-FFF2-40B4-BE49-F238E27FC236}">
                <a16:creationId xmlns:a16="http://schemas.microsoft.com/office/drawing/2014/main" id="{856EBC54-89BD-4721-8A5D-8D8605DBA718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19" name="Freeform 167">
            <a:extLst>
              <a:ext uri="{FF2B5EF4-FFF2-40B4-BE49-F238E27FC236}">
                <a16:creationId xmlns:a16="http://schemas.microsoft.com/office/drawing/2014/main" id="{1331CAFC-404E-4A34-A7BC-E2E4392D781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20" name="Freeform 168">
            <a:extLst>
              <a:ext uri="{FF2B5EF4-FFF2-40B4-BE49-F238E27FC236}">
                <a16:creationId xmlns:a16="http://schemas.microsoft.com/office/drawing/2014/main" id="{3EF312D2-B83C-4517-A000-FB3D186273D5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21" name="Freeform 169">
            <a:extLst>
              <a:ext uri="{FF2B5EF4-FFF2-40B4-BE49-F238E27FC236}">
                <a16:creationId xmlns:a16="http://schemas.microsoft.com/office/drawing/2014/main" id="{7C7CFA0F-574F-4744-8FAB-761EE61BA24D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22" name="Oval 170">
            <a:extLst>
              <a:ext uri="{FF2B5EF4-FFF2-40B4-BE49-F238E27FC236}">
                <a16:creationId xmlns:a16="http://schemas.microsoft.com/office/drawing/2014/main" id="{3F629DA8-5372-4EF8-9AA3-ED21D43512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3" name="Oval 171">
            <a:extLst>
              <a:ext uri="{FF2B5EF4-FFF2-40B4-BE49-F238E27FC236}">
                <a16:creationId xmlns:a16="http://schemas.microsoft.com/office/drawing/2014/main" id="{1660E732-B053-4314-A7EA-E7BCAC9912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4" name="Oval 172">
            <a:extLst>
              <a:ext uri="{FF2B5EF4-FFF2-40B4-BE49-F238E27FC236}">
                <a16:creationId xmlns:a16="http://schemas.microsoft.com/office/drawing/2014/main" id="{A7DAAFBE-9D73-43A4-8376-47465E0877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5" name="Oval 173">
            <a:extLst>
              <a:ext uri="{FF2B5EF4-FFF2-40B4-BE49-F238E27FC236}">
                <a16:creationId xmlns:a16="http://schemas.microsoft.com/office/drawing/2014/main" id="{6C039EB2-5398-425F-81A7-5B5C937234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6" name="Oval 174">
            <a:extLst>
              <a:ext uri="{FF2B5EF4-FFF2-40B4-BE49-F238E27FC236}">
                <a16:creationId xmlns:a16="http://schemas.microsoft.com/office/drawing/2014/main" id="{2DCB23D9-A6E6-4CCC-88A0-B2412B9F49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7" name="Oval 175">
            <a:extLst>
              <a:ext uri="{FF2B5EF4-FFF2-40B4-BE49-F238E27FC236}">
                <a16:creationId xmlns:a16="http://schemas.microsoft.com/office/drawing/2014/main" id="{DEB59CFB-4BEE-4976-AC95-5D384B4239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8" name="Oval 176">
            <a:extLst>
              <a:ext uri="{FF2B5EF4-FFF2-40B4-BE49-F238E27FC236}">
                <a16:creationId xmlns:a16="http://schemas.microsoft.com/office/drawing/2014/main" id="{7ACADD08-2AE5-4AEC-A5E5-211ED760CF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29" name="Oval 177">
            <a:extLst>
              <a:ext uri="{FF2B5EF4-FFF2-40B4-BE49-F238E27FC236}">
                <a16:creationId xmlns:a16="http://schemas.microsoft.com/office/drawing/2014/main" id="{AAF9316A-B209-4E1A-9531-7988E04F19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0" name="Oval 178">
            <a:extLst>
              <a:ext uri="{FF2B5EF4-FFF2-40B4-BE49-F238E27FC236}">
                <a16:creationId xmlns:a16="http://schemas.microsoft.com/office/drawing/2014/main" id="{2369D35C-BADD-47B8-9467-DF13D5C176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1" name="Oval 179">
            <a:extLst>
              <a:ext uri="{FF2B5EF4-FFF2-40B4-BE49-F238E27FC236}">
                <a16:creationId xmlns:a16="http://schemas.microsoft.com/office/drawing/2014/main" id="{4F561563-B944-4443-842A-0CE5AB24077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2" name="Oval 180">
            <a:extLst>
              <a:ext uri="{FF2B5EF4-FFF2-40B4-BE49-F238E27FC236}">
                <a16:creationId xmlns:a16="http://schemas.microsoft.com/office/drawing/2014/main" id="{82119DD1-942D-47B9-A9BA-600BC86D212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3" name="Oval 181">
            <a:extLst>
              <a:ext uri="{FF2B5EF4-FFF2-40B4-BE49-F238E27FC236}">
                <a16:creationId xmlns:a16="http://schemas.microsoft.com/office/drawing/2014/main" id="{8D538854-B786-4DAD-83AB-FA3F1872CE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4" name="Oval 182">
            <a:extLst>
              <a:ext uri="{FF2B5EF4-FFF2-40B4-BE49-F238E27FC236}">
                <a16:creationId xmlns:a16="http://schemas.microsoft.com/office/drawing/2014/main" id="{76C42902-B8F5-4C1F-A732-56E9FB65D00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5" name="Oval 183">
            <a:extLst>
              <a:ext uri="{FF2B5EF4-FFF2-40B4-BE49-F238E27FC236}">
                <a16:creationId xmlns:a16="http://schemas.microsoft.com/office/drawing/2014/main" id="{B833B8B4-12CB-4539-8A9E-DCF1216A4C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6" name="Oval 184">
            <a:extLst>
              <a:ext uri="{FF2B5EF4-FFF2-40B4-BE49-F238E27FC236}">
                <a16:creationId xmlns:a16="http://schemas.microsoft.com/office/drawing/2014/main" id="{B09F08D7-8E58-457E-BCA8-BAD6BF3A30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7" name="Oval 185">
            <a:extLst>
              <a:ext uri="{FF2B5EF4-FFF2-40B4-BE49-F238E27FC236}">
                <a16:creationId xmlns:a16="http://schemas.microsoft.com/office/drawing/2014/main" id="{64148E79-D7F7-4B23-9858-7234966DF1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38" name="Line 186">
            <a:extLst>
              <a:ext uri="{FF2B5EF4-FFF2-40B4-BE49-F238E27FC236}">
                <a16:creationId xmlns:a16="http://schemas.microsoft.com/office/drawing/2014/main" id="{A8F568D4-9F65-4F8D-8502-A66D44FC4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025" y="4867275"/>
            <a:ext cx="3048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8939" name="Text Box 187">
            <a:extLst>
              <a:ext uri="{FF2B5EF4-FFF2-40B4-BE49-F238E27FC236}">
                <a16:creationId xmlns:a16="http://schemas.microsoft.com/office/drawing/2014/main" id="{3B47CF89-8B75-4C33-AD50-484CFF9D75D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8940" name="Freeform 188">
            <a:extLst>
              <a:ext uri="{FF2B5EF4-FFF2-40B4-BE49-F238E27FC236}">
                <a16:creationId xmlns:a16="http://schemas.microsoft.com/office/drawing/2014/main" id="{0E682878-EDCA-40B1-B46A-A245C45FE9D4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1" name="Freeform 189">
            <a:extLst>
              <a:ext uri="{FF2B5EF4-FFF2-40B4-BE49-F238E27FC236}">
                <a16:creationId xmlns:a16="http://schemas.microsoft.com/office/drawing/2014/main" id="{8E0DDB88-33CD-4967-B970-77363E74A97C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2" name="Freeform 190">
            <a:extLst>
              <a:ext uri="{FF2B5EF4-FFF2-40B4-BE49-F238E27FC236}">
                <a16:creationId xmlns:a16="http://schemas.microsoft.com/office/drawing/2014/main" id="{6D4F1D38-A9A8-4FCB-A10E-160828B3C97F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3" name="Freeform 191">
            <a:extLst>
              <a:ext uri="{FF2B5EF4-FFF2-40B4-BE49-F238E27FC236}">
                <a16:creationId xmlns:a16="http://schemas.microsoft.com/office/drawing/2014/main" id="{636A7A1D-5531-49EB-94A4-40FE6AC035EF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4" name="Freeform 192">
            <a:extLst>
              <a:ext uri="{FF2B5EF4-FFF2-40B4-BE49-F238E27FC236}">
                <a16:creationId xmlns:a16="http://schemas.microsoft.com/office/drawing/2014/main" id="{C55BEDBE-1C5D-4368-A197-ED58845A856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5" name="Freeform 193">
            <a:extLst>
              <a:ext uri="{FF2B5EF4-FFF2-40B4-BE49-F238E27FC236}">
                <a16:creationId xmlns:a16="http://schemas.microsoft.com/office/drawing/2014/main" id="{6B6959B5-84BA-43DD-A28C-C9FC53762329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6" name="Freeform 194">
            <a:extLst>
              <a:ext uri="{FF2B5EF4-FFF2-40B4-BE49-F238E27FC236}">
                <a16:creationId xmlns:a16="http://schemas.microsoft.com/office/drawing/2014/main" id="{AA3A7CF7-5D31-496C-AC20-4FA16401E277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7" name="Freeform 195">
            <a:extLst>
              <a:ext uri="{FF2B5EF4-FFF2-40B4-BE49-F238E27FC236}">
                <a16:creationId xmlns:a16="http://schemas.microsoft.com/office/drawing/2014/main" id="{4BD28128-3653-43A8-BE4A-6F916B19E4EE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8" name="Freeform 196">
            <a:extLst>
              <a:ext uri="{FF2B5EF4-FFF2-40B4-BE49-F238E27FC236}">
                <a16:creationId xmlns:a16="http://schemas.microsoft.com/office/drawing/2014/main" id="{0EF68A84-0A7F-4F9C-ABDD-C0DF30576FE0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49" name="Oval 197">
            <a:extLst>
              <a:ext uri="{FF2B5EF4-FFF2-40B4-BE49-F238E27FC236}">
                <a16:creationId xmlns:a16="http://schemas.microsoft.com/office/drawing/2014/main" id="{3E8B8814-D424-4D5F-9F64-38E0EDFEAF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50" name="Oval 198">
            <a:extLst>
              <a:ext uri="{FF2B5EF4-FFF2-40B4-BE49-F238E27FC236}">
                <a16:creationId xmlns:a16="http://schemas.microsoft.com/office/drawing/2014/main" id="{5AA63891-695F-4A57-9840-1842D9AC2E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51" name="Text Box 199">
            <a:extLst>
              <a:ext uri="{FF2B5EF4-FFF2-40B4-BE49-F238E27FC236}">
                <a16:creationId xmlns:a16="http://schemas.microsoft.com/office/drawing/2014/main" id="{9A329D36-8F7E-4C54-A15E-DA0E92BD5FE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8952" name="Line 200">
            <a:extLst>
              <a:ext uri="{FF2B5EF4-FFF2-40B4-BE49-F238E27FC236}">
                <a16:creationId xmlns:a16="http://schemas.microsoft.com/office/drawing/2014/main" id="{7E80F1A9-8805-40CC-8E56-F6507BB8C1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53" name="Oval 201">
            <a:extLst>
              <a:ext uri="{FF2B5EF4-FFF2-40B4-BE49-F238E27FC236}">
                <a16:creationId xmlns:a16="http://schemas.microsoft.com/office/drawing/2014/main" id="{89C84A82-E3DB-48F2-8B3D-FD0CA0AA40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54" name="Oval 202">
            <a:extLst>
              <a:ext uri="{FF2B5EF4-FFF2-40B4-BE49-F238E27FC236}">
                <a16:creationId xmlns:a16="http://schemas.microsoft.com/office/drawing/2014/main" id="{6BC66AC9-D1E8-4B5B-97FE-39BB406DEA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8955" name="Text Box 203">
            <a:extLst>
              <a:ext uri="{FF2B5EF4-FFF2-40B4-BE49-F238E27FC236}">
                <a16:creationId xmlns:a16="http://schemas.microsoft.com/office/drawing/2014/main" id="{894CB7F4-60D0-4D7E-97F5-A31B736D18F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8956" name="Line 204">
            <a:extLst>
              <a:ext uri="{FF2B5EF4-FFF2-40B4-BE49-F238E27FC236}">
                <a16:creationId xmlns:a16="http://schemas.microsoft.com/office/drawing/2014/main" id="{711C5E30-B83F-422A-8390-389C4305F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57" name="Freeform 205">
            <a:extLst>
              <a:ext uri="{FF2B5EF4-FFF2-40B4-BE49-F238E27FC236}">
                <a16:creationId xmlns:a16="http://schemas.microsoft.com/office/drawing/2014/main" id="{C06FB377-F09D-4CB3-816A-90ABFEA20341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58" name="Freeform 206">
            <a:extLst>
              <a:ext uri="{FF2B5EF4-FFF2-40B4-BE49-F238E27FC236}">
                <a16:creationId xmlns:a16="http://schemas.microsoft.com/office/drawing/2014/main" id="{BC1F0EB6-AA95-4034-91C7-96D0948F6CA1}"/>
              </a:ext>
            </a:extLst>
          </p:cNvPr>
          <p:cNvSpPr>
            <a:spLocks/>
          </p:cNvSpPr>
          <p:nvPr/>
        </p:nvSpPr>
        <p:spPr bwMode="auto">
          <a:xfrm flipH="1" flipV="1">
            <a:off x="4340225" y="3657600"/>
            <a:ext cx="38100" cy="242888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59" name="Freeform 207">
            <a:extLst>
              <a:ext uri="{FF2B5EF4-FFF2-40B4-BE49-F238E27FC236}">
                <a16:creationId xmlns:a16="http://schemas.microsoft.com/office/drawing/2014/main" id="{2145BB55-6E22-455A-AADD-2351D49665D9}"/>
              </a:ext>
            </a:extLst>
          </p:cNvPr>
          <p:cNvSpPr>
            <a:spLocks/>
          </p:cNvSpPr>
          <p:nvPr/>
        </p:nvSpPr>
        <p:spPr bwMode="auto">
          <a:xfrm>
            <a:off x="4375151" y="3667126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0" name="Freeform 208">
            <a:extLst>
              <a:ext uri="{FF2B5EF4-FFF2-40B4-BE49-F238E27FC236}">
                <a16:creationId xmlns:a16="http://schemas.microsoft.com/office/drawing/2014/main" id="{CC88F097-FD61-4776-880B-CE4E970CE459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1" name="Freeform 209">
            <a:extLst>
              <a:ext uri="{FF2B5EF4-FFF2-40B4-BE49-F238E27FC236}">
                <a16:creationId xmlns:a16="http://schemas.microsoft.com/office/drawing/2014/main" id="{49D5B9F9-BECE-4EED-AC7B-E9144BEAEF7C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2" name="Freeform 210">
            <a:extLst>
              <a:ext uri="{FF2B5EF4-FFF2-40B4-BE49-F238E27FC236}">
                <a16:creationId xmlns:a16="http://schemas.microsoft.com/office/drawing/2014/main" id="{B8B5A5D0-F219-4A3F-9549-01FFAC864D13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3" name="Freeform 211">
            <a:extLst>
              <a:ext uri="{FF2B5EF4-FFF2-40B4-BE49-F238E27FC236}">
                <a16:creationId xmlns:a16="http://schemas.microsoft.com/office/drawing/2014/main" id="{4CB56CF6-1F63-4D90-816D-7A3F93298C80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4" name="Freeform 212">
            <a:extLst>
              <a:ext uri="{FF2B5EF4-FFF2-40B4-BE49-F238E27FC236}">
                <a16:creationId xmlns:a16="http://schemas.microsoft.com/office/drawing/2014/main" id="{33727EB5-7400-4F6A-92A7-58BC40EB20F3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5" name="Freeform 213">
            <a:extLst>
              <a:ext uri="{FF2B5EF4-FFF2-40B4-BE49-F238E27FC236}">
                <a16:creationId xmlns:a16="http://schemas.microsoft.com/office/drawing/2014/main" id="{D730F730-F548-4525-B5EF-5E05E69283FE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6" name="Freeform 214">
            <a:extLst>
              <a:ext uri="{FF2B5EF4-FFF2-40B4-BE49-F238E27FC236}">
                <a16:creationId xmlns:a16="http://schemas.microsoft.com/office/drawing/2014/main" id="{4BE00E5F-15FE-47BE-9858-E4957B60D81C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7" name="Freeform 215">
            <a:extLst>
              <a:ext uri="{FF2B5EF4-FFF2-40B4-BE49-F238E27FC236}">
                <a16:creationId xmlns:a16="http://schemas.microsoft.com/office/drawing/2014/main" id="{4DB2393A-D77F-4BEA-832C-D6403ACD43F3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8" name="Freeform 216">
            <a:extLst>
              <a:ext uri="{FF2B5EF4-FFF2-40B4-BE49-F238E27FC236}">
                <a16:creationId xmlns:a16="http://schemas.microsoft.com/office/drawing/2014/main" id="{39B90D31-80ED-4B66-9EFB-1BCCD792E8DA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69" name="Freeform 217">
            <a:extLst>
              <a:ext uri="{FF2B5EF4-FFF2-40B4-BE49-F238E27FC236}">
                <a16:creationId xmlns:a16="http://schemas.microsoft.com/office/drawing/2014/main" id="{CA74B1C9-01C5-4DFF-AB03-268BEA8E0A00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0" name="Freeform 218">
            <a:extLst>
              <a:ext uri="{FF2B5EF4-FFF2-40B4-BE49-F238E27FC236}">
                <a16:creationId xmlns:a16="http://schemas.microsoft.com/office/drawing/2014/main" id="{855102B2-E575-477F-B951-CCC264EB9D66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1" name="Freeform 219">
            <a:extLst>
              <a:ext uri="{FF2B5EF4-FFF2-40B4-BE49-F238E27FC236}">
                <a16:creationId xmlns:a16="http://schemas.microsoft.com/office/drawing/2014/main" id="{BE205DA0-9E31-46E4-A1CF-0C9D17BDD73D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2" name="Freeform 220">
            <a:extLst>
              <a:ext uri="{FF2B5EF4-FFF2-40B4-BE49-F238E27FC236}">
                <a16:creationId xmlns:a16="http://schemas.microsoft.com/office/drawing/2014/main" id="{80840A18-4DD5-40CD-8E79-8E37F3809A99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3" name="Freeform 221">
            <a:extLst>
              <a:ext uri="{FF2B5EF4-FFF2-40B4-BE49-F238E27FC236}">
                <a16:creationId xmlns:a16="http://schemas.microsoft.com/office/drawing/2014/main" id="{242D500B-65E3-468D-B1F5-C20018223135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4" name="Line 222">
            <a:extLst>
              <a:ext uri="{FF2B5EF4-FFF2-40B4-BE49-F238E27FC236}">
                <a16:creationId xmlns:a16="http://schemas.microsoft.com/office/drawing/2014/main" id="{A41C88CB-E704-4CE7-9025-39C6EB2B4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5" name="Freeform 223">
            <a:extLst>
              <a:ext uri="{FF2B5EF4-FFF2-40B4-BE49-F238E27FC236}">
                <a16:creationId xmlns:a16="http://schemas.microsoft.com/office/drawing/2014/main" id="{CBCAB9A8-F406-46EC-B407-5294DD7B90C6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6" name="Freeform 224">
            <a:extLst>
              <a:ext uri="{FF2B5EF4-FFF2-40B4-BE49-F238E27FC236}">
                <a16:creationId xmlns:a16="http://schemas.microsoft.com/office/drawing/2014/main" id="{4F6CCE9E-14B2-4130-86DC-F5389055C172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7" name="Freeform 225">
            <a:extLst>
              <a:ext uri="{FF2B5EF4-FFF2-40B4-BE49-F238E27FC236}">
                <a16:creationId xmlns:a16="http://schemas.microsoft.com/office/drawing/2014/main" id="{07ABD745-7464-423C-A2BB-76862A932AE9}"/>
              </a:ext>
            </a:extLst>
          </p:cNvPr>
          <p:cNvSpPr>
            <a:spLocks/>
          </p:cNvSpPr>
          <p:nvPr/>
        </p:nvSpPr>
        <p:spPr bwMode="auto">
          <a:xfrm>
            <a:off x="4733926" y="4532314"/>
            <a:ext cx="180975" cy="77787"/>
          </a:xfrm>
          <a:custGeom>
            <a:avLst/>
            <a:gdLst>
              <a:gd name="T0" fmla="*/ 0 w 114"/>
              <a:gd name="T1" fmla="*/ 49 h 49"/>
              <a:gd name="T2" fmla="*/ 114 w 114"/>
              <a:gd name="T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49">
                <a:moveTo>
                  <a:pt x="0" y="49"/>
                </a:moveTo>
                <a:lnTo>
                  <a:pt x="11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8" name="Freeform 226">
            <a:extLst>
              <a:ext uri="{FF2B5EF4-FFF2-40B4-BE49-F238E27FC236}">
                <a16:creationId xmlns:a16="http://schemas.microsoft.com/office/drawing/2014/main" id="{40D5BFFF-54F7-440E-8A50-280A3693DE59}"/>
              </a:ext>
            </a:extLst>
          </p:cNvPr>
          <p:cNvSpPr>
            <a:spLocks/>
          </p:cNvSpPr>
          <p:nvPr/>
        </p:nvSpPr>
        <p:spPr bwMode="auto">
          <a:xfrm>
            <a:off x="4695826" y="4438651"/>
            <a:ext cx="214313" cy="92075"/>
          </a:xfrm>
          <a:custGeom>
            <a:avLst/>
            <a:gdLst>
              <a:gd name="T0" fmla="*/ 0 w 135"/>
              <a:gd name="T1" fmla="*/ 0 h 58"/>
              <a:gd name="T2" fmla="*/ 135 w 135"/>
              <a:gd name="T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" h="58">
                <a:moveTo>
                  <a:pt x="0" y="0"/>
                </a:moveTo>
                <a:lnTo>
                  <a:pt x="135" y="5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79" name="Freeform 227">
            <a:extLst>
              <a:ext uri="{FF2B5EF4-FFF2-40B4-BE49-F238E27FC236}">
                <a16:creationId xmlns:a16="http://schemas.microsoft.com/office/drawing/2014/main" id="{CC0149C4-6C42-46C9-BE85-73BC6A74DCE2}"/>
              </a:ext>
            </a:extLst>
          </p:cNvPr>
          <p:cNvSpPr>
            <a:spLocks/>
          </p:cNvSpPr>
          <p:nvPr/>
        </p:nvSpPr>
        <p:spPr bwMode="auto">
          <a:xfrm>
            <a:off x="4905375" y="3857626"/>
            <a:ext cx="215900" cy="85725"/>
          </a:xfrm>
          <a:custGeom>
            <a:avLst/>
            <a:gdLst>
              <a:gd name="T0" fmla="*/ 136 w 136"/>
              <a:gd name="T1" fmla="*/ 0 h 54"/>
              <a:gd name="T2" fmla="*/ 0 w 136"/>
              <a:gd name="T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54">
                <a:moveTo>
                  <a:pt x="136" y="0"/>
                </a:moveTo>
                <a:lnTo>
                  <a:pt x="0" y="5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1" name="Freeform 229">
            <a:extLst>
              <a:ext uri="{FF2B5EF4-FFF2-40B4-BE49-F238E27FC236}">
                <a16:creationId xmlns:a16="http://schemas.microsoft.com/office/drawing/2014/main" id="{4C673BF2-7124-4B4F-9354-15E91C830B8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2" name="Freeform 230">
            <a:extLst>
              <a:ext uri="{FF2B5EF4-FFF2-40B4-BE49-F238E27FC236}">
                <a16:creationId xmlns:a16="http://schemas.microsoft.com/office/drawing/2014/main" id="{D0895ABA-1183-4157-9421-5685A953ADE4}"/>
              </a:ext>
            </a:extLst>
          </p:cNvPr>
          <p:cNvSpPr>
            <a:spLocks/>
          </p:cNvSpPr>
          <p:nvPr/>
        </p:nvSpPr>
        <p:spPr bwMode="auto">
          <a:xfrm>
            <a:off x="4908551" y="3790951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3" name="Freeform 231">
            <a:extLst>
              <a:ext uri="{FF2B5EF4-FFF2-40B4-BE49-F238E27FC236}">
                <a16:creationId xmlns:a16="http://schemas.microsoft.com/office/drawing/2014/main" id="{33753AAE-1AE5-45CE-B4FB-2CAA94A435D1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4" name="Freeform 232">
            <a:extLst>
              <a:ext uri="{FF2B5EF4-FFF2-40B4-BE49-F238E27FC236}">
                <a16:creationId xmlns:a16="http://schemas.microsoft.com/office/drawing/2014/main" id="{33EDF559-5BB2-437D-AE57-924669C17DB8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6" name="Freeform 234">
            <a:extLst>
              <a:ext uri="{FF2B5EF4-FFF2-40B4-BE49-F238E27FC236}">
                <a16:creationId xmlns:a16="http://schemas.microsoft.com/office/drawing/2014/main" id="{8A0631F8-20EA-4E92-8019-DD6EE823646A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7" name="Freeform 235">
            <a:extLst>
              <a:ext uri="{FF2B5EF4-FFF2-40B4-BE49-F238E27FC236}">
                <a16:creationId xmlns:a16="http://schemas.microsoft.com/office/drawing/2014/main" id="{A77C1D9B-81CE-424D-A36D-CFBDE6651D50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8" name="Freeform 236">
            <a:extLst>
              <a:ext uri="{FF2B5EF4-FFF2-40B4-BE49-F238E27FC236}">
                <a16:creationId xmlns:a16="http://schemas.microsoft.com/office/drawing/2014/main" id="{6B426D6B-E76B-4A10-BEC5-514074724D53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89" name="Text Box 237">
            <a:extLst>
              <a:ext uri="{FF2B5EF4-FFF2-40B4-BE49-F238E27FC236}">
                <a16:creationId xmlns:a16="http://schemas.microsoft.com/office/drawing/2014/main" id="{169EE002-3BF5-48F7-ABBA-C03898B1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98990" name="Freeform 238">
            <a:extLst>
              <a:ext uri="{FF2B5EF4-FFF2-40B4-BE49-F238E27FC236}">
                <a16:creationId xmlns:a16="http://schemas.microsoft.com/office/drawing/2014/main" id="{B6648E44-7609-4450-9EC5-DBE29B19DD40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91" name="Freeform 239">
            <a:extLst>
              <a:ext uri="{FF2B5EF4-FFF2-40B4-BE49-F238E27FC236}">
                <a16:creationId xmlns:a16="http://schemas.microsoft.com/office/drawing/2014/main" id="{C30574B1-62CC-4FF9-85E9-DFBCDFF2D4BC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92" name="Line 240">
            <a:extLst>
              <a:ext uri="{FF2B5EF4-FFF2-40B4-BE49-F238E27FC236}">
                <a16:creationId xmlns:a16="http://schemas.microsoft.com/office/drawing/2014/main" id="{0F2BD286-5C8D-4680-9126-A43FFFE484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7663" y="4799013"/>
            <a:ext cx="195262" cy="80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93" name="Freeform 241">
            <a:extLst>
              <a:ext uri="{FF2B5EF4-FFF2-40B4-BE49-F238E27FC236}">
                <a16:creationId xmlns:a16="http://schemas.microsoft.com/office/drawing/2014/main" id="{2C09B315-9D09-4F7A-BC62-A3AA0AF37F12}"/>
              </a:ext>
            </a:extLst>
          </p:cNvPr>
          <p:cNvSpPr>
            <a:spLocks/>
          </p:cNvSpPr>
          <p:nvPr/>
        </p:nvSpPr>
        <p:spPr bwMode="auto">
          <a:xfrm>
            <a:off x="4154488" y="4619625"/>
            <a:ext cx="55562" cy="260350"/>
          </a:xfrm>
          <a:custGeom>
            <a:avLst/>
            <a:gdLst>
              <a:gd name="T0" fmla="*/ 0 w 35"/>
              <a:gd name="T1" fmla="*/ 164 h 164"/>
              <a:gd name="T2" fmla="*/ 35 w 35"/>
              <a:gd name="T3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164">
                <a:moveTo>
                  <a:pt x="0" y="164"/>
                </a:moveTo>
                <a:lnTo>
                  <a:pt x="35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8994" name="Text Box 242">
            <a:extLst>
              <a:ext uri="{FF2B5EF4-FFF2-40B4-BE49-F238E27FC236}">
                <a16:creationId xmlns:a16="http://schemas.microsoft.com/office/drawing/2014/main" id="{7FE5AEF2-7EAC-47DB-ABA9-A3F8D744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98995" name="Text Box 243">
            <a:extLst>
              <a:ext uri="{FF2B5EF4-FFF2-40B4-BE49-F238E27FC236}">
                <a16:creationId xmlns:a16="http://schemas.microsoft.com/office/drawing/2014/main" id="{C7326BD7-2BEF-4197-AAD5-0187A22BD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114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</a:t>
            </a:r>
          </a:p>
        </p:txBody>
      </p:sp>
      <p:grpSp>
        <p:nvGrpSpPr>
          <p:cNvPr id="1098998" name="Group 246">
            <a:extLst>
              <a:ext uri="{FF2B5EF4-FFF2-40B4-BE49-F238E27FC236}">
                <a16:creationId xmlns:a16="http://schemas.microsoft.com/office/drawing/2014/main" id="{E51C36EF-C9D7-4369-9667-763C8BAAB1AD}"/>
              </a:ext>
            </a:extLst>
          </p:cNvPr>
          <p:cNvGrpSpPr>
            <a:grpSpLocks/>
          </p:cNvGrpSpPr>
          <p:nvPr/>
        </p:nvGrpSpPr>
        <p:grpSpPr bwMode="auto">
          <a:xfrm>
            <a:off x="3238502" y="4179886"/>
            <a:ext cx="1458913" cy="727075"/>
            <a:chOff x="1080" y="2633"/>
            <a:chExt cx="919" cy="458"/>
          </a:xfrm>
        </p:grpSpPr>
        <p:sp>
          <p:nvSpPr>
            <p:cNvPr id="1098996" name="Line 244">
              <a:extLst>
                <a:ext uri="{FF2B5EF4-FFF2-40B4-BE49-F238E27FC236}">
                  <a16:creationId xmlns:a16="http://schemas.microsoft.com/office/drawing/2014/main" id="{5E321C11-4FEC-4038-923F-18A7E4C60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8" y="2738"/>
              <a:ext cx="421" cy="3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997" name="Text Box 245">
              <a:extLst>
                <a:ext uri="{FF2B5EF4-FFF2-40B4-BE49-F238E27FC236}">
                  <a16:creationId xmlns:a16="http://schemas.microsoft.com/office/drawing/2014/main" id="{7754D313-F93A-44E6-BB19-8C6EDA2996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1080" y="2633"/>
              <a:ext cx="572" cy="19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zero slot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Freeform 2">
            <a:extLst>
              <a:ext uri="{FF2B5EF4-FFF2-40B4-BE49-F238E27FC236}">
                <a16:creationId xmlns:a16="http://schemas.microsoft.com/office/drawing/2014/main" id="{30E04F88-DC65-4EB8-A76E-1E3FCC47D0BA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9779" name="Freeform 3">
            <a:extLst>
              <a:ext uri="{FF2B5EF4-FFF2-40B4-BE49-F238E27FC236}">
                <a16:creationId xmlns:a16="http://schemas.microsoft.com/office/drawing/2014/main" id="{29A24797-DBE3-4FF5-B53A-5839B8AFCD1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0" name="Line 4">
            <a:extLst>
              <a:ext uri="{FF2B5EF4-FFF2-40B4-BE49-F238E27FC236}">
                <a16:creationId xmlns:a16="http://schemas.microsoft.com/office/drawing/2014/main" id="{B6916DF3-0A46-4B15-843E-43FC924A7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1" name="Freeform 5">
            <a:extLst>
              <a:ext uri="{FF2B5EF4-FFF2-40B4-BE49-F238E27FC236}">
                <a16:creationId xmlns:a16="http://schemas.microsoft.com/office/drawing/2014/main" id="{CB7DC545-8F5D-4155-835D-A9161A47315F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2" name="Freeform 6">
            <a:extLst>
              <a:ext uri="{FF2B5EF4-FFF2-40B4-BE49-F238E27FC236}">
                <a16:creationId xmlns:a16="http://schemas.microsoft.com/office/drawing/2014/main" id="{99564BF2-EE34-477C-BDA6-74A1D75B3EF2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3" name="Rectangle 7">
            <a:extLst>
              <a:ext uri="{FF2B5EF4-FFF2-40B4-BE49-F238E27FC236}">
                <a16:creationId xmlns:a16="http://schemas.microsoft.com/office/drawing/2014/main" id="{1E62CDF3-783D-4A67-891B-352D4F614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4161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  <p:sp>
        <p:nvSpPr>
          <p:cNvPr id="1099784" name="Freeform 8">
            <a:extLst>
              <a:ext uri="{FF2B5EF4-FFF2-40B4-BE49-F238E27FC236}">
                <a16:creationId xmlns:a16="http://schemas.microsoft.com/office/drawing/2014/main" id="{A4023B30-F57C-4D6F-B9CB-B7D502B81E6C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270 w 3552"/>
              <a:gd name="T31" fmla="*/ 2076 h 3174"/>
              <a:gd name="T32" fmla="*/ 420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5" name="Freeform 9">
            <a:extLst>
              <a:ext uri="{FF2B5EF4-FFF2-40B4-BE49-F238E27FC236}">
                <a16:creationId xmlns:a16="http://schemas.microsoft.com/office/drawing/2014/main" id="{A6F6ABC9-0C25-454F-9D78-9C901657A668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6" name="Freeform 10">
            <a:extLst>
              <a:ext uri="{FF2B5EF4-FFF2-40B4-BE49-F238E27FC236}">
                <a16:creationId xmlns:a16="http://schemas.microsoft.com/office/drawing/2014/main" id="{E75EFE7C-0CD8-407A-90B2-A61CED68C435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7" name="Line 11">
            <a:extLst>
              <a:ext uri="{FF2B5EF4-FFF2-40B4-BE49-F238E27FC236}">
                <a16:creationId xmlns:a16="http://schemas.microsoft.com/office/drawing/2014/main" id="{9C73D975-12AA-4484-8624-76AA8264CD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8" name="Freeform 12">
            <a:extLst>
              <a:ext uri="{FF2B5EF4-FFF2-40B4-BE49-F238E27FC236}">
                <a16:creationId xmlns:a16="http://schemas.microsoft.com/office/drawing/2014/main" id="{426CE421-A1C6-495B-824A-630B285CEDA4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89" name="Freeform 13">
            <a:extLst>
              <a:ext uri="{FF2B5EF4-FFF2-40B4-BE49-F238E27FC236}">
                <a16:creationId xmlns:a16="http://schemas.microsoft.com/office/drawing/2014/main" id="{631178EA-E87D-43CC-8918-E427AEBD31A6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0" name="Freeform 14">
            <a:extLst>
              <a:ext uri="{FF2B5EF4-FFF2-40B4-BE49-F238E27FC236}">
                <a16:creationId xmlns:a16="http://schemas.microsoft.com/office/drawing/2014/main" id="{121DFCD2-9327-436D-A12D-D84D9856B256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1" name="Line 15">
            <a:extLst>
              <a:ext uri="{FF2B5EF4-FFF2-40B4-BE49-F238E27FC236}">
                <a16:creationId xmlns:a16="http://schemas.microsoft.com/office/drawing/2014/main" id="{5AD1EA1F-0544-4BCB-94CC-29221F66B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2" name="Freeform 16">
            <a:extLst>
              <a:ext uri="{FF2B5EF4-FFF2-40B4-BE49-F238E27FC236}">
                <a16:creationId xmlns:a16="http://schemas.microsoft.com/office/drawing/2014/main" id="{E25F45FE-8DC9-4B2B-8275-78A38D79A2BF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3" name="Freeform 17">
            <a:extLst>
              <a:ext uri="{FF2B5EF4-FFF2-40B4-BE49-F238E27FC236}">
                <a16:creationId xmlns:a16="http://schemas.microsoft.com/office/drawing/2014/main" id="{7BE4B304-8CD5-42FC-90A5-C09E6ABC8E6D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4" name="Line 18">
            <a:extLst>
              <a:ext uri="{FF2B5EF4-FFF2-40B4-BE49-F238E27FC236}">
                <a16:creationId xmlns:a16="http://schemas.microsoft.com/office/drawing/2014/main" id="{E7D06EC4-914F-47FA-AC04-0A2A7943F2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5" name="Line 19">
            <a:extLst>
              <a:ext uri="{FF2B5EF4-FFF2-40B4-BE49-F238E27FC236}">
                <a16:creationId xmlns:a16="http://schemas.microsoft.com/office/drawing/2014/main" id="{0E7CF0AC-EED6-49B5-AA04-D8CF45CF41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6" name="Line 20">
            <a:extLst>
              <a:ext uri="{FF2B5EF4-FFF2-40B4-BE49-F238E27FC236}">
                <a16:creationId xmlns:a16="http://schemas.microsoft.com/office/drawing/2014/main" id="{78F3A325-0EDC-42B2-9125-1B0D7AAD1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7" name="Line 21">
            <a:extLst>
              <a:ext uri="{FF2B5EF4-FFF2-40B4-BE49-F238E27FC236}">
                <a16:creationId xmlns:a16="http://schemas.microsoft.com/office/drawing/2014/main" id="{148EFF7D-9EB5-469C-BAED-1514F3296C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8" name="Line 22">
            <a:extLst>
              <a:ext uri="{FF2B5EF4-FFF2-40B4-BE49-F238E27FC236}">
                <a16:creationId xmlns:a16="http://schemas.microsoft.com/office/drawing/2014/main" id="{117E1B79-9D70-48D4-91FA-DE8C37338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9" name="Freeform 23">
            <a:extLst>
              <a:ext uri="{FF2B5EF4-FFF2-40B4-BE49-F238E27FC236}">
                <a16:creationId xmlns:a16="http://schemas.microsoft.com/office/drawing/2014/main" id="{3D5AAD49-6F01-4919-8072-570B35BF8314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0" name="Line 24">
            <a:extLst>
              <a:ext uri="{FF2B5EF4-FFF2-40B4-BE49-F238E27FC236}">
                <a16:creationId xmlns:a16="http://schemas.microsoft.com/office/drawing/2014/main" id="{3164502C-7D4E-4440-BEC7-6A2DC9E0C1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1" name="Line 25">
            <a:extLst>
              <a:ext uri="{FF2B5EF4-FFF2-40B4-BE49-F238E27FC236}">
                <a16:creationId xmlns:a16="http://schemas.microsoft.com/office/drawing/2014/main" id="{602E9929-E680-4BF6-BF92-9ABE5CFD48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2" name="Line 26">
            <a:extLst>
              <a:ext uri="{FF2B5EF4-FFF2-40B4-BE49-F238E27FC236}">
                <a16:creationId xmlns:a16="http://schemas.microsoft.com/office/drawing/2014/main" id="{113B1722-F9DE-4CEB-B344-BC54A316C1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3" name="Line 27">
            <a:extLst>
              <a:ext uri="{FF2B5EF4-FFF2-40B4-BE49-F238E27FC236}">
                <a16:creationId xmlns:a16="http://schemas.microsoft.com/office/drawing/2014/main" id="{78033545-91D0-4DC2-9907-43F937577A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4" name="Freeform 28">
            <a:extLst>
              <a:ext uri="{FF2B5EF4-FFF2-40B4-BE49-F238E27FC236}">
                <a16:creationId xmlns:a16="http://schemas.microsoft.com/office/drawing/2014/main" id="{BF9FE6F4-8E23-4075-8BE5-7A99EBBF3F9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5" name="Line 29">
            <a:extLst>
              <a:ext uri="{FF2B5EF4-FFF2-40B4-BE49-F238E27FC236}">
                <a16:creationId xmlns:a16="http://schemas.microsoft.com/office/drawing/2014/main" id="{4FD9F32E-E856-41FC-A76E-24B24E23E3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6" name="Freeform 30">
            <a:extLst>
              <a:ext uri="{FF2B5EF4-FFF2-40B4-BE49-F238E27FC236}">
                <a16:creationId xmlns:a16="http://schemas.microsoft.com/office/drawing/2014/main" id="{26672D19-8304-45A1-8B87-0F239D47EFA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7" name="Freeform 31">
            <a:extLst>
              <a:ext uri="{FF2B5EF4-FFF2-40B4-BE49-F238E27FC236}">
                <a16:creationId xmlns:a16="http://schemas.microsoft.com/office/drawing/2014/main" id="{B09E8EA1-2BE6-4669-9D9D-BA735780DE1B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8" name="Line 32">
            <a:extLst>
              <a:ext uri="{FF2B5EF4-FFF2-40B4-BE49-F238E27FC236}">
                <a16:creationId xmlns:a16="http://schemas.microsoft.com/office/drawing/2014/main" id="{D72BB9B8-A930-4C20-AF79-8180AB810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09" name="Line 33">
            <a:extLst>
              <a:ext uri="{FF2B5EF4-FFF2-40B4-BE49-F238E27FC236}">
                <a16:creationId xmlns:a16="http://schemas.microsoft.com/office/drawing/2014/main" id="{A85219C9-4008-44AF-B5D6-954FC21AE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0" name="Freeform 34">
            <a:extLst>
              <a:ext uri="{FF2B5EF4-FFF2-40B4-BE49-F238E27FC236}">
                <a16:creationId xmlns:a16="http://schemas.microsoft.com/office/drawing/2014/main" id="{BF511463-19E5-4F53-96D2-6B9FB30EA0EE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1" name="Line 35">
            <a:extLst>
              <a:ext uri="{FF2B5EF4-FFF2-40B4-BE49-F238E27FC236}">
                <a16:creationId xmlns:a16="http://schemas.microsoft.com/office/drawing/2014/main" id="{C87CFB77-8FF1-4F39-AB6E-EF81BA7FB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2" name="Freeform 36">
            <a:extLst>
              <a:ext uri="{FF2B5EF4-FFF2-40B4-BE49-F238E27FC236}">
                <a16:creationId xmlns:a16="http://schemas.microsoft.com/office/drawing/2014/main" id="{0440B92D-6B9B-47F0-8745-5D52888A39D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3" name="Line 37">
            <a:extLst>
              <a:ext uri="{FF2B5EF4-FFF2-40B4-BE49-F238E27FC236}">
                <a16:creationId xmlns:a16="http://schemas.microsoft.com/office/drawing/2014/main" id="{1B8120C3-F354-413E-9B65-B43A8322AA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4" name="Line 38">
            <a:extLst>
              <a:ext uri="{FF2B5EF4-FFF2-40B4-BE49-F238E27FC236}">
                <a16:creationId xmlns:a16="http://schemas.microsoft.com/office/drawing/2014/main" id="{E4CE72C8-647C-4F24-84CD-1001371B57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5" name="Line 39">
            <a:extLst>
              <a:ext uri="{FF2B5EF4-FFF2-40B4-BE49-F238E27FC236}">
                <a16:creationId xmlns:a16="http://schemas.microsoft.com/office/drawing/2014/main" id="{E0ABBBCD-0579-4E87-AE46-947F6B8A7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6" name="Line 40">
            <a:extLst>
              <a:ext uri="{FF2B5EF4-FFF2-40B4-BE49-F238E27FC236}">
                <a16:creationId xmlns:a16="http://schemas.microsoft.com/office/drawing/2014/main" id="{34E285EF-C270-4AB1-950B-81009ED764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7" name="Line 41">
            <a:extLst>
              <a:ext uri="{FF2B5EF4-FFF2-40B4-BE49-F238E27FC236}">
                <a16:creationId xmlns:a16="http://schemas.microsoft.com/office/drawing/2014/main" id="{3D079C69-E189-48FA-80A9-ABF5AEC80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8" name="Freeform 42">
            <a:extLst>
              <a:ext uri="{FF2B5EF4-FFF2-40B4-BE49-F238E27FC236}">
                <a16:creationId xmlns:a16="http://schemas.microsoft.com/office/drawing/2014/main" id="{16E49695-5347-4F02-BC4C-77235E8BD6A6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19" name="Line 43">
            <a:extLst>
              <a:ext uri="{FF2B5EF4-FFF2-40B4-BE49-F238E27FC236}">
                <a16:creationId xmlns:a16="http://schemas.microsoft.com/office/drawing/2014/main" id="{A31F481F-7C51-4612-81D7-13E56E4C39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0" name="Freeform 44">
            <a:extLst>
              <a:ext uri="{FF2B5EF4-FFF2-40B4-BE49-F238E27FC236}">
                <a16:creationId xmlns:a16="http://schemas.microsoft.com/office/drawing/2014/main" id="{69F60EBA-DE33-4907-9D98-0BC68132A5EB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1" name="Line 45">
            <a:extLst>
              <a:ext uri="{FF2B5EF4-FFF2-40B4-BE49-F238E27FC236}">
                <a16:creationId xmlns:a16="http://schemas.microsoft.com/office/drawing/2014/main" id="{C2950DE9-57F8-42A2-9A61-19D23AEA38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2" name="Line 46">
            <a:extLst>
              <a:ext uri="{FF2B5EF4-FFF2-40B4-BE49-F238E27FC236}">
                <a16:creationId xmlns:a16="http://schemas.microsoft.com/office/drawing/2014/main" id="{383CCE4D-423F-4C1B-ACC8-1FE5FEB562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3" name="Line 47">
            <a:extLst>
              <a:ext uri="{FF2B5EF4-FFF2-40B4-BE49-F238E27FC236}">
                <a16:creationId xmlns:a16="http://schemas.microsoft.com/office/drawing/2014/main" id="{8E600596-FAED-421A-8FBF-5125CE70F1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4" name="Line 48">
            <a:extLst>
              <a:ext uri="{FF2B5EF4-FFF2-40B4-BE49-F238E27FC236}">
                <a16:creationId xmlns:a16="http://schemas.microsoft.com/office/drawing/2014/main" id="{8240D908-95C1-4F6A-912D-F0B55B916A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5" name="Line 49">
            <a:extLst>
              <a:ext uri="{FF2B5EF4-FFF2-40B4-BE49-F238E27FC236}">
                <a16:creationId xmlns:a16="http://schemas.microsoft.com/office/drawing/2014/main" id="{216B8F97-75CD-4B5E-8E98-9BE9181C0B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6" name="Line 50">
            <a:extLst>
              <a:ext uri="{FF2B5EF4-FFF2-40B4-BE49-F238E27FC236}">
                <a16:creationId xmlns:a16="http://schemas.microsoft.com/office/drawing/2014/main" id="{12139CF9-D5BC-49FB-9418-6F9804E09D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7" name="Line 51">
            <a:extLst>
              <a:ext uri="{FF2B5EF4-FFF2-40B4-BE49-F238E27FC236}">
                <a16:creationId xmlns:a16="http://schemas.microsoft.com/office/drawing/2014/main" id="{2804A650-6B1A-4F42-B52C-B742287A4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8" name="Line 52">
            <a:extLst>
              <a:ext uri="{FF2B5EF4-FFF2-40B4-BE49-F238E27FC236}">
                <a16:creationId xmlns:a16="http://schemas.microsoft.com/office/drawing/2014/main" id="{DE037335-0027-46F8-B760-E905787D4C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29" name="Freeform 53">
            <a:extLst>
              <a:ext uri="{FF2B5EF4-FFF2-40B4-BE49-F238E27FC236}">
                <a16:creationId xmlns:a16="http://schemas.microsoft.com/office/drawing/2014/main" id="{FD3A0462-9FD4-4585-BCA8-1A06EF1FD776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0" name="Freeform 54">
            <a:extLst>
              <a:ext uri="{FF2B5EF4-FFF2-40B4-BE49-F238E27FC236}">
                <a16:creationId xmlns:a16="http://schemas.microsoft.com/office/drawing/2014/main" id="{29956AD1-DDD8-4125-9D56-7085F8D6DE2E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1" name="Line 55">
            <a:extLst>
              <a:ext uri="{FF2B5EF4-FFF2-40B4-BE49-F238E27FC236}">
                <a16:creationId xmlns:a16="http://schemas.microsoft.com/office/drawing/2014/main" id="{A6AC2868-2D3E-45E0-9933-67D052874A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2" name="Freeform 56">
            <a:extLst>
              <a:ext uri="{FF2B5EF4-FFF2-40B4-BE49-F238E27FC236}">
                <a16:creationId xmlns:a16="http://schemas.microsoft.com/office/drawing/2014/main" id="{9C52E2DA-DA7B-484C-B7C1-E8665D3111E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3" name="Freeform 57">
            <a:extLst>
              <a:ext uri="{FF2B5EF4-FFF2-40B4-BE49-F238E27FC236}">
                <a16:creationId xmlns:a16="http://schemas.microsoft.com/office/drawing/2014/main" id="{4213FECE-D2F9-4349-9A5A-269B2038AA21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4" name="Line 58">
            <a:extLst>
              <a:ext uri="{FF2B5EF4-FFF2-40B4-BE49-F238E27FC236}">
                <a16:creationId xmlns:a16="http://schemas.microsoft.com/office/drawing/2014/main" id="{BA1EBCAD-9A39-4F25-A475-76C546C56C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5" name="Freeform 59">
            <a:extLst>
              <a:ext uri="{FF2B5EF4-FFF2-40B4-BE49-F238E27FC236}">
                <a16:creationId xmlns:a16="http://schemas.microsoft.com/office/drawing/2014/main" id="{3AF24C88-BEAD-42DC-A406-530E1168FD43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6" name="Line 60">
            <a:extLst>
              <a:ext uri="{FF2B5EF4-FFF2-40B4-BE49-F238E27FC236}">
                <a16:creationId xmlns:a16="http://schemas.microsoft.com/office/drawing/2014/main" id="{B03299A5-EC81-454F-AFC3-3568AEE733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7" name="Freeform 61">
            <a:extLst>
              <a:ext uri="{FF2B5EF4-FFF2-40B4-BE49-F238E27FC236}">
                <a16:creationId xmlns:a16="http://schemas.microsoft.com/office/drawing/2014/main" id="{B06AF796-3D68-43C8-9521-6926483A05E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38" name="Oval 62">
            <a:extLst>
              <a:ext uri="{FF2B5EF4-FFF2-40B4-BE49-F238E27FC236}">
                <a16:creationId xmlns:a16="http://schemas.microsoft.com/office/drawing/2014/main" id="{953AFFD6-E232-486A-BCDD-EAB40540AD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39" name="Line 63">
            <a:extLst>
              <a:ext uri="{FF2B5EF4-FFF2-40B4-BE49-F238E27FC236}">
                <a16:creationId xmlns:a16="http://schemas.microsoft.com/office/drawing/2014/main" id="{7F77A267-B345-4688-B066-ADAA7A0D0B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0" name="Line 64">
            <a:extLst>
              <a:ext uri="{FF2B5EF4-FFF2-40B4-BE49-F238E27FC236}">
                <a16:creationId xmlns:a16="http://schemas.microsoft.com/office/drawing/2014/main" id="{F7B4E9CA-9A8B-4677-B824-05F8279AA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1" name="Freeform 65">
            <a:extLst>
              <a:ext uri="{FF2B5EF4-FFF2-40B4-BE49-F238E27FC236}">
                <a16:creationId xmlns:a16="http://schemas.microsoft.com/office/drawing/2014/main" id="{5DD69AE2-31D4-4142-A573-D2B1533E91DA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2" name="Line 66">
            <a:extLst>
              <a:ext uri="{FF2B5EF4-FFF2-40B4-BE49-F238E27FC236}">
                <a16:creationId xmlns:a16="http://schemas.microsoft.com/office/drawing/2014/main" id="{D941990C-47A0-42BB-94B9-1E785FC37D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3" name="Text Box 67">
            <a:extLst>
              <a:ext uri="{FF2B5EF4-FFF2-40B4-BE49-F238E27FC236}">
                <a16:creationId xmlns:a16="http://schemas.microsoft.com/office/drawing/2014/main" id="{2683D105-7EFE-4379-B99B-EFDB41D71D60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099844" name="Line 68">
            <a:extLst>
              <a:ext uri="{FF2B5EF4-FFF2-40B4-BE49-F238E27FC236}">
                <a16:creationId xmlns:a16="http://schemas.microsoft.com/office/drawing/2014/main" id="{4BC4083B-AC90-426F-94EC-3ED50D6FBA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5" name="Line 69">
            <a:extLst>
              <a:ext uri="{FF2B5EF4-FFF2-40B4-BE49-F238E27FC236}">
                <a16:creationId xmlns:a16="http://schemas.microsoft.com/office/drawing/2014/main" id="{8BE2D602-9154-4146-8A10-AB827B6B7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6" name="Line 70">
            <a:extLst>
              <a:ext uri="{FF2B5EF4-FFF2-40B4-BE49-F238E27FC236}">
                <a16:creationId xmlns:a16="http://schemas.microsoft.com/office/drawing/2014/main" id="{20A13835-B091-4090-B6D8-B0A494A30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7" name="Freeform 71">
            <a:extLst>
              <a:ext uri="{FF2B5EF4-FFF2-40B4-BE49-F238E27FC236}">
                <a16:creationId xmlns:a16="http://schemas.microsoft.com/office/drawing/2014/main" id="{10E0F3C4-FC26-4E13-9006-11895FB88EFB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8" name="Line 72">
            <a:extLst>
              <a:ext uri="{FF2B5EF4-FFF2-40B4-BE49-F238E27FC236}">
                <a16:creationId xmlns:a16="http://schemas.microsoft.com/office/drawing/2014/main" id="{8FAFFB0B-5C25-4987-8948-0901F3FD59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49" name="Freeform 73">
            <a:extLst>
              <a:ext uri="{FF2B5EF4-FFF2-40B4-BE49-F238E27FC236}">
                <a16:creationId xmlns:a16="http://schemas.microsoft.com/office/drawing/2014/main" id="{A2279822-39A4-4518-A3CF-21CFD8912B5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0" name="Freeform 74">
            <a:extLst>
              <a:ext uri="{FF2B5EF4-FFF2-40B4-BE49-F238E27FC236}">
                <a16:creationId xmlns:a16="http://schemas.microsoft.com/office/drawing/2014/main" id="{90A5EC14-A359-4A90-B4E7-5FC35DFAF76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1" name="Freeform 75">
            <a:extLst>
              <a:ext uri="{FF2B5EF4-FFF2-40B4-BE49-F238E27FC236}">
                <a16:creationId xmlns:a16="http://schemas.microsoft.com/office/drawing/2014/main" id="{FE485593-4581-4007-A6E4-3880209056A0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2" name="Freeform 76">
            <a:extLst>
              <a:ext uri="{FF2B5EF4-FFF2-40B4-BE49-F238E27FC236}">
                <a16:creationId xmlns:a16="http://schemas.microsoft.com/office/drawing/2014/main" id="{0ABF88A9-CA68-4C77-BF3E-68C8B93FAA77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3" name="Freeform 77">
            <a:extLst>
              <a:ext uri="{FF2B5EF4-FFF2-40B4-BE49-F238E27FC236}">
                <a16:creationId xmlns:a16="http://schemas.microsoft.com/office/drawing/2014/main" id="{7835AEE1-7C5F-4644-BA9C-7E8A30B6077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4" name="Oval 78">
            <a:extLst>
              <a:ext uri="{FF2B5EF4-FFF2-40B4-BE49-F238E27FC236}">
                <a16:creationId xmlns:a16="http://schemas.microsoft.com/office/drawing/2014/main" id="{874FC31E-7301-41FA-98CD-3F3A96803A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55" name="Line 79">
            <a:extLst>
              <a:ext uri="{FF2B5EF4-FFF2-40B4-BE49-F238E27FC236}">
                <a16:creationId xmlns:a16="http://schemas.microsoft.com/office/drawing/2014/main" id="{6BA5BF58-B94D-4015-A0C5-3DC2A81C59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6" name="Line 80">
            <a:extLst>
              <a:ext uri="{FF2B5EF4-FFF2-40B4-BE49-F238E27FC236}">
                <a16:creationId xmlns:a16="http://schemas.microsoft.com/office/drawing/2014/main" id="{9FE68B99-49AD-437E-A454-19C6557EA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7" name="Freeform 81">
            <a:extLst>
              <a:ext uri="{FF2B5EF4-FFF2-40B4-BE49-F238E27FC236}">
                <a16:creationId xmlns:a16="http://schemas.microsoft.com/office/drawing/2014/main" id="{395F25B9-57D8-49D5-9F7B-39AA6F427E0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58" name="Oval 82">
            <a:extLst>
              <a:ext uri="{FF2B5EF4-FFF2-40B4-BE49-F238E27FC236}">
                <a16:creationId xmlns:a16="http://schemas.microsoft.com/office/drawing/2014/main" id="{EA1FD456-6E62-4A70-B6B1-B2B9E67AFB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59" name="Line 83">
            <a:extLst>
              <a:ext uri="{FF2B5EF4-FFF2-40B4-BE49-F238E27FC236}">
                <a16:creationId xmlns:a16="http://schemas.microsoft.com/office/drawing/2014/main" id="{DC727388-7B36-40D1-8E04-94BD438076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0" name="Oval 84">
            <a:extLst>
              <a:ext uri="{FF2B5EF4-FFF2-40B4-BE49-F238E27FC236}">
                <a16:creationId xmlns:a16="http://schemas.microsoft.com/office/drawing/2014/main" id="{8910F8C3-C511-424A-A0B6-E55AB97D72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61" name="Freeform 85">
            <a:extLst>
              <a:ext uri="{FF2B5EF4-FFF2-40B4-BE49-F238E27FC236}">
                <a16:creationId xmlns:a16="http://schemas.microsoft.com/office/drawing/2014/main" id="{2B2BF408-BFB2-4D16-A8A9-9749E477D365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2" name="Freeform 86">
            <a:extLst>
              <a:ext uri="{FF2B5EF4-FFF2-40B4-BE49-F238E27FC236}">
                <a16:creationId xmlns:a16="http://schemas.microsoft.com/office/drawing/2014/main" id="{959DF65B-F645-448A-86A1-10EA4668EC24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3" name="Oval 87">
            <a:extLst>
              <a:ext uri="{FF2B5EF4-FFF2-40B4-BE49-F238E27FC236}">
                <a16:creationId xmlns:a16="http://schemas.microsoft.com/office/drawing/2014/main" id="{EBA2CF3C-DBE6-4112-B4DA-C1C99E2CDA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64" name="Line 88">
            <a:extLst>
              <a:ext uri="{FF2B5EF4-FFF2-40B4-BE49-F238E27FC236}">
                <a16:creationId xmlns:a16="http://schemas.microsoft.com/office/drawing/2014/main" id="{A6DB8E14-1903-4365-9273-3FFF62FB96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5" name="Oval 89">
            <a:extLst>
              <a:ext uri="{FF2B5EF4-FFF2-40B4-BE49-F238E27FC236}">
                <a16:creationId xmlns:a16="http://schemas.microsoft.com/office/drawing/2014/main" id="{CFE697B4-1807-4520-A062-13CED7148B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66" name="Freeform 90">
            <a:extLst>
              <a:ext uri="{FF2B5EF4-FFF2-40B4-BE49-F238E27FC236}">
                <a16:creationId xmlns:a16="http://schemas.microsoft.com/office/drawing/2014/main" id="{37341B48-A6BD-40A0-B60C-A593A6E663C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7" name="Freeform 91">
            <a:extLst>
              <a:ext uri="{FF2B5EF4-FFF2-40B4-BE49-F238E27FC236}">
                <a16:creationId xmlns:a16="http://schemas.microsoft.com/office/drawing/2014/main" id="{236B5DA3-7428-442B-BC95-78C1E0C8EB65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8" name="Line 92">
            <a:extLst>
              <a:ext uri="{FF2B5EF4-FFF2-40B4-BE49-F238E27FC236}">
                <a16:creationId xmlns:a16="http://schemas.microsoft.com/office/drawing/2014/main" id="{FBE65A84-01EE-44A0-9D9C-9F0FC8D161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69" name="Oval 93">
            <a:extLst>
              <a:ext uri="{FF2B5EF4-FFF2-40B4-BE49-F238E27FC236}">
                <a16:creationId xmlns:a16="http://schemas.microsoft.com/office/drawing/2014/main" id="{631D089F-898A-456B-8D02-A0E470EB6B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70" name="Freeform 94">
            <a:extLst>
              <a:ext uri="{FF2B5EF4-FFF2-40B4-BE49-F238E27FC236}">
                <a16:creationId xmlns:a16="http://schemas.microsoft.com/office/drawing/2014/main" id="{6E741A8B-9907-4DB9-9F88-216C85B70930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1" name="Freeform 95">
            <a:extLst>
              <a:ext uri="{FF2B5EF4-FFF2-40B4-BE49-F238E27FC236}">
                <a16:creationId xmlns:a16="http://schemas.microsoft.com/office/drawing/2014/main" id="{8199BF8B-4C96-45BD-85A2-5847825074E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2" name="Freeform 96">
            <a:extLst>
              <a:ext uri="{FF2B5EF4-FFF2-40B4-BE49-F238E27FC236}">
                <a16:creationId xmlns:a16="http://schemas.microsoft.com/office/drawing/2014/main" id="{C81B80F8-8609-4FBD-BAF8-D4B1EB2CB427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3" name="Line 97">
            <a:extLst>
              <a:ext uri="{FF2B5EF4-FFF2-40B4-BE49-F238E27FC236}">
                <a16:creationId xmlns:a16="http://schemas.microsoft.com/office/drawing/2014/main" id="{E7C41E69-A5A0-4459-B227-783DBA6F5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4" name="Freeform 98">
            <a:extLst>
              <a:ext uri="{FF2B5EF4-FFF2-40B4-BE49-F238E27FC236}">
                <a16:creationId xmlns:a16="http://schemas.microsoft.com/office/drawing/2014/main" id="{B7F05B79-86BE-4AFE-8960-34A1ADBD41A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5" name="Freeform 99">
            <a:extLst>
              <a:ext uri="{FF2B5EF4-FFF2-40B4-BE49-F238E27FC236}">
                <a16:creationId xmlns:a16="http://schemas.microsoft.com/office/drawing/2014/main" id="{F721E3A0-03C9-4F08-8F65-E4457BCB01B3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6" name="Freeform 100">
            <a:extLst>
              <a:ext uri="{FF2B5EF4-FFF2-40B4-BE49-F238E27FC236}">
                <a16:creationId xmlns:a16="http://schemas.microsoft.com/office/drawing/2014/main" id="{C75C4C11-E75F-44BA-9215-79628900D4DC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77" name="Oval 101">
            <a:extLst>
              <a:ext uri="{FF2B5EF4-FFF2-40B4-BE49-F238E27FC236}">
                <a16:creationId xmlns:a16="http://schemas.microsoft.com/office/drawing/2014/main" id="{02E56EED-2267-45CC-8818-F94B86ADB7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78" name="Oval 102">
            <a:extLst>
              <a:ext uri="{FF2B5EF4-FFF2-40B4-BE49-F238E27FC236}">
                <a16:creationId xmlns:a16="http://schemas.microsoft.com/office/drawing/2014/main" id="{32B068D9-A102-419E-BD4C-2DE03B539D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79" name="Line 103">
            <a:extLst>
              <a:ext uri="{FF2B5EF4-FFF2-40B4-BE49-F238E27FC236}">
                <a16:creationId xmlns:a16="http://schemas.microsoft.com/office/drawing/2014/main" id="{0641F73D-8BA9-425F-B130-F717F3AA24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0" name="Line 104">
            <a:extLst>
              <a:ext uri="{FF2B5EF4-FFF2-40B4-BE49-F238E27FC236}">
                <a16:creationId xmlns:a16="http://schemas.microsoft.com/office/drawing/2014/main" id="{29A56E6F-D4A7-4B2A-90C2-B8986AB56B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1" name="Line 105">
            <a:extLst>
              <a:ext uri="{FF2B5EF4-FFF2-40B4-BE49-F238E27FC236}">
                <a16:creationId xmlns:a16="http://schemas.microsoft.com/office/drawing/2014/main" id="{D24D0404-D1C0-4CB3-815D-C6954900E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2" name="Line 106">
            <a:extLst>
              <a:ext uri="{FF2B5EF4-FFF2-40B4-BE49-F238E27FC236}">
                <a16:creationId xmlns:a16="http://schemas.microsoft.com/office/drawing/2014/main" id="{B893C321-2AEF-4FA7-A826-11BD005183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3" name="Line 107">
            <a:extLst>
              <a:ext uri="{FF2B5EF4-FFF2-40B4-BE49-F238E27FC236}">
                <a16:creationId xmlns:a16="http://schemas.microsoft.com/office/drawing/2014/main" id="{A8E71678-5794-42D5-815E-9A9F3F605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4" name="Line 108">
            <a:extLst>
              <a:ext uri="{FF2B5EF4-FFF2-40B4-BE49-F238E27FC236}">
                <a16:creationId xmlns:a16="http://schemas.microsoft.com/office/drawing/2014/main" id="{77F9A237-4728-44AA-95DF-0ADB039B37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5" name="Line 109">
            <a:extLst>
              <a:ext uri="{FF2B5EF4-FFF2-40B4-BE49-F238E27FC236}">
                <a16:creationId xmlns:a16="http://schemas.microsoft.com/office/drawing/2014/main" id="{36624B1F-45BD-4326-AF91-6293BF0F04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6" name="Line 110">
            <a:extLst>
              <a:ext uri="{FF2B5EF4-FFF2-40B4-BE49-F238E27FC236}">
                <a16:creationId xmlns:a16="http://schemas.microsoft.com/office/drawing/2014/main" id="{70164054-08C8-4DD3-B74C-DEFF4F112B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7" name="Line 111">
            <a:extLst>
              <a:ext uri="{FF2B5EF4-FFF2-40B4-BE49-F238E27FC236}">
                <a16:creationId xmlns:a16="http://schemas.microsoft.com/office/drawing/2014/main" id="{E7D213EB-9ADB-4FEB-A991-7DAFA2FD60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8" name="Line 112">
            <a:extLst>
              <a:ext uri="{FF2B5EF4-FFF2-40B4-BE49-F238E27FC236}">
                <a16:creationId xmlns:a16="http://schemas.microsoft.com/office/drawing/2014/main" id="{6A8B366B-A1C4-455E-986F-AEC708D7E5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89" name="Oval 113">
            <a:extLst>
              <a:ext uri="{FF2B5EF4-FFF2-40B4-BE49-F238E27FC236}">
                <a16:creationId xmlns:a16="http://schemas.microsoft.com/office/drawing/2014/main" id="{101BB763-FEC9-40F3-86EB-425EF0CA41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90" name="Oval 114">
            <a:extLst>
              <a:ext uri="{FF2B5EF4-FFF2-40B4-BE49-F238E27FC236}">
                <a16:creationId xmlns:a16="http://schemas.microsoft.com/office/drawing/2014/main" id="{5DB4D9C7-8652-4363-B510-82BF416873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891" name="Line 115">
            <a:extLst>
              <a:ext uri="{FF2B5EF4-FFF2-40B4-BE49-F238E27FC236}">
                <a16:creationId xmlns:a16="http://schemas.microsoft.com/office/drawing/2014/main" id="{A901A620-C6A3-49FC-9B9D-6EC5BFC9B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2" name="Line 116">
            <a:extLst>
              <a:ext uri="{FF2B5EF4-FFF2-40B4-BE49-F238E27FC236}">
                <a16:creationId xmlns:a16="http://schemas.microsoft.com/office/drawing/2014/main" id="{195D4A71-B3FC-4884-B9FD-7703A95936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3" name="Line 117">
            <a:extLst>
              <a:ext uri="{FF2B5EF4-FFF2-40B4-BE49-F238E27FC236}">
                <a16:creationId xmlns:a16="http://schemas.microsoft.com/office/drawing/2014/main" id="{C767BB51-A1EF-44FA-8BBE-E35629855D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4" name="Line 118">
            <a:extLst>
              <a:ext uri="{FF2B5EF4-FFF2-40B4-BE49-F238E27FC236}">
                <a16:creationId xmlns:a16="http://schemas.microsoft.com/office/drawing/2014/main" id="{54974EE5-F81C-41D3-AFA5-A33140ECF4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5" name="Line 119">
            <a:extLst>
              <a:ext uri="{FF2B5EF4-FFF2-40B4-BE49-F238E27FC236}">
                <a16:creationId xmlns:a16="http://schemas.microsoft.com/office/drawing/2014/main" id="{E3069536-567D-4469-83AD-34F552F91C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6" name="Line 120">
            <a:extLst>
              <a:ext uri="{FF2B5EF4-FFF2-40B4-BE49-F238E27FC236}">
                <a16:creationId xmlns:a16="http://schemas.microsoft.com/office/drawing/2014/main" id="{945E85E5-3C91-4CFF-8C56-6B369B1F56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7" name="Line 121">
            <a:extLst>
              <a:ext uri="{FF2B5EF4-FFF2-40B4-BE49-F238E27FC236}">
                <a16:creationId xmlns:a16="http://schemas.microsoft.com/office/drawing/2014/main" id="{B9A11328-07E3-47DD-9227-6F5E364FF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8" name="Line 122">
            <a:extLst>
              <a:ext uri="{FF2B5EF4-FFF2-40B4-BE49-F238E27FC236}">
                <a16:creationId xmlns:a16="http://schemas.microsoft.com/office/drawing/2014/main" id="{7CBEA1A0-411A-4C0F-9350-977353BA01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899" name="Line 123">
            <a:extLst>
              <a:ext uri="{FF2B5EF4-FFF2-40B4-BE49-F238E27FC236}">
                <a16:creationId xmlns:a16="http://schemas.microsoft.com/office/drawing/2014/main" id="{7A8C33DA-ED4A-409E-8754-05D3F81EF9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0" name="Line 124">
            <a:extLst>
              <a:ext uri="{FF2B5EF4-FFF2-40B4-BE49-F238E27FC236}">
                <a16:creationId xmlns:a16="http://schemas.microsoft.com/office/drawing/2014/main" id="{BBE864D8-E3CC-455D-A650-36FA04FCD8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1" name="Line 125">
            <a:extLst>
              <a:ext uri="{FF2B5EF4-FFF2-40B4-BE49-F238E27FC236}">
                <a16:creationId xmlns:a16="http://schemas.microsoft.com/office/drawing/2014/main" id="{8CE20809-4D91-47ED-BF21-8CF8005D6A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2" name="Line 126">
            <a:extLst>
              <a:ext uri="{FF2B5EF4-FFF2-40B4-BE49-F238E27FC236}">
                <a16:creationId xmlns:a16="http://schemas.microsoft.com/office/drawing/2014/main" id="{19873F01-8AF1-4EB0-8B2C-2AECBB910C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3" name="Line 127">
            <a:extLst>
              <a:ext uri="{FF2B5EF4-FFF2-40B4-BE49-F238E27FC236}">
                <a16:creationId xmlns:a16="http://schemas.microsoft.com/office/drawing/2014/main" id="{0754996D-EB98-41EF-A613-E396602D3B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4" name="Line 128">
            <a:extLst>
              <a:ext uri="{FF2B5EF4-FFF2-40B4-BE49-F238E27FC236}">
                <a16:creationId xmlns:a16="http://schemas.microsoft.com/office/drawing/2014/main" id="{5881FE2D-C11B-4B77-B957-C40F321E51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5" name="Line 129">
            <a:extLst>
              <a:ext uri="{FF2B5EF4-FFF2-40B4-BE49-F238E27FC236}">
                <a16:creationId xmlns:a16="http://schemas.microsoft.com/office/drawing/2014/main" id="{317D4F40-B0BC-40C4-A139-6940D44CD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6" name="Line 130">
            <a:extLst>
              <a:ext uri="{FF2B5EF4-FFF2-40B4-BE49-F238E27FC236}">
                <a16:creationId xmlns:a16="http://schemas.microsoft.com/office/drawing/2014/main" id="{628C05D0-6264-4ABA-8D62-B738AE32B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7" name="Line 131">
            <a:extLst>
              <a:ext uri="{FF2B5EF4-FFF2-40B4-BE49-F238E27FC236}">
                <a16:creationId xmlns:a16="http://schemas.microsoft.com/office/drawing/2014/main" id="{35101B90-9696-4512-B03A-C2D12DE541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8" name="Freeform 132">
            <a:extLst>
              <a:ext uri="{FF2B5EF4-FFF2-40B4-BE49-F238E27FC236}">
                <a16:creationId xmlns:a16="http://schemas.microsoft.com/office/drawing/2014/main" id="{ED596DAE-D1A7-40A8-BC37-87879752A326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09" name="Freeform 133">
            <a:extLst>
              <a:ext uri="{FF2B5EF4-FFF2-40B4-BE49-F238E27FC236}">
                <a16:creationId xmlns:a16="http://schemas.microsoft.com/office/drawing/2014/main" id="{8A1CD854-59C4-4628-B817-789524904C0D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0" name="Freeform 134">
            <a:extLst>
              <a:ext uri="{FF2B5EF4-FFF2-40B4-BE49-F238E27FC236}">
                <a16:creationId xmlns:a16="http://schemas.microsoft.com/office/drawing/2014/main" id="{6111D525-0BFB-42BE-AA6A-8591991E0126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1" name="Freeform 135">
            <a:extLst>
              <a:ext uri="{FF2B5EF4-FFF2-40B4-BE49-F238E27FC236}">
                <a16:creationId xmlns:a16="http://schemas.microsoft.com/office/drawing/2014/main" id="{F1630835-24B6-43E6-9D08-2BE6A9BBD91F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2" name="Oval 136">
            <a:extLst>
              <a:ext uri="{FF2B5EF4-FFF2-40B4-BE49-F238E27FC236}">
                <a16:creationId xmlns:a16="http://schemas.microsoft.com/office/drawing/2014/main" id="{8531E493-F904-4E84-B259-DDFE92A7DA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13" name="Oval 137">
            <a:extLst>
              <a:ext uri="{FF2B5EF4-FFF2-40B4-BE49-F238E27FC236}">
                <a16:creationId xmlns:a16="http://schemas.microsoft.com/office/drawing/2014/main" id="{DD0085C4-4925-4241-93AA-1E0827BB35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14" name="Oval 138">
            <a:extLst>
              <a:ext uri="{FF2B5EF4-FFF2-40B4-BE49-F238E27FC236}">
                <a16:creationId xmlns:a16="http://schemas.microsoft.com/office/drawing/2014/main" id="{C164E360-A665-4055-8B1C-02FE701118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15" name="Oval 139">
            <a:extLst>
              <a:ext uri="{FF2B5EF4-FFF2-40B4-BE49-F238E27FC236}">
                <a16:creationId xmlns:a16="http://schemas.microsoft.com/office/drawing/2014/main" id="{69FC04A0-4712-4DFB-9820-00E444E218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16" name="Freeform 140">
            <a:extLst>
              <a:ext uri="{FF2B5EF4-FFF2-40B4-BE49-F238E27FC236}">
                <a16:creationId xmlns:a16="http://schemas.microsoft.com/office/drawing/2014/main" id="{43D85821-BD6F-4DC2-993C-596726E6DE57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7" name="Freeform 141">
            <a:extLst>
              <a:ext uri="{FF2B5EF4-FFF2-40B4-BE49-F238E27FC236}">
                <a16:creationId xmlns:a16="http://schemas.microsoft.com/office/drawing/2014/main" id="{11FB7813-9AF9-44C1-BE3B-12F00C613537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8" name="Freeform 142">
            <a:extLst>
              <a:ext uri="{FF2B5EF4-FFF2-40B4-BE49-F238E27FC236}">
                <a16:creationId xmlns:a16="http://schemas.microsoft.com/office/drawing/2014/main" id="{01760794-6265-4ADD-B41E-FF1704B6B27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19" name="Freeform 143">
            <a:extLst>
              <a:ext uri="{FF2B5EF4-FFF2-40B4-BE49-F238E27FC236}">
                <a16:creationId xmlns:a16="http://schemas.microsoft.com/office/drawing/2014/main" id="{F57694F7-5FBA-4382-A340-51450145F03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20" name="Oval 144">
            <a:extLst>
              <a:ext uri="{FF2B5EF4-FFF2-40B4-BE49-F238E27FC236}">
                <a16:creationId xmlns:a16="http://schemas.microsoft.com/office/drawing/2014/main" id="{5758C680-E879-49E6-9743-71DDEE7D63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1" name="Oval 145">
            <a:extLst>
              <a:ext uri="{FF2B5EF4-FFF2-40B4-BE49-F238E27FC236}">
                <a16:creationId xmlns:a16="http://schemas.microsoft.com/office/drawing/2014/main" id="{D1B0731F-B018-413A-AFDA-DFE6391406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2" name="Oval 146">
            <a:extLst>
              <a:ext uri="{FF2B5EF4-FFF2-40B4-BE49-F238E27FC236}">
                <a16:creationId xmlns:a16="http://schemas.microsoft.com/office/drawing/2014/main" id="{B6253C79-8C2D-48FF-AE2F-B4081407CC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3" name="Freeform 147">
            <a:extLst>
              <a:ext uri="{FF2B5EF4-FFF2-40B4-BE49-F238E27FC236}">
                <a16:creationId xmlns:a16="http://schemas.microsoft.com/office/drawing/2014/main" id="{0B4AA65C-BFD4-4CF6-B899-117FCEF4BB11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24" name="Oval 148">
            <a:extLst>
              <a:ext uri="{FF2B5EF4-FFF2-40B4-BE49-F238E27FC236}">
                <a16:creationId xmlns:a16="http://schemas.microsoft.com/office/drawing/2014/main" id="{1CBC374E-13DB-4CCF-8008-95A052A5B7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5" name="Oval 149">
            <a:extLst>
              <a:ext uri="{FF2B5EF4-FFF2-40B4-BE49-F238E27FC236}">
                <a16:creationId xmlns:a16="http://schemas.microsoft.com/office/drawing/2014/main" id="{E3C090F7-018C-42C2-9013-A2B8105541F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6" name="Oval 150">
            <a:extLst>
              <a:ext uri="{FF2B5EF4-FFF2-40B4-BE49-F238E27FC236}">
                <a16:creationId xmlns:a16="http://schemas.microsoft.com/office/drawing/2014/main" id="{B9E4EB78-6EA7-4ADC-AE4B-CE949443AE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7" name="Line 151">
            <a:extLst>
              <a:ext uri="{FF2B5EF4-FFF2-40B4-BE49-F238E27FC236}">
                <a16:creationId xmlns:a16="http://schemas.microsoft.com/office/drawing/2014/main" id="{5AB456FE-ACEB-49FC-AC8B-5397A77EDC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28" name="Oval 152">
            <a:extLst>
              <a:ext uri="{FF2B5EF4-FFF2-40B4-BE49-F238E27FC236}">
                <a16:creationId xmlns:a16="http://schemas.microsoft.com/office/drawing/2014/main" id="{D7AFEE48-8F95-406C-B7CD-C18CE97517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29" name="Oval 153">
            <a:extLst>
              <a:ext uri="{FF2B5EF4-FFF2-40B4-BE49-F238E27FC236}">
                <a16:creationId xmlns:a16="http://schemas.microsoft.com/office/drawing/2014/main" id="{DEEA5668-C708-4542-A5F4-E77424ED9E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30" name="Oval 154">
            <a:extLst>
              <a:ext uri="{FF2B5EF4-FFF2-40B4-BE49-F238E27FC236}">
                <a16:creationId xmlns:a16="http://schemas.microsoft.com/office/drawing/2014/main" id="{90AC0358-0DCB-4DE3-A8B4-D5C767A896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31" name="Freeform 155">
            <a:extLst>
              <a:ext uri="{FF2B5EF4-FFF2-40B4-BE49-F238E27FC236}">
                <a16:creationId xmlns:a16="http://schemas.microsoft.com/office/drawing/2014/main" id="{2B9C168C-2FA3-44AB-AC6D-A52CE978A61C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2" name="Line 156">
            <a:extLst>
              <a:ext uri="{FF2B5EF4-FFF2-40B4-BE49-F238E27FC236}">
                <a16:creationId xmlns:a16="http://schemas.microsoft.com/office/drawing/2014/main" id="{BB92A746-2BA1-44D5-9A17-4F8DA2FBED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3" name="Line 157">
            <a:extLst>
              <a:ext uri="{FF2B5EF4-FFF2-40B4-BE49-F238E27FC236}">
                <a16:creationId xmlns:a16="http://schemas.microsoft.com/office/drawing/2014/main" id="{5853F5C4-3C58-462A-8C04-DF460AC84B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4" name="Line 158">
            <a:extLst>
              <a:ext uri="{FF2B5EF4-FFF2-40B4-BE49-F238E27FC236}">
                <a16:creationId xmlns:a16="http://schemas.microsoft.com/office/drawing/2014/main" id="{C908668B-F946-4DD1-A4CA-E1B234482A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5" name="Freeform 159">
            <a:extLst>
              <a:ext uri="{FF2B5EF4-FFF2-40B4-BE49-F238E27FC236}">
                <a16:creationId xmlns:a16="http://schemas.microsoft.com/office/drawing/2014/main" id="{DDD48585-8002-475F-83CC-4884D3341897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6" name="Freeform 160">
            <a:extLst>
              <a:ext uri="{FF2B5EF4-FFF2-40B4-BE49-F238E27FC236}">
                <a16:creationId xmlns:a16="http://schemas.microsoft.com/office/drawing/2014/main" id="{9E5CA7B0-D615-4BE1-B09F-9BF799814241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7" name="Line 161">
            <a:extLst>
              <a:ext uri="{FF2B5EF4-FFF2-40B4-BE49-F238E27FC236}">
                <a16:creationId xmlns:a16="http://schemas.microsoft.com/office/drawing/2014/main" id="{23B0D4ED-DC2F-468B-8D77-E407E1F314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8" name="Line 162">
            <a:extLst>
              <a:ext uri="{FF2B5EF4-FFF2-40B4-BE49-F238E27FC236}">
                <a16:creationId xmlns:a16="http://schemas.microsoft.com/office/drawing/2014/main" id="{E5C6553B-BCE1-40E0-B03F-3A7BA2B77F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39" name="Line 163">
            <a:extLst>
              <a:ext uri="{FF2B5EF4-FFF2-40B4-BE49-F238E27FC236}">
                <a16:creationId xmlns:a16="http://schemas.microsoft.com/office/drawing/2014/main" id="{02809975-F195-4D41-A954-4C395246E3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0" name="Freeform 164">
            <a:extLst>
              <a:ext uri="{FF2B5EF4-FFF2-40B4-BE49-F238E27FC236}">
                <a16:creationId xmlns:a16="http://schemas.microsoft.com/office/drawing/2014/main" id="{101A2425-E7F7-42DE-99E6-B242C9F32CF2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1" name="Line 165">
            <a:extLst>
              <a:ext uri="{FF2B5EF4-FFF2-40B4-BE49-F238E27FC236}">
                <a16:creationId xmlns:a16="http://schemas.microsoft.com/office/drawing/2014/main" id="{713D2557-0490-45E2-834A-D3E1B33286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2" name="Freeform 166">
            <a:extLst>
              <a:ext uri="{FF2B5EF4-FFF2-40B4-BE49-F238E27FC236}">
                <a16:creationId xmlns:a16="http://schemas.microsoft.com/office/drawing/2014/main" id="{9719E489-B546-4CA4-A8EA-74CE10F87644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3" name="Freeform 167">
            <a:extLst>
              <a:ext uri="{FF2B5EF4-FFF2-40B4-BE49-F238E27FC236}">
                <a16:creationId xmlns:a16="http://schemas.microsoft.com/office/drawing/2014/main" id="{301AC721-369D-4BB8-8DB6-D7DE3C03E3AD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4" name="Freeform 168">
            <a:extLst>
              <a:ext uri="{FF2B5EF4-FFF2-40B4-BE49-F238E27FC236}">
                <a16:creationId xmlns:a16="http://schemas.microsoft.com/office/drawing/2014/main" id="{2955F9B4-78DE-413C-9DE0-F8573E6BA284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5" name="Freeform 169">
            <a:extLst>
              <a:ext uri="{FF2B5EF4-FFF2-40B4-BE49-F238E27FC236}">
                <a16:creationId xmlns:a16="http://schemas.microsoft.com/office/drawing/2014/main" id="{0F56F746-F491-4192-B1F7-C372042A68E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46" name="Oval 170">
            <a:extLst>
              <a:ext uri="{FF2B5EF4-FFF2-40B4-BE49-F238E27FC236}">
                <a16:creationId xmlns:a16="http://schemas.microsoft.com/office/drawing/2014/main" id="{9315F5AE-C720-4321-BFCE-4A99F34824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47" name="Oval 171">
            <a:extLst>
              <a:ext uri="{FF2B5EF4-FFF2-40B4-BE49-F238E27FC236}">
                <a16:creationId xmlns:a16="http://schemas.microsoft.com/office/drawing/2014/main" id="{54444F10-131F-4065-BFDF-6D94BE8B6F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48" name="Oval 172">
            <a:extLst>
              <a:ext uri="{FF2B5EF4-FFF2-40B4-BE49-F238E27FC236}">
                <a16:creationId xmlns:a16="http://schemas.microsoft.com/office/drawing/2014/main" id="{7C469BA5-C90E-486E-A64E-B6D1107778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49" name="Oval 173">
            <a:extLst>
              <a:ext uri="{FF2B5EF4-FFF2-40B4-BE49-F238E27FC236}">
                <a16:creationId xmlns:a16="http://schemas.microsoft.com/office/drawing/2014/main" id="{9978D328-BBF2-4626-89F9-D63F5FF62A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0" name="Oval 174">
            <a:extLst>
              <a:ext uri="{FF2B5EF4-FFF2-40B4-BE49-F238E27FC236}">
                <a16:creationId xmlns:a16="http://schemas.microsoft.com/office/drawing/2014/main" id="{B9202978-8CFD-46B8-94B2-6518CF9725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1" name="Oval 175">
            <a:extLst>
              <a:ext uri="{FF2B5EF4-FFF2-40B4-BE49-F238E27FC236}">
                <a16:creationId xmlns:a16="http://schemas.microsoft.com/office/drawing/2014/main" id="{032BE294-38FB-4DB8-AE4B-3059E52CBF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2" name="Oval 176">
            <a:extLst>
              <a:ext uri="{FF2B5EF4-FFF2-40B4-BE49-F238E27FC236}">
                <a16:creationId xmlns:a16="http://schemas.microsoft.com/office/drawing/2014/main" id="{FBBD8212-DB4C-4EAF-BD4B-9ED29719E3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3" name="Oval 177">
            <a:extLst>
              <a:ext uri="{FF2B5EF4-FFF2-40B4-BE49-F238E27FC236}">
                <a16:creationId xmlns:a16="http://schemas.microsoft.com/office/drawing/2014/main" id="{C14092AB-A0F6-45D6-8638-1B05F5AC8D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4" name="Oval 178">
            <a:extLst>
              <a:ext uri="{FF2B5EF4-FFF2-40B4-BE49-F238E27FC236}">
                <a16:creationId xmlns:a16="http://schemas.microsoft.com/office/drawing/2014/main" id="{878CF2CD-761D-4BD9-9A7E-5FC7C49EA5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5" name="Oval 179">
            <a:extLst>
              <a:ext uri="{FF2B5EF4-FFF2-40B4-BE49-F238E27FC236}">
                <a16:creationId xmlns:a16="http://schemas.microsoft.com/office/drawing/2014/main" id="{65860CBE-7B61-4596-96D0-72C0E84D90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6" name="Oval 180">
            <a:extLst>
              <a:ext uri="{FF2B5EF4-FFF2-40B4-BE49-F238E27FC236}">
                <a16:creationId xmlns:a16="http://schemas.microsoft.com/office/drawing/2014/main" id="{FE5842A4-D958-4217-9F41-AFD33EB512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7" name="Oval 181">
            <a:extLst>
              <a:ext uri="{FF2B5EF4-FFF2-40B4-BE49-F238E27FC236}">
                <a16:creationId xmlns:a16="http://schemas.microsoft.com/office/drawing/2014/main" id="{B7965558-B6F0-49C1-81C3-3404434F86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8" name="Oval 182">
            <a:extLst>
              <a:ext uri="{FF2B5EF4-FFF2-40B4-BE49-F238E27FC236}">
                <a16:creationId xmlns:a16="http://schemas.microsoft.com/office/drawing/2014/main" id="{79886A3A-E3D2-4BC9-AE47-3A5C518F73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59" name="Oval 183">
            <a:extLst>
              <a:ext uri="{FF2B5EF4-FFF2-40B4-BE49-F238E27FC236}">
                <a16:creationId xmlns:a16="http://schemas.microsoft.com/office/drawing/2014/main" id="{70B5B057-6788-4366-B3D0-BCBBE2B1FC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60" name="Oval 184">
            <a:extLst>
              <a:ext uri="{FF2B5EF4-FFF2-40B4-BE49-F238E27FC236}">
                <a16:creationId xmlns:a16="http://schemas.microsoft.com/office/drawing/2014/main" id="{DEDBF8E1-8898-45FA-A1FB-4813BA1E78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61" name="Oval 185">
            <a:extLst>
              <a:ext uri="{FF2B5EF4-FFF2-40B4-BE49-F238E27FC236}">
                <a16:creationId xmlns:a16="http://schemas.microsoft.com/office/drawing/2014/main" id="{6863F8AE-CC34-4ADF-B435-C62B51FFE8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62" name="Line 186">
            <a:extLst>
              <a:ext uri="{FF2B5EF4-FFF2-40B4-BE49-F238E27FC236}">
                <a16:creationId xmlns:a16="http://schemas.microsoft.com/office/drawing/2014/main" id="{BA4E4E50-6911-4F76-9DA7-7575F49AD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4825" y="4552950"/>
            <a:ext cx="3048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9963" name="Text Box 187">
            <a:extLst>
              <a:ext uri="{FF2B5EF4-FFF2-40B4-BE49-F238E27FC236}">
                <a16:creationId xmlns:a16="http://schemas.microsoft.com/office/drawing/2014/main" id="{6BEC4A7D-AE7D-41F4-889C-E1A61970C70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9964" name="Freeform 188">
            <a:extLst>
              <a:ext uri="{FF2B5EF4-FFF2-40B4-BE49-F238E27FC236}">
                <a16:creationId xmlns:a16="http://schemas.microsoft.com/office/drawing/2014/main" id="{FCD8F1BE-1390-4ADF-9091-5B8A42948987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65" name="Freeform 189">
            <a:extLst>
              <a:ext uri="{FF2B5EF4-FFF2-40B4-BE49-F238E27FC236}">
                <a16:creationId xmlns:a16="http://schemas.microsoft.com/office/drawing/2014/main" id="{A6E0AD66-7B27-4B5B-AEC1-5F5973B0674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66" name="Freeform 190">
            <a:extLst>
              <a:ext uri="{FF2B5EF4-FFF2-40B4-BE49-F238E27FC236}">
                <a16:creationId xmlns:a16="http://schemas.microsoft.com/office/drawing/2014/main" id="{869B43BB-5553-4B3D-A46D-BC9CE18A581A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67" name="Freeform 191">
            <a:extLst>
              <a:ext uri="{FF2B5EF4-FFF2-40B4-BE49-F238E27FC236}">
                <a16:creationId xmlns:a16="http://schemas.microsoft.com/office/drawing/2014/main" id="{E3733C4F-EE4D-43BE-BC39-69DF745C797A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68" name="Freeform 192">
            <a:extLst>
              <a:ext uri="{FF2B5EF4-FFF2-40B4-BE49-F238E27FC236}">
                <a16:creationId xmlns:a16="http://schemas.microsoft.com/office/drawing/2014/main" id="{BB1DFA65-A803-4A8F-BFC5-BD394A71A9E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69" name="Freeform 193">
            <a:extLst>
              <a:ext uri="{FF2B5EF4-FFF2-40B4-BE49-F238E27FC236}">
                <a16:creationId xmlns:a16="http://schemas.microsoft.com/office/drawing/2014/main" id="{D51008E8-4332-404A-87F3-5593D6E6A930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70" name="Freeform 194">
            <a:extLst>
              <a:ext uri="{FF2B5EF4-FFF2-40B4-BE49-F238E27FC236}">
                <a16:creationId xmlns:a16="http://schemas.microsoft.com/office/drawing/2014/main" id="{2765234C-3300-4480-AFB4-257E4EF26846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71" name="Freeform 195">
            <a:extLst>
              <a:ext uri="{FF2B5EF4-FFF2-40B4-BE49-F238E27FC236}">
                <a16:creationId xmlns:a16="http://schemas.microsoft.com/office/drawing/2014/main" id="{AE344C7D-86F6-4B74-B048-2D8989130AE3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72" name="Freeform 196">
            <a:extLst>
              <a:ext uri="{FF2B5EF4-FFF2-40B4-BE49-F238E27FC236}">
                <a16:creationId xmlns:a16="http://schemas.microsoft.com/office/drawing/2014/main" id="{C997B9AE-2A62-4A32-8717-5C90DA2BA940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73" name="Oval 197">
            <a:extLst>
              <a:ext uri="{FF2B5EF4-FFF2-40B4-BE49-F238E27FC236}">
                <a16:creationId xmlns:a16="http://schemas.microsoft.com/office/drawing/2014/main" id="{EB7FB3A5-6EF2-4A73-AFDE-38167BE54C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74" name="Oval 198">
            <a:extLst>
              <a:ext uri="{FF2B5EF4-FFF2-40B4-BE49-F238E27FC236}">
                <a16:creationId xmlns:a16="http://schemas.microsoft.com/office/drawing/2014/main" id="{F0B0CAF1-3642-4C77-89F4-BF663DD69F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75" name="Text Box 199">
            <a:extLst>
              <a:ext uri="{FF2B5EF4-FFF2-40B4-BE49-F238E27FC236}">
                <a16:creationId xmlns:a16="http://schemas.microsoft.com/office/drawing/2014/main" id="{734BAE06-0933-4653-96B6-4BC1A3C81B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099976" name="Line 200">
            <a:extLst>
              <a:ext uri="{FF2B5EF4-FFF2-40B4-BE49-F238E27FC236}">
                <a16:creationId xmlns:a16="http://schemas.microsoft.com/office/drawing/2014/main" id="{6950FC24-D5DB-444E-BDB8-2C329AA038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77" name="Oval 201">
            <a:extLst>
              <a:ext uri="{FF2B5EF4-FFF2-40B4-BE49-F238E27FC236}">
                <a16:creationId xmlns:a16="http://schemas.microsoft.com/office/drawing/2014/main" id="{8780A672-EDD7-41B8-8750-AE26831E77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78" name="Oval 202">
            <a:extLst>
              <a:ext uri="{FF2B5EF4-FFF2-40B4-BE49-F238E27FC236}">
                <a16:creationId xmlns:a16="http://schemas.microsoft.com/office/drawing/2014/main" id="{711FC377-9902-45F5-A2F3-BC7ADB3C80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099979" name="Text Box 203">
            <a:extLst>
              <a:ext uri="{FF2B5EF4-FFF2-40B4-BE49-F238E27FC236}">
                <a16:creationId xmlns:a16="http://schemas.microsoft.com/office/drawing/2014/main" id="{4D333B42-A919-41B3-BC59-E73B519A117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099980" name="Line 204">
            <a:extLst>
              <a:ext uri="{FF2B5EF4-FFF2-40B4-BE49-F238E27FC236}">
                <a16:creationId xmlns:a16="http://schemas.microsoft.com/office/drawing/2014/main" id="{841721C4-D40B-4E8A-88BA-9370EEB44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1" name="Freeform 205">
            <a:extLst>
              <a:ext uri="{FF2B5EF4-FFF2-40B4-BE49-F238E27FC236}">
                <a16:creationId xmlns:a16="http://schemas.microsoft.com/office/drawing/2014/main" id="{E7EDAE5A-3B76-45BF-B256-88E44175E430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2" name="Freeform 206">
            <a:extLst>
              <a:ext uri="{FF2B5EF4-FFF2-40B4-BE49-F238E27FC236}">
                <a16:creationId xmlns:a16="http://schemas.microsoft.com/office/drawing/2014/main" id="{A3700D75-67A5-4453-A428-5C6E81F207F5}"/>
              </a:ext>
            </a:extLst>
          </p:cNvPr>
          <p:cNvSpPr>
            <a:spLocks/>
          </p:cNvSpPr>
          <p:nvPr/>
        </p:nvSpPr>
        <p:spPr bwMode="auto">
          <a:xfrm flipH="1" flipV="1">
            <a:off x="4340225" y="3657600"/>
            <a:ext cx="38100" cy="242888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3" name="Freeform 207">
            <a:extLst>
              <a:ext uri="{FF2B5EF4-FFF2-40B4-BE49-F238E27FC236}">
                <a16:creationId xmlns:a16="http://schemas.microsoft.com/office/drawing/2014/main" id="{549AB9F1-51FF-4848-969D-86CEFA95478A}"/>
              </a:ext>
            </a:extLst>
          </p:cNvPr>
          <p:cNvSpPr>
            <a:spLocks/>
          </p:cNvSpPr>
          <p:nvPr/>
        </p:nvSpPr>
        <p:spPr bwMode="auto">
          <a:xfrm>
            <a:off x="4375151" y="3667126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4" name="Freeform 208">
            <a:extLst>
              <a:ext uri="{FF2B5EF4-FFF2-40B4-BE49-F238E27FC236}">
                <a16:creationId xmlns:a16="http://schemas.microsoft.com/office/drawing/2014/main" id="{7C30B93D-6257-4068-BF79-FB3B87E4C690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5" name="Freeform 209">
            <a:extLst>
              <a:ext uri="{FF2B5EF4-FFF2-40B4-BE49-F238E27FC236}">
                <a16:creationId xmlns:a16="http://schemas.microsoft.com/office/drawing/2014/main" id="{489F11C7-1BD7-4CE1-A92A-87FCEA84B6EA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6" name="Freeform 210">
            <a:extLst>
              <a:ext uri="{FF2B5EF4-FFF2-40B4-BE49-F238E27FC236}">
                <a16:creationId xmlns:a16="http://schemas.microsoft.com/office/drawing/2014/main" id="{E18038AD-F80D-43AE-B9CE-1967B50BC583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7" name="Freeform 211">
            <a:extLst>
              <a:ext uri="{FF2B5EF4-FFF2-40B4-BE49-F238E27FC236}">
                <a16:creationId xmlns:a16="http://schemas.microsoft.com/office/drawing/2014/main" id="{4E3CA4B3-EF50-4F90-94B3-01FCA7A2FFAA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8" name="Freeform 212">
            <a:extLst>
              <a:ext uri="{FF2B5EF4-FFF2-40B4-BE49-F238E27FC236}">
                <a16:creationId xmlns:a16="http://schemas.microsoft.com/office/drawing/2014/main" id="{5F477185-C397-48AC-A4BA-68008D439BF3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89" name="Freeform 213">
            <a:extLst>
              <a:ext uri="{FF2B5EF4-FFF2-40B4-BE49-F238E27FC236}">
                <a16:creationId xmlns:a16="http://schemas.microsoft.com/office/drawing/2014/main" id="{7A646EDE-77A4-49EB-8389-5D2CBBEFBE2B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0" name="Freeform 214">
            <a:extLst>
              <a:ext uri="{FF2B5EF4-FFF2-40B4-BE49-F238E27FC236}">
                <a16:creationId xmlns:a16="http://schemas.microsoft.com/office/drawing/2014/main" id="{65E19BEC-446C-4125-9157-173D5F5DDC2F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1" name="Freeform 215">
            <a:extLst>
              <a:ext uri="{FF2B5EF4-FFF2-40B4-BE49-F238E27FC236}">
                <a16:creationId xmlns:a16="http://schemas.microsoft.com/office/drawing/2014/main" id="{E2D4E6C3-3D97-4DE5-8240-9265D9D704E5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2" name="Freeform 216">
            <a:extLst>
              <a:ext uri="{FF2B5EF4-FFF2-40B4-BE49-F238E27FC236}">
                <a16:creationId xmlns:a16="http://schemas.microsoft.com/office/drawing/2014/main" id="{95305F50-CB1F-4037-A0FC-525D4FF43CF2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3" name="Freeform 217">
            <a:extLst>
              <a:ext uri="{FF2B5EF4-FFF2-40B4-BE49-F238E27FC236}">
                <a16:creationId xmlns:a16="http://schemas.microsoft.com/office/drawing/2014/main" id="{DAE68F12-3B3D-4F3C-BBC3-D96352770BAD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4" name="Freeform 218">
            <a:extLst>
              <a:ext uri="{FF2B5EF4-FFF2-40B4-BE49-F238E27FC236}">
                <a16:creationId xmlns:a16="http://schemas.microsoft.com/office/drawing/2014/main" id="{CC2087D4-6E15-4EB5-8CC9-DEF9F0625790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5" name="Freeform 219">
            <a:extLst>
              <a:ext uri="{FF2B5EF4-FFF2-40B4-BE49-F238E27FC236}">
                <a16:creationId xmlns:a16="http://schemas.microsoft.com/office/drawing/2014/main" id="{89AC5FAB-1911-4B4A-AE31-47AD185F53D4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6" name="Freeform 220">
            <a:extLst>
              <a:ext uri="{FF2B5EF4-FFF2-40B4-BE49-F238E27FC236}">
                <a16:creationId xmlns:a16="http://schemas.microsoft.com/office/drawing/2014/main" id="{A6BE6A2D-8B3F-45EB-98C5-1CD0CA246484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7" name="Freeform 221">
            <a:extLst>
              <a:ext uri="{FF2B5EF4-FFF2-40B4-BE49-F238E27FC236}">
                <a16:creationId xmlns:a16="http://schemas.microsoft.com/office/drawing/2014/main" id="{CD9FC0B8-8BAC-4EAA-8A48-85FDF817977A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8" name="Line 222">
            <a:extLst>
              <a:ext uri="{FF2B5EF4-FFF2-40B4-BE49-F238E27FC236}">
                <a16:creationId xmlns:a16="http://schemas.microsoft.com/office/drawing/2014/main" id="{754C4D80-54BF-4AFE-BBA8-8262F96B0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999" name="Freeform 223">
            <a:extLst>
              <a:ext uri="{FF2B5EF4-FFF2-40B4-BE49-F238E27FC236}">
                <a16:creationId xmlns:a16="http://schemas.microsoft.com/office/drawing/2014/main" id="{8E66A2FE-61BE-44C2-B082-DBB52A9DB414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0" name="Freeform 224">
            <a:extLst>
              <a:ext uri="{FF2B5EF4-FFF2-40B4-BE49-F238E27FC236}">
                <a16:creationId xmlns:a16="http://schemas.microsoft.com/office/drawing/2014/main" id="{7B6D2EB8-F8AB-4FF3-903E-97235C194982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2" name="Freeform 226">
            <a:extLst>
              <a:ext uri="{FF2B5EF4-FFF2-40B4-BE49-F238E27FC236}">
                <a16:creationId xmlns:a16="http://schemas.microsoft.com/office/drawing/2014/main" id="{7366F3E3-93D1-47B1-9B31-02608E1FC776}"/>
              </a:ext>
            </a:extLst>
          </p:cNvPr>
          <p:cNvSpPr>
            <a:spLocks/>
          </p:cNvSpPr>
          <p:nvPr/>
        </p:nvSpPr>
        <p:spPr bwMode="auto">
          <a:xfrm>
            <a:off x="4695826" y="4438651"/>
            <a:ext cx="214313" cy="92075"/>
          </a:xfrm>
          <a:custGeom>
            <a:avLst/>
            <a:gdLst>
              <a:gd name="T0" fmla="*/ 0 w 135"/>
              <a:gd name="T1" fmla="*/ 0 h 58"/>
              <a:gd name="T2" fmla="*/ 135 w 135"/>
              <a:gd name="T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" h="58">
                <a:moveTo>
                  <a:pt x="0" y="0"/>
                </a:moveTo>
                <a:lnTo>
                  <a:pt x="135" y="5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3" name="Freeform 227">
            <a:extLst>
              <a:ext uri="{FF2B5EF4-FFF2-40B4-BE49-F238E27FC236}">
                <a16:creationId xmlns:a16="http://schemas.microsoft.com/office/drawing/2014/main" id="{0068174C-8152-41D4-B8EC-01BD4A0D5DBB}"/>
              </a:ext>
            </a:extLst>
          </p:cNvPr>
          <p:cNvSpPr>
            <a:spLocks/>
          </p:cNvSpPr>
          <p:nvPr/>
        </p:nvSpPr>
        <p:spPr bwMode="auto">
          <a:xfrm>
            <a:off x="4905375" y="3857626"/>
            <a:ext cx="215900" cy="85725"/>
          </a:xfrm>
          <a:custGeom>
            <a:avLst/>
            <a:gdLst>
              <a:gd name="T0" fmla="*/ 136 w 136"/>
              <a:gd name="T1" fmla="*/ 0 h 54"/>
              <a:gd name="T2" fmla="*/ 0 w 136"/>
              <a:gd name="T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54">
                <a:moveTo>
                  <a:pt x="136" y="0"/>
                </a:moveTo>
                <a:lnTo>
                  <a:pt x="0" y="5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4" name="Freeform 228">
            <a:extLst>
              <a:ext uri="{FF2B5EF4-FFF2-40B4-BE49-F238E27FC236}">
                <a16:creationId xmlns:a16="http://schemas.microsoft.com/office/drawing/2014/main" id="{8937E286-952E-4C32-90C2-E0D14F69D6F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5" name="Freeform 229">
            <a:extLst>
              <a:ext uri="{FF2B5EF4-FFF2-40B4-BE49-F238E27FC236}">
                <a16:creationId xmlns:a16="http://schemas.microsoft.com/office/drawing/2014/main" id="{F2CF50F7-4539-4413-AD2A-76BD13C36B22}"/>
              </a:ext>
            </a:extLst>
          </p:cNvPr>
          <p:cNvSpPr>
            <a:spLocks/>
          </p:cNvSpPr>
          <p:nvPr/>
        </p:nvSpPr>
        <p:spPr bwMode="auto">
          <a:xfrm>
            <a:off x="4908551" y="3790951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6" name="Freeform 230">
            <a:extLst>
              <a:ext uri="{FF2B5EF4-FFF2-40B4-BE49-F238E27FC236}">
                <a16:creationId xmlns:a16="http://schemas.microsoft.com/office/drawing/2014/main" id="{C68ACE6E-5C4E-4977-8991-B5CA7378D1F9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7" name="Freeform 231">
            <a:extLst>
              <a:ext uri="{FF2B5EF4-FFF2-40B4-BE49-F238E27FC236}">
                <a16:creationId xmlns:a16="http://schemas.microsoft.com/office/drawing/2014/main" id="{DE26EB30-B0F7-4BBA-A334-91D1EB388984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8" name="Freeform 232">
            <a:extLst>
              <a:ext uri="{FF2B5EF4-FFF2-40B4-BE49-F238E27FC236}">
                <a16:creationId xmlns:a16="http://schemas.microsoft.com/office/drawing/2014/main" id="{03C3F1BD-0FAC-4D95-9636-2CB54C00DE17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09" name="Freeform 233">
            <a:extLst>
              <a:ext uri="{FF2B5EF4-FFF2-40B4-BE49-F238E27FC236}">
                <a16:creationId xmlns:a16="http://schemas.microsoft.com/office/drawing/2014/main" id="{4166767E-AB9A-4936-9D37-573E0BA6CA3C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10" name="Freeform 234">
            <a:extLst>
              <a:ext uri="{FF2B5EF4-FFF2-40B4-BE49-F238E27FC236}">
                <a16:creationId xmlns:a16="http://schemas.microsoft.com/office/drawing/2014/main" id="{9F677524-71DD-42D0-9228-0B760E1C2924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11" name="Text Box 235">
            <a:extLst>
              <a:ext uri="{FF2B5EF4-FFF2-40B4-BE49-F238E27FC236}">
                <a16:creationId xmlns:a16="http://schemas.microsoft.com/office/drawing/2014/main" id="{8B92237C-B63E-47BB-AC41-451B81673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0012" name="Freeform 236">
            <a:extLst>
              <a:ext uri="{FF2B5EF4-FFF2-40B4-BE49-F238E27FC236}">
                <a16:creationId xmlns:a16="http://schemas.microsoft.com/office/drawing/2014/main" id="{66A9E9A5-F063-4E45-AFF8-C610CFF332AF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13" name="Freeform 237">
            <a:extLst>
              <a:ext uri="{FF2B5EF4-FFF2-40B4-BE49-F238E27FC236}">
                <a16:creationId xmlns:a16="http://schemas.microsoft.com/office/drawing/2014/main" id="{D79E2001-C572-4E17-A6FC-F22A24A0FBF7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15" name="Freeform 239">
            <a:extLst>
              <a:ext uri="{FF2B5EF4-FFF2-40B4-BE49-F238E27FC236}">
                <a16:creationId xmlns:a16="http://schemas.microsoft.com/office/drawing/2014/main" id="{614C0ACE-D85B-484C-BCD8-9B52BDE606D3}"/>
              </a:ext>
            </a:extLst>
          </p:cNvPr>
          <p:cNvSpPr>
            <a:spLocks/>
          </p:cNvSpPr>
          <p:nvPr/>
        </p:nvSpPr>
        <p:spPr bwMode="auto">
          <a:xfrm>
            <a:off x="4154488" y="4619625"/>
            <a:ext cx="55562" cy="260350"/>
          </a:xfrm>
          <a:custGeom>
            <a:avLst/>
            <a:gdLst>
              <a:gd name="T0" fmla="*/ 0 w 35"/>
              <a:gd name="T1" fmla="*/ 164 h 164"/>
              <a:gd name="T2" fmla="*/ 35 w 35"/>
              <a:gd name="T3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164">
                <a:moveTo>
                  <a:pt x="0" y="164"/>
                </a:moveTo>
                <a:lnTo>
                  <a:pt x="35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016" name="Text Box 240">
            <a:extLst>
              <a:ext uri="{FF2B5EF4-FFF2-40B4-BE49-F238E27FC236}">
                <a16:creationId xmlns:a16="http://schemas.microsoft.com/office/drawing/2014/main" id="{FC6B891C-8DF0-4B92-8717-82EB6071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0017" name="Text Box 241">
            <a:extLst>
              <a:ext uri="{FF2B5EF4-FFF2-40B4-BE49-F238E27FC236}">
                <a16:creationId xmlns:a16="http://schemas.microsoft.com/office/drawing/2014/main" id="{F7A591AD-18B4-4C8B-AA3A-D0251C19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114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</a:t>
            </a:r>
          </a:p>
        </p:txBody>
      </p:sp>
    </p:spTree>
    <p:extLst>
      <p:ext uri="{BB962C8B-B14F-4D97-AF65-F5344CB8AC3E}">
        <p14:creationId xmlns:p14="http://schemas.microsoft.com/office/powerpoint/2010/main" val="1708736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Freeform 2">
            <a:extLst>
              <a:ext uri="{FF2B5EF4-FFF2-40B4-BE49-F238E27FC236}">
                <a16:creationId xmlns:a16="http://schemas.microsoft.com/office/drawing/2014/main" id="{23FD963D-E67B-437A-A584-A6B817BE80C6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0803" name="Freeform 3">
            <a:extLst>
              <a:ext uri="{FF2B5EF4-FFF2-40B4-BE49-F238E27FC236}">
                <a16:creationId xmlns:a16="http://schemas.microsoft.com/office/drawing/2014/main" id="{9B65D1AC-56F0-4EDE-9DE7-3AA5B5153E2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4" name="Line 4">
            <a:extLst>
              <a:ext uri="{FF2B5EF4-FFF2-40B4-BE49-F238E27FC236}">
                <a16:creationId xmlns:a16="http://schemas.microsoft.com/office/drawing/2014/main" id="{E99E30DA-0332-4B6E-9599-04DC1585F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5" name="Freeform 5">
            <a:extLst>
              <a:ext uri="{FF2B5EF4-FFF2-40B4-BE49-F238E27FC236}">
                <a16:creationId xmlns:a16="http://schemas.microsoft.com/office/drawing/2014/main" id="{0E4C249D-B63E-4566-A1F7-73B05695EDD6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6" name="Freeform 6">
            <a:extLst>
              <a:ext uri="{FF2B5EF4-FFF2-40B4-BE49-F238E27FC236}">
                <a16:creationId xmlns:a16="http://schemas.microsoft.com/office/drawing/2014/main" id="{283F22F1-3767-4224-9956-C967276E9AD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7" name="Rectangle 7">
            <a:extLst>
              <a:ext uri="{FF2B5EF4-FFF2-40B4-BE49-F238E27FC236}">
                <a16:creationId xmlns:a16="http://schemas.microsoft.com/office/drawing/2014/main" id="{C75DA5CB-5EBE-49DE-AD0E-A0F0932EB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  <p:sp>
        <p:nvSpPr>
          <p:cNvPr id="1100808" name="Freeform 8">
            <a:extLst>
              <a:ext uri="{FF2B5EF4-FFF2-40B4-BE49-F238E27FC236}">
                <a16:creationId xmlns:a16="http://schemas.microsoft.com/office/drawing/2014/main" id="{2CD58485-9F20-41E2-9FD2-02019425626E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738 w 3552"/>
              <a:gd name="T29" fmla="*/ 1851 h 3174"/>
              <a:gd name="T30" fmla="*/ 342 w 3552"/>
              <a:gd name="T31" fmla="*/ 1686 h 3174"/>
              <a:gd name="T32" fmla="*/ 270 w 3552"/>
              <a:gd name="T33" fmla="*/ 2076 h 3174"/>
              <a:gd name="T34" fmla="*/ 420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738" y="1851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9" name="Freeform 9">
            <a:extLst>
              <a:ext uri="{FF2B5EF4-FFF2-40B4-BE49-F238E27FC236}">
                <a16:creationId xmlns:a16="http://schemas.microsoft.com/office/drawing/2014/main" id="{2F4C5D28-FB5C-4ACC-89A4-FA6F4D013C25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0" name="Freeform 10">
            <a:extLst>
              <a:ext uri="{FF2B5EF4-FFF2-40B4-BE49-F238E27FC236}">
                <a16:creationId xmlns:a16="http://schemas.microsoft.com/office/drawing/2014/main" id="{770775C5-06AD-48E6-B476-6C33D1B53519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1" name="Line 11">
            <a:extLst>
              <a:ext uri="{FF2B5EF4-FFF2-40B4-BE49-F238E27FC236}">
                <a16:creationId xmlns:a16="http://schemas.microsoft.com/office/drawing/2014/main" id="{B56AA06F-410D-4DEC-9FA1-7F1675E244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2" name="Freeform 12">
            <a:extLst>
              <a:ext uri="{FF2B5EF4-FFF2-40B4-BE49-F238E27FC236}">
                <a16:creationId xmlns:a16="http://schemas.microsoft.com/office/drawing/2014/main" id="{DFF75527-57C3-4931-B9F4-81AB53F2B4B5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3" name="Freeform 13">
            <a:extLst>
              <a:ext uri="{FF2B5EF4-FFF2-40B4-BE49-F238E27FC236}">
                <a16:creationId xmlns:a16="http://schemas.microsoft.com/office/drawing/2014/main" id="{3C19AF51-BC80-4C7F-BF50-3A98D3A4FB0A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4" name="Freeform 14">
            <a:extLst>
              <a:ext uri="{FF2B5EF4-FFF2-40B4-BE49-F238E27FC236}">
                <a16:creationId xmlns:a16="http://schemas.microsoft.com/office/drawing/2014/main" id="{9DB73049-45E9-4751-9942-A693C9C6A1BE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5" name="Line 15">
            <a:extLst>
              <a:ext uri="{FF2B5EF4-FFF2-40B4-BE49-F238E27FC236}">
                <a16:creationId xmlns:a16="http://schemas.microsoft.com/office/drawing/2014/main" id="{ECFB45FF-BE8B-4F03-87E5-72F1A556E2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6" name="Freeform 16">
            <a:extLst>
              <a:ext uri="{FF2B5EF4-FFF2-40B4-BE49-F238E27FC236}">
                <a16:creationId xmlns:a16="http://schemas.microsoft.com/office/drawing/2014/main" id="{7E8C6248-088E-446F-899C-975F52F1A505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7" name="Freeform 17">
            <a:extLst>
              <a:ext uri="{FF2B5EF4-FFF2-40B4-BE49-F238E27FC236}">
                <a16:creationId xmlns:a16="http://schemas.microsoft.com/office/drawing/2014/main" id="{F3C75CFB-D1B2-4258-A090-15C233DC1BA1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8" name="Line 18">
            <a:extLst>
              <a:ext uri="{FF2B5EF4-FFF2-40B4-BE49-F238E27FC236}">
                <a16:creationId xmlns:a16="http://schemas.microsoft.com/office/drawing/2014/main" id="{9898DA0C-6338-4E74-93B1-46B4C83E91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19" name="Line 19">
            <a:extLst>
              <a:ext uri="{FF2B5EF4-FFF2-40B4-BE49-F238E27FC236}">
                <a16:creationId xmlns:a16="http://schemas.microsoft.com/office/drawing/2014/main" id="{F6151B39-BF76-4BC1-A4AC-BF04BF8675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0" name="Line 20">
            <a:extLst>
              <a:ext uri="{FF2B5EF4-FFF2-40B4-BE49-F238E27FC236}">
                <a16:creationId xmlns:a16="http://schemas.microsoft.com/office/drawing/2014/main" id="{A1C9764F-1E02-4C3D-AE71-15B289D69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1" name="Line 21">
            <a:extLst>
              <a:ext uri="{FF2B5EF4-FFF2-40B4-BE49-F238E27FC236}">
                <a16:creationId xmlns:a16="http://schemas.microsoft.com/office/drawing/2014/main" id="{4A28242B-78BE-497C-8EB8-4F5C924BB3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2" name="Line 22">
            <a:extLst>
              <a:ext uri="{FF2B5EF4-FFF2-40B4-BE49-F238E27FC236}">
                <a16:creationId xmlns:a16="http://schemas.microsoft.com/office/drawing/2014/main" id="{5570217B-DBD3-42A9-BBEC-478FC6F20D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3" name="Freeform 23">
            <a:extLst>
              <a:ext uri="{FF2B5EF4-FFF2-40B4-BE49-F238E27FC236}">
                <a16:creationId xmlns:a16="http://schemas.microsoft.com/office/drawing/2014/main" id="{9C7A13D4-5F92-4354-83D9-65DF0D4CA01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4" name="Line 24">
            <a:extLst>
              <a:ext uri="{FF2B5EF4-FFF2-40B4-BE49-F238E27FC236}">
                <a16:creationId xmlns:a16="http://schemas.microsoft.com/office/drawing/2014/main" id="{4389E334-DAEB-402B-9CDB-410547EB7E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5" name="Line 25">
            <a:extLst>
              <a:ext uri="{FF2B5EF4-FFF2-40B4-BE49-F238E27FC236}">
                <a16:creationId xmlns:a16="http://schemas.microsoft.com/office/drawing/2014/main" id="{183246B9-173C-4F6B-87C7-84ED8A1087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6" name="Line 26">
            <a:extLst>
              <a:ext uri="{FF2B5EF4-FFF2-40B4-BE49-F238E27FC236}">
                <a16:creationId xmlns:a16="http://schemas.microsoft.com/office/drawing/2014/main" id="{4486ADC5-7242-4951-82DE-60002F17AE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7" name="Line 27">
            <a:extLst>
              <a:ext uri="{FF2B5EF4-FFF2-40B4-BE49-F238E27FC236}">
                <a16:creationId xmlns:a16="http://schemas.microsoft.com/office/drawing/2014/main" id="{95CBB593-A324-47AF-91F4-D6D8046A6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8" name="Freeform 28">
            <a:extLst>
              <a:ext uri="{FF2B5EF4-FFF2-40B4-BE49-F238E27FC236}">
                <a16:creationId xmlns:a16="http://schemas.microsoft.com/office/drawing/2014/main" id="{F2A6685E-43B9-4B39-A0FC-111016A6AA6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29" name="Line 29">
            <a:extLst>
              <a:ext uri="{FF2B5EF4-FFF2-40B4-BE49-F238E27FC236}">
                <a16:creationId xmlns:a16="http://schemas.microsoft.com/office/drawing/2014/main" id="{9C839B6F-29DB-4038-89EE-9AE715CB0F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0" name="Freeform 30">
            <a:extLst>
              <a:ext uri="{FF2B5EF4-FFF2-40B4-BE49-F238E27FC236}">
                <a16:creationId xmlns:a16="http://schemas.microsoft.com/office/drawing/2014/main" id="{DC28CEB6-8670-4B66-8017-B402F303F98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1" name="Freeform 31">
            <a:extLst>
              <a:ext uri="{FF2B5EF4-FFF2-40B4-BE49-F238E27FC236}">
                <a16:creationId xmlns:a16="http://schemas.microsoft.com/office/drawing/2014/main" id="{7F7DCA9D-D0D0-46E2-9C0D-990213A5BB6A}"/>
              </a:ext>
            </a:extLst>
          </p:cNvPr>
          <p:cNvSpPr>
            <a:spLocks/>
          </p:cNvSpPr>
          <p:nvPr/>
        </p:nvSpPr>
        <p:spPr bwMode="auto">
          <a:xfrm flipH="1" flipV="1">
            <a:off x="4886325" y="4527551"/>
            <a:ext cx="19050" cy="123825"/>
          </a:xfrm>
          <a:custGeom>
            <a:avLst/>
            <a:gdLst>
              <a:gd name="T0" fmla="*/ 4 w 4"/>
              <a:gd name="T1" fmla="*/ 0 h 26"/>
              <a:gd name="T2" fmla="*/ 0 w 4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26">
                <a:moveTo>
                  <a:pt x="4" y="0"/>
                </a:moveTo>
                <a:lnTo>
                  <a:pt x="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2" name="Line 32">
            <a:extLst>
              <a:ext uri="{FF2B5EF4-FFF2-40B4-BE49-F238E27FC236}">
                <a16:creationId xmlns:a16="http://schemas.microsoft.com/office/drawing/2014/main" id="{D3AE35A7-056F-4381-BCC7-9B7067292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3" name="Line 33">
            <a:extLst>
              <a:ext uri="{FF2B5EF4-FFF2-40B4-BE49-F238E27FC236}">
                <a16:creationId xmlns:a16="http://schemas.microsoft.com/office/drawing/2014/main" id="{422CAA9E-51C7-4179-BEDE-701ED46362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4" name="Freeform 34">
            <a:extLst>
              <a:ext uri="{FF2B5EF4-FFF2-40B4-BE49-F238E27FC236}">
                <a16:creationId xmlns:a16="http://schemas.microsoft.com/office/drawing/2014/main" id="{B92EA597-FB27-4646-A08B-9691E731DDD5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5" name="Line 35">
            <a:extLst>
              <a:ext uri="{FF2B5EF4-FFF2-40B4-BE49-F238E27FC236}">
                <a16:creationId xmlns:a16="http://schemas.microsoft.com/office/drawing/2014/main" id="{F7F58056-DC3A-4AE5-84B2-93103B869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6" name="Freeform 36">
            <a:extLst>
              <a:ext uri="{FF2B5EF4-FFF2-40B4-BE49-F238E27FC236}">
                <a16:creationId xmlns:a16="http://schemas.microsoft.com/office/drawing/2014/main" id="{71416A04-3F00-4809-8360-120DE2411974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7" name="Line 37">
            <a:extLst>
              <a:ext uri="{FF2B5EF4-FFF2-40B4-BE49-F238E27FC236}">
                <a16:creationId xmlns:a16="http://schemas.microsoft.com/office/drawing/2014/main" id="{D0F83676-9CE1-42E2-B408-89C57B0A7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8" name="Line 38">
            <a:extLst>
              <a:ext uri="{FF2B5EF4-FFF2-40B4-BE49-F238E27FC236}">
                <a16:creationId xmlns:a16="http://schemas.microsoft.com/office/drawing/2014/main" id="{519E071E-DB44-4C17-8EB5-4A8B2F8013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39" name="Line 39">
            <a:extLst>
              <a:ext uri="{FF2B5EF4-FFF2-40B4-BE49-F238E27FC236}">
                <a16:creationId xmlns:a16="http://schemas.microsoft.com/office/drawing/2014/main" id="{ACEC9093-BE59-45C3-8F73-E2CAC5495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0" name="Line 40">
            <a:extLst>
              <a:ext uri="{FF2B5EF4-FFF2-40B4-BE49-F238E27FC236}">
                <a16:creationId xmlns:a16="http://schemas.microsoft.com/office/drawing/2014/main" id="{82A9275C-BBEB-48E9-9102-D07EECF656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1" name="Line 41">
            <a:extLst>
              <a:ext uri="{FF2B5EF4-FFF2-40B4-BE49-F238E27FC236}">
                <a16:creationId xmlns:a16="http://schemas.microsoft.com/office/drawing/2014/main" id="{3EFCCE1C-0A54-421A-B856-05DD9CDBE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2" name="Freeform 42">
            <a:extLst>
              <a:ext uri="{FF2B5EF4-FFF2-40B4-BE49-F238E27FC236}">
                <a16:creationId xmlns:a16="http://schemas.microsoft.com/office/drawing/2014/main" id="{282630CF-E1A7-4218-9F88-70FDC0C07A8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3" name="Line 43">
            <a:extLst>
              <a:ext uri="{FF2B5EF4-FFF2-40B4-BE49-F238E27FC236}">
                <a16:creationId xmlns:a16="http://schemas.microsoft.com/office/drawing/2014/main" id="{3EA5A090-FCF2-43DA-8C42-8415BE40C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4" name="Freeform 44">
            <a:extLst>
              <a:ext uri="{FF2B5EF4-FFF2-40B4-BE49-F238E27FC236}">
                <a16:creationId xmlns:a16="http://schemas.microsoft.com/office/drawing/2014/main" id="{AED92981-F20E-4DC5-9EF4-71C4CD7528F1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5" name="Line 45">
            <a:extLst>
              <a:ext uri="{FF2B5EF4-FFF2-40B4-BE49-F238E27FC236}">
                <a16:creationId xmlns:a16="http://schemas.microsoft.com/office/drawing/2014/main" id="{4CC6698A-CBF8-48D5-A1B9-721FD7693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6" name="Line 46">
            <a:extLst>
              <a:ext uri="{FF2B5EF4-FFF2-40B4-BE49-F238E27FC236}">
                <a16:creationId xmlns:a16="http://schemas.microsoft.com/office/drawing/2014/main" id="{97E96269-D801-4E57-838D-D3B244B26A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7" name="Line 47">
            <a:extLst>
              <a:ext uri="{FF2B5EF4-FFF2-40B4-BE49-F238E27FC236}">
                <a16:creationId xmlns:a16="http://schemas.microsoft.com/office/drawing/2014/main" id="{3A4EB98B-F9B6-4732-8C80-1B1954E858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8" name="Line 48">
            <a:extLst>
              <a:ext uri="{FF2B5EF4-FFF2-40B4-BE49-F238E27FC236}">
                <a16:creationId xmlns:a16="http://schemas.microsoft.com/office/drawing/2014/main" id="{50E86CBA-5919-4AA0-AF58-7169EECE61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49" name="Line 49">
            <a:extLst>
              <a:ext uri="{FF2B5EF4-FFF2-40B4-BE49-F238E27FC236}">
                <a16:creationId xmlns:a16="http://schemas.microsoft.com/office/drawing/2014/main" id="{A60EFEBA-7737-4B80-9A1E-CDB30ACA9F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0" name="Line 50">
            <a:extLst>
              <a:ext uri="{FF2B5EF4-FFF2-40B4-BE49-F238E27FC236}">
                <a16:creationId xmlns:a16="http://schemas.microsoft.com/office/drawing/2014/main" id="{802CB2CD-2B05-4EF5-8BA4-21B9C27204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1" name="Line 51">
            <a:extLst>
              <a:ext uri="{FF2B5EF4-FFF2-40B4-BE49-F238E27FC236}">
                <a16:creationId xmlns:a16="http://schemas.microsoft.com/office/drawing/2014/main" id="{B0A716A6-CD9C-487B-BE13-1D590B5B7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2" name="Line 52">
            <a:extLst>
              <a:ext uri="{FF2B5EF4-FFF2-40B4-BE49-F238E27FC236}">
                <a16:creationId xmlns:a16="http://schemas.microsoft.com/office/drawing/2014/main" id="{860645E4-BB59-4331-820D-54E5566D28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3" name="Freeform 53">
            <a:extLst>
              <a:ext uri="{FF2B5EF4-FFF2-40B4-BE49-F238E27FC236}">
                <a16:creationId xmlns:a16="http://schemas.microsoft.com/office/drawing/2014/main" id="{E6534EA6-A603-499B-8D0A-CE6BA7E5CAA5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4" name="Freeform 54">
            <a:extLst>
              <a:ext uri="{FF2B5EF4-FFF2-40B4-BE49-F238E27FC236}">
                <a16:creationId xmlns:a16="http://schemas.microsoft.com/office/drawing/2014/main" id="{CD47B354-3202-41E3-848F-EEF6CE0A1AC5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5" name="Line 55">
            <a:extLst>
              <a:ext uri="{FF2B5EF4-FFF2-40B4-BE49-F238E27FC236}">
                <a16:creationId xmlns:a16="http://schemas.microsoft.com/office/drawing/2014/main" id="{FE95D567-9489-4326-8E73-5EEF552257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6" name="Freeform 56">
            <a:extLst>
              <a:ext uri="{FF2B5EF4-FFF2-40B4-BE49-F238E27FC236}">
                <a16:creationId xmlns:a16="http://schemas.microsoft.com/office/drawing/2014/main" id="{9C822386-A889-4ADF-B079-374823C5B2C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7" name="Freeform 57">
            <a:extLst>
              <a:ext uri="{FF2B5EF4-FFF2-40B4-BE49-F238E27FC236}">
                <a16:creationId xmlns:a16="http://schemas.microsoft.com/office/drawing/2014/main" id="{892BD2E3-CC69-4E42-A6C7-EF0F3F4E6CE7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8" name="Line 58">
            <a:extLst>
              <a:ext uri="{FF2B5EF4-FFF2-40B4-BE49-F238E27FC236}">
                <a16:creationId xmlns:a16="http://schemas.microsoft.com/office/drawing/2014/main" id="{5F4169BC-31BC-44A8-8F09-EDDC0B7FD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59" name="Freeform 59">
            <a:extLst>
              <a:ext uri="{FF2B5EF4-FFF2-40B4-BE49-F238E27FC236}">
                <a16:creationId xmlns:a16="http://schemas.microsoft.com/office/drawing/2014/main" id="{4EF2DD92-D596-412A-AE3B-3D5AF32DD1D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0" name="Line 60">
            <a:extLst>
              <a:ext uri="{FF2B5EF4-FFF2-40B4-BE49-F238E27FC236}">
                <a16:creationId xmlns:a16="http://schemas.microsoft.com/office/drawing/2014/main" id="{000B5AA4-5D35-4A93-886F-AF90D4A97B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1" name="Freeform 61">
            <a:extLst>
              <a:ext uri="{FF2B5EF4-FFF2-40B4-BE49-F238E27FC236}">
                <a16:creationId xmlns:a16="http://schemas.microsoft.com/office/drawing/2014/main" id="{D0C2C51A-2208-4382-A7E6-F4292E09538C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2" name="Oval 62">
            <a:extLst>
              <a:ext uri="{FF2B5EF4-FFF2-40B4-BE49-F238E27FC236}">
                <a16:creationId xmlns:a16="http://schemas.microsoft.com/office/drawing/2014/main" id="{9A73F51B-2064-4C4B-95D5-8D38BDB711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63" name="Line 63">
            <a:extLst>
              <a:ext uri="{FF2B5EF4-FFF2-40B4-BE49-F238E27FC236}">
                <a16:creationId xmlns:a16="http://schemas.microsoft.com/office/drawing/2014/main" id="{855E6041-4127-4A12-8FAE-97EAC2932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4" name="Line 64">
            <a:extLst>
              <a:ext uri="{FF2B5EF4-FFF2-40B4-BE49-F238E27FC236}">
                <a16:creationId xmlns:a16="http://schemas.microsoft.com/office/drawing/2014/main" id="{14214231-49D1-4BB4-9861-0953E0D9B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5" name="Freeform 65">
            <a:extLst>
              <a:ext uri="{FF2B5EF4-FFF2-40B4-BE49-F238E27FC236}">
                <a16:creationId xmlns:a16="http://schemas.microsoft.com/office/drawing/2014/main" id="{C4A7E6E6-7876-4F51-A640-DCF8E6D6FDB3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6" name="Line 66">
            <a:extLst>
              <a:ext uri="{FF2B5EF4-FFF2-40B4-BE49-F238E27FC236}">
                <a16:creationId xmlns:a16="http://schemas.microsoft.com/office/drawing/2014/main" id="{4E45C10F-ED54-4B9A-8F43-712905D1D8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7" name="Text Box 67">
            <a:extLst>
              <a:ext uri="{FF2B5EF4-FFF2-40B4-BE49-F238E27FC236}">
                <a16:creationId xmlns:a16="http://schemas.microsoft.com/office/drawing/2014/main" id="{18548914-A804-49E6-98F0-AFFED6DA8BD9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0868" name="Line 68">
            <a:extLst>
              <a:ext uri="{FF2B5EF4-FFF2-40B4-BE49-F238E27FC236}">
                <a16:creationId xmlns:a16="http://schemas.microsoft.com/office/drawing/2014/main" id="{122E4B9D-0614-4047-A7FC-54B62814B3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69" name="Line 69">
            <a:extLst>
              <a:ext uri="{FF2B5EF4-FFF2-40B4-BE49-F238E27FC236}">
                <a16:creationId xmlns:a16="http://schemas.microsoft.com/office/drawing/2014/main" id="{4462F8EB-9E60-4A07-8623-2E705519A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0" name="Line 70">
            <a:extLst>
              <a:ext uri="{FF2B5EF4-FFF2-40B4-BE49-F238E27FC236}">
                <a16:creationId xmlns:a16="http://schemas.microsoft.com/office/drawing/2014/main" id="{5357065A-079C-4B73-A476-A7F88911E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1" name="Freeform 71">
            <a:extLst>
              <a:ext uri="{FF2B5EF4-FFF2-40B4-BE49-F238E27FC236}">
                <a16:creationId xmlns:a16="http://schemas.microsoft.com/office/drawing/2014/main" id="{F4C4EF7E-370D-4ABA-AD69-FE1F8863DDB9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2" name="Line 72">
            <a:extLst>
              <a:ext uri="{FF2B5EF4-FFF2-40B4-BE49-F238E27FC236}">
                <a16:creationId xmlns:a16="http://schemas.microsoft.com/office/drawing/2014/main" id="{C29A9A38-37AD-4955-AEC6-6E20F7FB90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3" name="Freeform 73">
            <a:extLst>
              <a:ext uri="{FF2B5EF4-FFF2-40B4-BE49-F238E27FC236}">
                <a16:creationId xmlns:a16="http://schemas.microsoft.com/office/drawing/2014/main" id="{24F3B809-3B8E-4015-B1DA-0AF3319DE7E2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4" name="Freeform 74">
            <a:extLst>
              <a:ext uri="{FF2B5EF4-FFF2-40B4-BE49-F238E27FC236}">
                <a16:creationId xmlns:a16="http://schemas.microsoft.com/office/drawing/2014/main" id="{4F2F9E69-BF27-47AB-BB28-047AF6AF0A0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5" name="Freeform 75">
            <a:extLst>
              <a:ext uri="{FF2B5EF4-FFF2-40B4-BE49-F238E27FC236}">
                <a16:creationId xmlns:a16="http://schemas.microsoft.com/office/drawing/2014/main" id="{0021491E-4409-4F06-9AA8-DFD26E26203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6" name="Freeform 76">
            <a:extLst>
              <a:ext uri="{FF2B5EF4-FFF2-40B4-BE49-F238E27FC236}">
                <a16:creationId xmlns:a16="http://schemas.microsoft.com/office/drawing/2014/main" id="{6E1B5F3F-14C5-4A0A-AC4B-AA4E126F496F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7" name="Freeform 77">
            <a:extLst>
              <a:ext uri="{FF2B5EF4-FFF2-40B4-BE49-F238E27FC236}">
                <a16:creationId xmlns:a16="http://schemas.microsoft.com/office/drawing/2014/main" id="{E73EEB58-C2C1-4AE5-96A5-41B0F288B947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78" name="Oval 78">
            <a:extLst>
              <a:ext uri="{FF2B5EF4-FFF2-40B4-BE49-F238E27FC236}">
                <a16:creationId xmlns:a16="http://schemas.microsoft.com/office/drawing/2014/main" id="{D6400BA8-29AA-49F8-9EAC-93FB38BFC7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79" name="Line 79">
            <a:extLst>
              <a:ext uri="{FF2B5EF4-FFF2-40B4-BE49-F238E27FC236}">
                <a16:creationId xmlns:a16="http://schemas.microsoft.com/office/drawing/2014/main" id="{878690BC-F6A3-4F25-823F-122C426140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0" name="Line 80">
            <a:extLst>
              <a:ext uri="{FF2B5EF4-FFF2-40B4-BE49-F238E27FC236}">
                <a16:creationId xmlns:a16="http://schemas.microsoft.com/office/drawing/2014/main" id="{519F9AF8-BC93-493C-BC6D-33F2F2D65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1" name="Freeform 81">
            <a:extLst>
              <a:ext uri="{FF2B5EF4-FFF2-40B4-BE49-F238E27FC236}">
                <a16:creationId xmlns:a16="http://schemas.microsoft.com/office/drawing/2014/main" id="{B4CE165D-0832-461A-82CE-FFAFECEB6D8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2" name="Oval 82">
            <a:extLst>
              <a:ext uri="{FF2B5EF4-FFF2-40B4-BE49-F238E27FC236}">
                <a16:creationId xmlns:a16="http://schemas.microsoft.com/office/drawing/2014/main" id="{92CFB91E-2D94-4D10-8793-5E59A86135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83" name="Line 83">
            <a:extLst>
              <a:ext uri="{FF2B5EF4-FFF2-40B4-BE49-F238E27FC236}">
                <a16:creationId xmlns:a16="http://schemas.microsoft.com/office/drawing/2014/main" id="{313A906E-94BF-41E8-9F6B-3BBD96D3B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4" name="Oval 84">
            <a:extLst>
              <a:ext uri="{FF2B5EF4-FFF2-40B4-BE49-F238E27FC236}">
                <a16:creationId xmlns:a16="http://schemas.microsoft.com/office/drawing/2014/main" id="{02DA7451-1659-4B19-B6D3-56B0AC7497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85" name="Freeform 85">
            <a:extLst>
              <a:ext uri="{FF2B5EF4-FFF2-40B4-BE49-F238E27FC236}">
                <a16:creationId xmlns:a16="http://schemas.microsoft.com/office/drawing/2014/main" id="{CA558819-0B58-456A-B4D0-7B0EA981D408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6" name="Freeform 86">
            <a:extLst>
              <a:ext uri="{FF2B5EF4-FFF2-40B4-BE49-F238E27FC236}">
                <a16:creationId xmlns:a16="http://schemas.microsoft.com/office/drawing/2014/main" id="{555F755E-B7C6-4A0E-9B8A-1CEF61849E75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7" name="Oval 87">
            <a:extLst>
              <a:ext uri="{FF2B5EF4-FFF2-40B4-BE49-F238E27FC236}">
                <a16:creationId xmlns:a16="http://schemas.microsoft.com/office/drawing/2014/main" id="{ADC4ABAC-6893-4707-A36F-FF9940944D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88" name="Line 88">
            <a:extLst>
              <a:ext uri="{FF2B5EF4-FFF2-40B4-BE49-F238E27FC236}">
                <a16:creationId xmlns:a16="http://schemas.microsoft.com/office/drawing/2014/main" id="{53ED7F81-B749-4C88-B5B8-871FBA207A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89" name="Oval 89">
            <a:extLst>
              <a:ext uri="{FF2B5EF4-FFF2-40B4-BE49-F238E27FC236}">
                <a16:creationId xmlns:a16="http://schemas.microsoft.com/office/drawing/2014/main" id="{8A515467-7821-49C8-B798-5B177930AA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90" name="Freeform 90">
            <a:extLst>
              <a:ext uri="{FF2B5EF4-FFF2-40B4-BE49-F238E27FC236}">
                <a16:creationId xmlns:a16="http://schemas.microsoft.com/office/drawing/2014/main" id="{31063AC4-3E86-497D-9FD5-A310AEDA9F8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1" name="Freeform 91">
            <a:extLst>
              <a:ext uri="{FF2B5EF4-FFF2-40B4-BE49-F238E27FC236}">
                <a16:creationId xmlns:a16="http://schemas.microsoft.com/office/drawing/2014/main" id="{627FCB85-ADE1-4636-8548-54D6AFDF0435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2" name="Line 92">
            <a:extLst>
              <a:ext uri="{FF2B5EF4-FFF2-40B4-BE49-F238E27FC236}">
                <a16:creationId xmlns:a16="http://schemas.microsoft.com/office/drawing/2014/main" id="{EC562F9C-0A97-4827-B551-D6CD3D924E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3" name="Oval 93">
            <a:extLst>
              <a:ext uri="{FF2B5EF4-FFF2-40B4-BE49-F238E27FC236}">
                <a16:creationId xmlns:a16="http://schemas.microsoft.com/office/drawing/2014/main" id="{9B7529E7-E83B-402D-B5FB-2537F822A98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894" name="Freeform 94">
            <a:extLst>
              <a:ext uri="{FF2B5EF4-FFF2-40B4-BE49-F238E27FC236}">
                <a16:creationId xmlns:a16="http://schemas.microsoft.com/office/drawing/2014/main" id="{E631573C-786F-47FB-A0C8-3D3E1D2297B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5" name="Freeform 95">
            <a:extLst>
              <a:ext uri="{FF2B5EF4-FFF2-40B4-BE49-F238E27FC236}">
                <a16:creationId xmlns:a16="http://schemas.microsoft.com/office/drawing/2014/main" id="{836E8441-815F-40C9-BDCF-C8A21D92F2C4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6" name="Freeform 96">
            <a:extLst>
              <a:ext uri="{FF2B5EF4-FFF2-40B4-BE49-F238E27FC236}">
                <a16:creationId xmlns:a16="http://schemas.microsoft.com/office/drawing/2014/main" id="{E06DF034-777C-4174-A768-05299277F8F9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7" name="Line 97">
            <a:extLst>
              <a:ext uri="{FF2B5EF4-FFF2-40B4-BE49-F238E27FC236}">
                <a16:creationId xmlns:a16="http://schemas.microsoft.com/office/drawing/2014/main" id="{AD18CEE4-6D57-4339-BB70-D282BA2D6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8" name="Freeform 98">
            <a:extLst>
              <a:ext uri="{FF2B5EF4-FFF2-40B4-BE49-F238E27FC236}">
                <a16:creationId xmlns:a16="http://schemas.microsoft.com/office/drawing/2014/main" id="{898853CB-9C02-4EBD-BE55-DFFE334499C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99" name="Freeform 99">
            <a:extLst>
              <a:ext uri="{FF2B5EF4-FFF2-40B4-BE49-F238E27FC236}">
                <a16:creationId xmlns:a16="http://schemas.microsoft.com/office/drawing/2014/main" id="{27B2CCA5-6091-4DBA-A4FB-C66799C60D4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0" name="Freeform 100">
            <a:extLst>
              <a:ext uri="{FF2B5EF4-FFF2-40B4-BE49-F238E27FC236}">
                <a16:creationId xmlns:a16="http://schemas.microsoft.com/office/drawing/2014/main" id="{8CCB3169-FA70-4A28-88BF-7F6FD7FDF6C1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1" name="Oval 101">
            <a:extLst>
              <a:ext uri="{FF2B5EF4-FFF2-40B4-BE49-F238E27FC236}">
                <a16:creationId xmlns:a16="http://schemas.microsoft.com/office/drawing/2014/main" id="{1FAE1F1D-2742-4C8A-964C-CE3D5DD38B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02" name="Oval 102">
            <a:extLst>
              <a:ext uri="{FF2B5EF4-FFF2-40B4-BE49-F238E27FC236}">
                <a16:creationId xmlns:a16="http://schemas.microsoft.com/office/drawing/2014/main" id="{BF3FB70A-3122-46EE-9B76-9722D1B378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03" name="Line 103">
            <a:extLst>
              <a:ext uri="{FF2B5EF4-FFF2-40B4-BE49-F238E27FC236}">
                <a16:creationId xmlns:a16="http://schemas.microsoft.com/office/drawing/2014/main" id="{52F173C7-496A-4142-849E-66A8696BC0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4" name="Line 104">
            <a:extLst>
              <a:ext uri="{FF2B5EF4-FFF2-40B4-BE49-F238E27FC236}">
                <a16:creationId xmlns:a16="http://schemas.microsoft.com/office/drawing/2014/main" id="{E7B9C1E7-D2DD-43FD-A19A-23CD9984E9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5" name="Line 105">
            <a:extLst>
              <a:ext uri="{FF2B5EF4-FFF2-40B4-BE49-F238E27FC236}">
                <a16:creationId xmlns:a16="http://schemas.microsoft.com/office/drawing/2014/main" id="{F4B9F4D3-204E-48FE-A6FE-25B67DB53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6" name="Line 106">
            <a:extLst>
              <a:ext uri="{FF2B5EF4-FFF2-40B4-BE49-F238E27FC236}">
                <a16:creationId xmlns:a16="http://schemas.microsoft.com/office/drawing/2014/main" id="{7AB5037A-9C34-4F38-BA00-2B6064A8C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7" name="Line 107">
            <a:extLst>
              <a:ext uri="{FF2B5EF4-FFF2-40B4-BE49-F238E27FC236}">
                <a16:creationId xmlns:a16="http://schemas.microsoft.com/office/drawing/2014/main" id="{77237104-B081-447C-9487-CF736F885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8" name="Line 108">
            <a:extLst>
              <a:ext uri="{FF2B5EF4-FFF2-40B4-BE49-F238E27FC236}">
                <a16:creationId xmlns:a16="http://schemas.microsoft.com/office/drawing/2014/main" id="{6EFFA3C2-D51A-4CD4-B237-5E005D946F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09" name="Line 109">
            <a:extLst>
              <a:ext uri="{FF2B5EF4-FFF2-40B4-BE49-F238E27FC236}">
                <a16:creationId xmlns:a16="http://schemas.microsoft.com/office/drawing/2014/main" id="{3C81018C-098A-46CA-AC91-72EF61D44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0" name="Line 110">
            <a:extLst>
              <a:ext uri="{FF2B5EF4-FFF2-40B4-BE49-F238E27FC236}">
                <a16:creationId xmlns:a16="http://schemas.microsoft.com/office/drawing/2014/main" id="{5F8D82DB-826E-49E4-A842-35E8BC951D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1" name="Line 111">
            <a:extLst>
              <a:ext uri="{FF2B5EF4-FFF2-40B4-BE49-F238E27FC236}">
                <a16:creationId xmlns:a16="http://schemas.microsoft.com/office/drawing/2014/main" id="{D53595E5-4403-4D2D-B726-CB8965B304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2" name="Line 112">
            <a:extLst>
              <a:ext uri="{FF2B5EF4-FFF2-40B4-BE49-F238E27FC236}">
                <a16:creationId xmlns:a16="http://schemas.microsoft.com/office/drawing/2014/main" id="{ACC5B992-DC7D-4FCF-AFF5-F386C724B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3" name="Oval 113">
            <a:extLst>
              <a:ext uri="{FF2B5EF4-FFF2-40B4-BE49-F238E27FC236}">
                <a16:creationId xmlns:a16="http://schemas.microsoft.com/office/drawing/2014/main" id="{B1F64DA4-6546-42B1-A6E5-FC9067954C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14" name="Oval 114">
            <a:extLst>
              <a:ext uri="{FF2B5EF4-FFF2-40B4-BE49-F238E27FC236}">
                <a16:creationId xmlns:a16="http://schemas.microsoft.com/office/drawing/2014/main" id="{34325B0E-43D8-4CEA-9371-3AB3558C23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15" name="Line 115">
            <a:extLst>
              <a:ext uri="{FF2B5EF4-FFF2-40B4-BE49-F238E27FC236}">
                <a16:creationId xmlns:a16="http://schemas.microsoft.com/office/drawing/2014/main" id="{B24D0F14-E027-4172-8899-EBA6458574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6" name="Line 116">
            <a:extLst>
              <a:ext uri="{FF2B5EF4-FFF2-40B4-BE49-F238E27FC236}">
                <a16:creationId xmlns:a16="http://schemas.microsoft.com/office/drawing/2014/main" id="{B06DDA51-C02F-47AA-BCC3-60696E69C7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7" name="Line 117">
            <a:extLst>
              <a:ext uri="{FF2B5EF4-FFF2-40B4-BE49-F238E27FC236}">
                <a16:creationId xmlns:a16="http://schemas.microsoft.com/office/drawing/2014/main" id="{6B6EA5BE-0170-4A20-88CF-78A6BDEA4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8" name="Line 118">
            <a:extLst>
              <a:ext uri="{FF2B5EF4-FFF2-40B4-BE49-F238E27FC236}">
                <a16:creationId xmlns:a16="http://schemas.microsoft.com/office/drawing/2014/main" id="{F44066BB-F5CB-46E5-AF10-91D51CFBA0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19" name="Line 119">
            <a:extLst>
              <a:ext uri="{FF2B5EF4-FFF2-40B4-BE49-F238E27FC236}">
                <a16:creationId xmlns:a16="http://schemas.microsoft.com/office/drawing/2014/main" id="{0EEB9C3F-EB22-4D5C-9069-4A349C0063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0" name="Line 120">
            <a:extLst>
              <a:ext uri="{FF2B5EF4-FFF2-40B4-BE49-F238E27FC236}">
                <a16:creationId xmlns:a16="http://schemas.microsoft.com/office/drawing/2014/main" id="{6BE32B19-3FF7-46AE-BE69-833E4AC62E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1" name="Line 121">
            <a:extLst>
              <a:ext uri="{FF2B5EF4-FFF2-40B4-BE49-F238E27FC236}">
                <a16:creationId xmlns:a16="http://schemas.microsoft.com/office/drawing/2014/main" id="{62D436ED-02DA-4FA7-A081-A3BEC6B53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2" name="Line 122">
            <a:extLst>
              <a:ext uri="{FF2B5EF4-FFF2-40B4-BE49-F238E27FC236}">
                <a16:creationId xmlns:a16="http://schemas.microsoft.com/office/drawing/2014/main" id="{96C9CBB9-1536-4CE7-B5D9-BB5FF775FF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3" name="Line 123">
            <a:extLst>
              <a:ext uri="{FF2B5EF4-FFF2-40B4-BE49-F238E27FC236}">
                <a16:creationId xmlns:a16="http://schemas.microsoft.com/office/drawing/2014/main" id="{21F5E335-FC55-4E93-B7B0-71D6EA532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4" name="Line 124">
            <a:extLst>
              <a:ext uri="{FF2B5EF4-FFF2-40B4-BE49-F238E27FC236}">
                <a16:creationId xmlns:a16="http://schemas.microsoft.com/office/drawing/2014/main" id="{ED24FBB4-611D-4A85-AC6B-5C0851835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5" name="Line 125">
            <a:extLst>
              <a:ext uri="{FF2B5EF4-FFF2-40B4-BE49-F238E27FC236}">
                <a16:creationId xmlns:a16="http://schemas.microsoft.com/office/drawing/2014/main" id="{FF61A8C4-3A6B-4F93-897E-171B4389B8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6" name="Line 126">
            <a:extLst>
              <a:ext uri="{FF2B5EF4-FFF2-40B4-BE49-F238E27FC236}">
                <a16:creationId xmlns:a16="http://schemas.microsoft.com/office/drawing/2014/main" id="{8D6ACB62-3B5E-44D0-9FAB-E6520E1B17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7" name="Line 127">
            <a:extLst>
              <a:ext uri="{FF2B5EF4-FFF2-40B4-BE49-F238E27FC236}">
                <a16:creationId xmlns:a16="http://schemas.microsoft.com/office/drawing/2014/main" id="{D0E7F503-7F38-49CD-990E-E2A756D191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8" name="Line 128">
            <a:extLst>
              <a:ext uri="{FF2B5EF4-FFF2-40B4-BE49-F238E27FC236}">
                <a16:creationId xmlns:a16="http://schemas.microsoft.com/office/drawing/2014/main" id="{6549887E-21C0-45D9-A1DB-7CE38B3BBE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29" name="Line 129">
            <a:extLst>
              <a:ext uri="{FF2B5EF4-FFF2-40B4-BE49-F238E27FC236}">
                <a16:creationId xmlns:a16="http://schemas.microsoft.com/office/drawing/2014/main" id="{FC2BC1A6-B40A-4844-9CF1-746A44F81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0" name="Line 130">
            <a:extLst>
              <a:ext uri="{FF2B5EF4-FFF2-40B4-BE49-F238E27FC236}">
                <a16:creationId xmlns:a16="http://schemas.microsoft.com/office/drawing/2014/main" id="{D4F17298-1173-4F26-8C8C-CE0665D87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1" name="Line 131">
            <a:extLst>
              <a:ext uri="{FF2B5EF4-FFF2-40B4-BE49-F238E27FC236}">
                <a16:creationId xmlns:a16="http://schemas.microsoft.com/office/drawing/2014/main" id="{3F29C094-7FF8-4E79-AADD-D4DFBD7CF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2" name="Freeform 132">
            <a:extLst>
              <a:ext uri="{FF2B5EF4-FFF2-40B4-BE49-F238E27FC236}">
                <a16:creationId xmlns:a16="http://schemas.microsoft.com/office/drawing/2014/main" id="{734639A2-933F-4C42-86AF-96ACCD09AE60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3" name="Freeform 133">
            <a:extLst>
              <a:ext uri="{FF2B5EF4-FFF2-40B4-BE49-F238E27FC236}">
                <a16:creationId xmlns:a16="http://schemas.microsoft.com/office/drawing/2014/main" id="{4FC940D3-7CC9-49E7-B210-CAFDC5624179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4" name="Freeform 134">
            <a:extLst>
              <a:ext uri="{FF2B5EF4-FFF2-40B4-BE49-F238E27FC236}">
                <a16:creationId xmlns:a16="http://schemas.microsoft.com/office/drawing/2014/main" id="{0D42A3CE-876E-4749-9F05-82B6DCFFEE18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5" name="Freeform 135">
            <a:extLst>
              <a:ext uri="{FF2B5EF4-FFF2-40B4-BE49-F238E27FC236}">
                <a16:creationId xmlns:a16="http://schemas.microsoft.com/office/drawing/2014/main" id="{08FF4140-F0C4-4159-8D7B-C13C8751EBB4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36" name="Oval 136">
            <a:extLst>
              <a:ext uri="{FF2B5EF4-FFF2-40B4-BE49-F238E27FC236}">
                <a16:creationId xmlns:a16="http://schemas.microsoft.com/office/drawing/2014/main" id="{7B54E715-F355-4A91-8755-626344C303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37" name="Oval 137">
            <a:extLst>
              <a:ext uri="{FF2B5EF4-FFF2-40B4-BE49-F238E27FC236}">
                <a16:creationId xmlns:a16="http://schemas.microsoft.com/office/drawing/2014/main" id="{E1F96645-8B4B-47A1-891A-FE190AAABE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38" name="Oval 138">
            <a:extLst>
              <a:ext uri="{FF2B5EF4-FFF2-40B4-BE49-F238E27FC236}">
                <a16:creationId xmlns:a16="http://schemas.microsoft.com/office/drawing/2014/main" id="{C0A764F1-F878-4C41-9383-08C76C4351A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39" name="Oval 139">
            <a:extLst>
              <a:ext uri="{FF2B5EF4-FFF2-40B4-BE49-F238E27FC236}">
                <a16:creationId xmlns:a16="http://schemas.microsoft.com/office/drawing/2014/main" id="{01FC05B0-3AA1-4CE3-905C-8F50897679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40" name="Freeform 140">
            <a:extLst>
              <a:ext uri="{FF2B5EF4-FFF2-40B4-BE49-F238E27FC236}">
                <a16:creationId xmlns:a16="http://schemas.microsoft.com/office/drawing/2014/main" id="{4B74B32B-E2BC-48BF-A71C-C2082F4BF53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41" name="Freeform 141">
            <a:extLst>
              <a:ext uri="{FF2B5EF4-FFF2-40B4-BE49-F238E27FC236}">
                <a16:creationId xmlns:a16="http://schemas.microsoft.com/office/drawing/2014/main" id="{2B7BE3F8-4108-4CDB-9FA0-A854B06FA77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42" name="Freeform 142">
            <a:extLst>
              <a:ext uri="{FF2B5EF4-FFF2-40B4-BE49-F238E27FC236}">
                <a16:creationId xmlns:a16="http://schemas.microsoft.com/office/drawing/2014/main" id="{03843D4C-DD7E-4388-8871-121EEE5C4A39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43" name="Freeform 143">
            <a:extLst>
              <a:ext uri="{FF2B5EF4-FFF2-40B4-BE49-F238E27FC236}">
                <a16:creationId xmlns:a16="http://schemas.microsoft.com/office/drawing/2014/main" id="{2875339D-A87D-4539-A4C7-0E6BD2F53D3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44" name="Oval 144">
            <a:extLst>
              <a:ext uri="{FF2B5EF4-FFF2-40B4-BE49-F238E27FC236}">
                <a16:creationId xmlns:a16="http://schemas.microsoft.com/office/drawing/2014/main" id="{3E958322-22A2-4034-B4F1-6A0487DCB1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45" name="Oval 145">
            <a:extLst>
              <a:ext uri="{FF2B5EF4-FFF2-40B4-BE49-F238E27FC236}">
                <a16:creationId xmlns:a16="http://schemas.microsoft.com/office/drawing/2014/main" id="{69B76F30-F67D-4375-A961-852351171D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46" name="Oval 146">
            <a:extLst>
              <a:ext uri="{FF2B5EF4-FFF2-40B4-BE49-F238E27FC236}">
                <a16:creationId xmlns:a16="http://schemas.microsoft.com/office/drawing/2014/main" id="{C948EC31-24BA-4DEA-8D13-08E82B15BB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47" name="Freeform 147">
            <a:extLst>
              <a:ext uri="{FF2B5EF4-FFF2-40B4-BE49-F238E27FC236}">
                <a16:creationId xmlns:a16="http://schemas.microsoft.com/office/drawing/2014/main" id="{7908C13E-D221-4676-8B1A-971EC0B64C7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48" name="Oval 148">
            <a:extLst>
              <a:ext uri="{FF2B5EF4-FFF2-40B4-BE49-F238E27FC236}">
                <a16:creationId xmlns:a16="http://schemas.microsoft.com/office/drawing/2014/main" id="{974FF0E6-DD86-4E0C-BB10-6A853A33E1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49" name="Oval 149">
            <a:extLst>
              <a:ext uri="{FF2B5EF4-FFF2-40B4-BE49-F238E27FC236}">
                <a16:creationId xmlns:a16="http://schemas.microsoft.com/office/drawing/2014/main" id="{48F36684-B5D5-457A-88C3-C925619FE81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50" name="Oval 150">
            <a:extLst>
              <a:ext uri="{FF2B5EF4-FFF2-40B4-BE49-F238E27FC236}">
                <a16:creationId xmlns:a16="http://schemas.microsoft.com/office/drawing/2014/main" id="{1150E9CB-0DC7-4D17-8171-C511100729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51" name="Line 151">
            <a:extLst>
              <a:ext uri="{FF2B5EF4-FFF2-40B4-BE49-F238E27FC236}">
                <a16:creationId xmlns:a16="http://schemas.microsoft.com/office/drawing/2014/main" id="{684FCEE5-E319-4EFD-95F2-C010FF4C29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52" name="Oval 152">
            <a:extLst>
              <a:ext uri="{FF2B5EF4-FFF2-40B4-BE49-F238E27FC236}">
                <a16:creationId xmlns:a16="http://schemas.microsoft.com/office/drawing/2014/main" id="{8307BD80-FF55-4B51-B78C-D3E116C52C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53" name="Oval 153">
            <a:extLst>
              <a:ext uri="{FF2B5EF4-FFF2-40B4-BE49-F238E27FC236}">
                <a16:creationId xmlns:a16="http://schemas.microsoft.com/office/drawing/2014/main" id="{1295BC64-862A-4221-8A10-A669D574CD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54" name="Oval 154">
            <a:extLst>
              <a:ext uri="{FF2B5EF4-FFF2-40B4-BE49-F238E27FC236}">
                <a16:creationId xmlns:a16="http://schemas.microsoft.com/office/drawing/2014/main" id="{557DBED5-D96F-4B52-B31B-44C04FCB76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55" name="Freeform 155">
            <a:extLst>
              <a:ext uri="{FF2B5EF4-FFF2-40B4-BE49-F238E27FC236}">
                <a16:creationId xmlns:a16="http://schemas.microsoft.com/office/drawing/2014/main" id="{4704D938-1880-43B9-97B3-1150D69BE19E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56" name="Line 156">
            <a:extLst>
              <a:ext uri="{FF2B5EF4-FFF2-40B4-BE49-F238E27FC236}">
                <a16:creationId xmlns:a16="http://schemas.microsoft.com/office/drawing/2014/main" id="{7F6BE78C-5C0C-4439-8991-7355465DE4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57" name="Line 157">
            <a:extLst>
              <a:ext uri="{FF2B5EF4-FFF2-40B4-BE49-F238E27FC236}">
                <a16:creationId xmlns:a16="http://schemas.microsoft.com/office/drawing/2014/main" id="{503E26A2-EDEE-467D-9430-729CAEA899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58" name="Line 158">
            <a:extLst>
              <a:ext uri="{FF2B5EF4-FFF2-40B4-BE49-F238E27FC236}">
                <a16:creationId xmlns:a16="http://schemas.microsoft.com/office/drawing/2014/main" id="{2E121A5B-29CE-47CB-A80E-C8E521313F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59" name="Freeform 159">
            <a:extLst>
              <a:ext uri="{FF2B5EF4-FFF2-40B4-BE49-F238E27FC236}">
                <a16:creationId xmlns:a16="http://schemas.microsoft.com/office/drawing/2014/main" id="{E9E0D87F-1944-4D58-929D-6D0E7B3E531B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0" name="Freeform 160">
            <a:extLst>
              <a:ext uri="{FF2B5EF4-FFF2-40B4-BE49-F238E27FC236}">
                <a16:creationId xmlns:a16="http://schemas.microsoft.com/office/drawing/2014/main" id="{DBE81AC0-3AA0-4EFF-8EEC-E501F304A7B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1" name="Line 161">
            <a:extLst>
              <a:ext uri="{FF2B5EF4-FFF2-40B4-BE49-F238E27FC236}">
                <a16:creationId xmlns:a16="http://schemas.microsoft.com/office/drawing/2014/main" id="{13D8521C-C9F3-4FCE-B8B4-6DB60AFB8B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2" name="Line 162">
            <a:extLst>
              <a:ext uri="{FF2B5EF4-FFF2-40B4-BE49-F238E27FC236}">
                <a16:creationId xmlns:a16="http://schemas.microsoft.com/office/drawing/2014/main" id="{882F9A16-9952-43F9-A815-83859CD360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3" name="Line 163">
            <a:extLst>
              <a:ext uri="{FF2B5EF4-FFF2-40B4-BE49-F238E27FC236}">
                <a16:creationId xmlns:a16="http://schemas.microsoft.com/office/drawing/2014/main" id="{39DF1943-F726-4C6D-A71A-A62E894D0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4" name="Freeform 164">
            <a:extLst>
              <a:ext uri="{FF2B5EF4-FFF2-40B4-BE49-F238E27FC236}">
                <a16:creationId xmlns:a16="http://schemas.microsoft.com/office/drawing/2014/main" id="{57B19237-C504-410D-9DA4-7C66B45A99A7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5" name="Line 165">
            <a:extLst>
              <a:ext uri="{FF2B5EF4-FFF2-40B4-BE49-F238E27FC236}">
                <a16:creationId xmlns:a16="http://schemas.microsoft.com/office/drawing/2014/main" id="{F85B9CAD-D692-4D92-B083-ABB0E6762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6" name="Freeform 166">
            <a:extLst>
              <a:ext uri="{FF2B5EF4-FFF2-40B4-BE49-F238E27FC236}">
                <a16:creationId xmlns:a16="http://schemas.microsoft.com/office/drawing/2014/main" id="{33FA5D1E-3A01-42B0-AA33-97ECB49C6F32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8" name="Freeform 168">
            <a:extLst>
              <a:ext uri="{FF2B5EF4-FFF2-40B4-BE49-F238E27FC236}">
                <a16:creationId xmlns:a16="http://schemas.microsoft.com/office/drawing/2014/main" id="{7D524C34-3E30-4DCC-9395-F0809A53CDFC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69" name="Freeform 169">
            <a:extLst>
              <a:ext uri="{FF2B5EF4-FFF2-40B4-BE49-F238E27FC236}">
                <a16:creationId xmlns:a16="http://schemas.microsoft.com/office/drawing/2014/main" id="{AC084D1A-C077-4608-9DBF-937A875BAAD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70" name="Oval 170">
            <a:extLst>
              <a:ext uri="{FF2B5EF4-FFF2-40B4-BE49-F238E27FC236}">
                <a16:creationId xmlns:a16="http://schemas.microsoft.com/office/drawing/2014/main" id="{D3CE7F3B-A7FB-4493-94F9-5CE0642058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1" name="Oval 171">
            <a:extLst>
              <a:ext uri="{FF2B5EF4-FFF2-40B4-BE49-F238E27FC236}">
                <a16:creationId xmlns:a16="http://schemas.microsoft.com/office/drawing/2014/main" id="{80235E40-581F-46D8-946D-18048FD796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2" name="Oval 172">
            <a:extLst>
              <a:ext uri="{FF2B5EF4-FFF2-40B4-BE49-F238E27FC236}">
                <a16:creationId xmlns:a16="http://schemas.microsoft.com/office/drawing/2014/main" id="{D522CC6E-67A3-43EE-A19C-6F671C519E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3" name="Oval 173">
            <a:extLst>
              <a:ext uri="{FF2B5EF4-FFF2-40B4-BE49-F238E27FC236}">
                <a16:creationId xmlns:a16="http://schemas.microsoft.com/office/drawing/2014/main" id="{7019D4EB-9A6B-4AC8-84C6-75CF344E67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4" name="Oval 174">
            <a:extLst>
              <a:ext uri="{FF2B5EF4-FFF2-40B4-BE49-F238E27FC236}">
                <a16:creationId xmlns:a16="http://schemas.microsoft.com/office/drawing/2014/main" id="{9A44FEB3-0F2F-4034-9B52-35EADEDB74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5" name="Oval 175">
            <a:extLst>
              <a:ext uri="{FF2B5EF4-FFF2-40B4-BE49-F238E27FC236}">
                <a16:creationId xmlns:a16="http://schemas.microsoft.com/office/drawing/2014/main" id="{33788238-59F0-4962-855F-6188237EB4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7" name="Oval 177">
            <a:extLst>
              <a:ext uri="{FF2B5EF4-FFF2-40B4-BE49-F238E27FC236}">
                <a16:creationId xmlns:a16="http://schemas.microsoft.com/office/drawing/2014/main" id="{0D5C4EAC-A1C5-4FA9-AE0D-B4795E1F6B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8" name="Oval 178">
            <a:extLst>
              <a:ext uri="{FF2B5EF4-FFF2-40B4-BE49-F238E27FC236}">
                <a16:creationId xmlns:a16="http://schemas.microsoft.com/office/drawing/2014/main" id="{1E279F6B-5FF5-48D4-9871-360F8B98FA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79" name="Oval 179">
            <a:extLst>
              <a:ext uri="{FF2B5EF4-FFF2-40B4-BE49-F238E27FC236}">
                <a16:creationId xmlns:a16="http://schemas.microsoft.com/office/drawing/2014/main" id="{4CB1E979-C084-4795-8F85-D91AD68DA9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1" name="Oval 181">
            <a:extLst>
              <a:ext uri="{FF2B5EF4-FFF2-40B4-BE49-F238E27FC236}">
                <a16:creationId xmlns:a16="http://schemas.microsoft.com/office/drawing/2014/main" id="{9AEF1FF1-C2D2-4598-8BC9-6C45ED865D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2" name="Oval 182">
            <a:extLst>
              <a:ext uri="{FF2B5EF4-FFF2-40B4-BE49-F238E27FC236}">
                <a16:creationId xmlns:a16="http://schemas.microsoft.com/office/drawing/2014/main" id="{F5BAB2C6-DC9D-4B15-9A3E-526BA3614B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3" name="Oval 183">
            <a:extLst>
              <a:ext uri="{FF2B5EF4-FFF2-40B4-BE49-F238E27FC236}">
                <a16:creationId xmlns:a16="http://schemas.microsoft.com/office/drawing/2014/main" id="{31DFEA96-6B90-4C79-A3FB-11CDB0D6DE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4" name="Oval 184">
            <a:extLst>
              <a:ext uri="{FF2B5EF4-FFF2-40B4-BE49-F238E27FC236}">
                <a16:creationId xmlns:a16="http://schemas.microsoft.com/office/drawing/2014/main" id="{F833B0D5-9CDA-4A23-9194-C092D191F7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5" name="Oval 185">
            <a:extLst>
              <a:ext uri="{FF2B5EF4-FFF2-40B4-BE49-F238E27FC236}">
                <a16:creationId xmlns:a16="http://schemas.microsoft.com/office/drawing/2014/main" id="{C5B14C6D-FEFE-491F-BE0E-9BB6E712AD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6" name="Line 186">
            <a:extLst>
              <a:ext uri="{FF2B5EF4-FFF2-40B4-BE49-F238E27FC236}">
                <a16:creationId xmlns:a16="http://schemas.microsoft.com/office/drawing/2014/main" id="{89F5ACDF-5CFB-4FE4-8CB7-EB911259D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375" y="4238626"/>
            <a:ext cx="285750" cy="1428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0987" name="Text Box 187">
            <a:extLst>
              <a:ext uri="{FF2B5EF4-FFF2-40B4-BE49-F238E27FC236}">
                <a16:creationId xmlns:a16="http://schemas.microsoft.com/office/drawing/2014/main" id="{811A361C-CBB7-4AC5-9D92-D5BD17FEFD2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0988" name="Freeform 188">
            <a:extLst>
              <a:ext uri="{FF2B5EF4-FFF2-40B4-BE49-F238E27FC236}">
                <a16:creationId xmlns:a16="http://schemas.microsoft.com/office/drawing/2014/main" id="{38F416A0-C178-4592-9F3E-779CE9BD4433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89" name="Freeform 189">
            <a:extLst>
              <a:ext uri="{FF2B5EF4-FFF2-40B4-BE49-F238E27FC236}">
                <a16:creationId xmlns:a16="http://schemas.microsoft.com/office/drawing/2014/main" id="{A7A845CA-7005-43A1-941E-AFB27126C35A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0" name="Freeform 190">
            <a:extLst>
              <a:ext uri="{FF2B5EF4-FFF2-40B4-BE49-F238E27FC236}">
                <a16:creationId xmlns:a16="http://schemas.microsoft.com/office/drawing/2014/main" id="{DA255E52-85DC-4ABF-A050-2217ED8F1316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1" name="Freeform 191">
            <a:extLst>
              <a:ext uri="{FF2B5EF4-FFF2-40B4-BE49-F238E27FC236}">
                <a16:creationId xmlns:a16="http://schemas.microsoft.com/office/drawing/2014/main" id="{73CB0D8D-C233-4657-B5CB-56922EC83544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2" name="Freeform 192">
            <a:extLst>
              <a:ext uri="{FF2B5EF4-FFF2-40B4-BE49-F238E27FC236}">
                <a16:creationId xmlns:a16="http://schemas.microsoft.com/office/drawing/2014/main" id="{85ECBFA1-0F09-41EE-8714-4A444C9D815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3" name="Freeform 193">
            <a:extLst>
              <a:ext uri="{FF2B5EF4-FFF2-40B4-BE49-F238E27FC236}">
                <a16:creationId xmlns:a16="http://schemas.microsoft.com/office/drawing/2014/main" id="{3A469417-CAC5-4069-A4BA-5BA7E025FC90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4" name="Freeform 194">
            <a:extLst>
              <a:ext uri="{FF2B5EF4-FFF2-40B4-BE49-F238E27FC236}">
                <a16:creationId xmlns:a16="http://schemas.microsoft.com/office/drawing/2014/main" id="{FDFC16EF-45E2-4E75-95F8-149EAB3888E7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5" name="Freeform 195">
            <a:extLst>
              <a:ext uri="{FF2B5EF4-FFF2-40B4-BE49-F238E27FC236}">
                <a16:creationId xmlns:a16="http://schemas.microsoft.com/office/drawing/2014/main" id="{C51DE78F-BE61-4B32-87FE-7F21F3501D5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6" name="Freeform 196">
            <a:extLst>
              <a:ext uri="{FF2B5EF4-FFF2-40B4-BE49-F238E27FC236}">
                <a16:creationId xmlns:a16="http://schemas.microsoft.com/office/drawing/2014/main" id="{2C8909B2-1A5E-4289-989E-6F257600D3D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97" name="Oval 197">
            <a:extLst>
              <a:ext uri="{FF2B5EF4-FFF2-40B4-BE49-F238E27FC236}">
                <a16:creationId xmlns:a16="http://schemas.microsoft.com/office/drawing/2014/main" id="{1B64662B-9524-4BAD-8EB8-37BF37550E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98" name="Oval 198">
            <a:extLst>
              <a:ext uri="{FF2B5EF4-FFF2-40B4-BE49-F238E27FC236}">
                <a16:creationId xmlns:a16="http://schemas.microsoft.com/office/drawing/2014/main" id="{A2428AA2-D6F7-4D81-8101-FA3427A986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99" name="Text Box 199">
            <a:extLst>
              <a:ext uri="{FF2B5EF4-FFF2-40B4-BE49-F238E27FC236}">
                <a16:creationId xmlns:a16="http://schemas.microsoft.com/office/drawing/2014/main" id="{A3CE1CFB-C28E-4FBC-BD94-353581D1450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1000" name="Line 200">
            <a:extLst>
              <a:ext uri="{FF2B5EF4-FFF2-40B4-BE49-F238E27FC236}">
                <a16:creationId xmlns:a16="http://schemas.microsoft.com/office/drawing/2014/main" id="{BE565BC9-2097-4592-A193-54B99346F3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01" name="Oval 201">
            <a:extLst>
              <a:ext uri="{FF2B5EF4-FFF2-40B4-BE49-F238E27FC236}">
                <a16:creationId xmlns:a16="http://schemas.microsoft.com/office/drawing/2014/main" id="{5F212AF0-88BC-477B-8C4D-3FE3AAC1B6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002" name="Oval 202">
            <a:extLst>
              <a:ext uri="{FF2B5EF4-FFF2-40B4-BE49-F238E27FC236}">
                <a16:creationId xmlns:a16="http://schemas.microsoft.com/office/drawing/2014/main" id="{A4B8D56A-10D0-434F-9F2E-9AC03D8120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003" name="Text Box 203">
            <a:extLst>
              <a:ext uri="{FF2B5EF4-FFF2-40B4-BE49-F238E27FC236}">
                <a16:creationId xmlns:a16="http://schemas.microsoft.com/office/drawing/2014/main" id="{7DAB11E5-C1F2-49D0-8D9E-B3355C63A4F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1004" name="Line 204">
            <a:extLst>
              <a:ext uri="{FF2B5EF4-FFF2-40B4-BE49-F238E27FC236}">
                <a16:creationId xmlns:a16="http://schemas.microsoft.com/office/drawing/2014/main" id="{6814B604-28C1-4E5A-B059-5DBE19471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05" name="Freeform 205">
            <a:extLst>
              <a:ext uri="{FF2B5EF4-FFF2-40B4-BE49-F238E27FC236}">
                <a16:creationId xmlns:a16="http://schemas.microsoft.com/office/drawing/2014/main" id="{5753D8AD-C8D4-40E9-BA35-3490D3EE9F80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06" name="Freeform 206">
            <a:extLst>
              <a:ext uri="{FF2B5EF4-FFF2-40B4-BE49-F238E27FC236}">
                <a16:creationId xmlns:a16="http://schemas.microsoft.com/office/drawing/2014/main" id="{A25034EC-BB4A-4520-AE0F-1828CED60D7B}"/>
              </a:ext>
            </a:extLst>
          </p:cNvPr>
          <p:cNvSpPr>
            <a:spLocks/>
          </p:cNvSpPr>
          <p:nvPr/>
        </p:nvSpPr>
        <p:spPr bwMode="auto">
          <a:xfrm flipH="1" flipV="1">
            <a:off x="4340225" y="3657600"/>
            <a:ext cx="38100" cy="242888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07" name="Freeform 207">
            <a:extLst>
              <a:ext uri="{FF2B5EF4-FFF2-40B4-BE49-F238E27FC236}">
                <a16:creationId xmlns:a16="http://schemas.microsoft.com/office/drawing/2014/main" id="{77554CF9-8F45-4A69-9132-84D62E498796}"/>
              </a:ext>
            </a:extLst>
          </p:cNvPr>
          <p:cNvSpPr>
            <a:spLocks/>
          </p:cNvSpPr>
          <p:nvPr/>
        </p:nvSpPr>
        <p:spPr bwMode="auto">
          <a:xfrm>
            <a:off x="4375151" y="3667126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08" name="Freeform 208">
            <a:extLst>
              <a:ext uri="{FF2B5EF4-FFF2-40B4-BE49-F238E27FC236}">
                <a16:creationId xmlns:a16="http://schemas.microsoft.com/office/drawing/2014/main" id="{F61FA425-0C5C-4CE2-8F78-E7C240FBA7E2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0" name="Freeform 210">
            <a:extLst>
              <a:ext uri="{FF2B5EF4-FFF2-40B4-BE49-F238E27FC236}">
                <a16:creationId xmlns:a16="http://schemas.microsoft.com/office/drawing/2014/main" id="{3729B68A-A51A-4068-92DB-D8A2D9ED54AE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1" name="Freeform 211">
            <a:extLst>
              <a:ext uri="{FF2B5EF4-FFF2-40B4-BE49-F238E27FC236}">
                <a16:creationId xmlns:a16="http://schemas.microsoft.com/office/drawing/2014/main" id="{118CFD98-D2DA-44C1-8572-DE58688DDFFF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2" name="Freeform 212">
            <a:extLst>
              <a:ext uri="{FF2B5EF4-FFF2-40B4-BE49-F238E27FC236}">
                <a16:creationId xmlns:a16="http://schemas.microsoft.com/office/drawing/2014/main" id="{5FE2A3D6-938C-485E-A1F4-59DE13188C3F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3" name="Freeform 213">
            <a:extLst>
              <a:ext uri="{FF2B5EF4-FFF2-40B4-BE49-F238E27FC236}">
                <a16:creationId xmlns:a16="http://schemas.microsoft.com/office/drawing/2014/main" id="{9A8650D1-3EDB-4DCF-94C1-AE0DAC9DFD7B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4" name="Freeform 214">
            <a:extLst>
              <a:ext uri="{FF2B5EF4-FFF2-40B4-BE49-F238E27FC236}">
                <a16:creationId xmlns:a16="http://schemas.microsoft.com/office/drawing/2014/main" id="{201C680F-E42C-40E8-A2ED-EBE566FB092A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5" name="Freeform 215">
            <a:extLst>
              <a:ext uri="{FF2B5EF4-FFF2-40B4-BE49-F238E27FC236}">
                <a16:creationId xmlns:a16="http://schemas.microsoft.com/office/drawing/2014/main" id="{B6407100-BFF6-4A7B-91E7-76D1036A712B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6" name="Freeform 216">
            <a:extLst>
              <a:ext uri="{FF2B5EF4-FFF2-40B4-BE49-F238E27FC236}">
                <a16:creationId xmlns:a16="http://schemas.microsoft.com/office/drawing/2014/main" id="{CEDC8673-DD24-4E1B-88BD-546D9F964F19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7" name="Freeform 217">
            <a:extLst>
              <a:ext uri="{FF2B5EF4-FFF2-40B4-BE49-F238E27FC236}">
                <a16:creationId xmlns:a16="http://schemas.microsoft.com/office/drawing/2014/main" id="{3ACDFA53-7D69-447B-810B-1D1F48E382DB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8" name="Freeform 218">
            <a:extLst>
              <a:ext uri="{FF2B5EF4-FFF2-40B4-BE49-F238E27FC236}">
                <a16:creationId xmlns:a16="http://schemas.microsoft.com/office/drawing/2014/main" id="{DC989411-9780-43BE-BBD9-E270134A772D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19" name="Freeform 219">
            <a:extLst>
              <a:ext uri="{FF2B5EF4-FFF2-40B4-BE49-F238E27FC236}">
                <a16:creationId xmlns:a16="http://schemas.microsoft.com/office/drawing/2014/main" id="{8F75DFE7-7DFA-4261-B37F-A8F45F102C4C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0" name="Freeform 220">
            <a:extLst>
              <a:ext uri="{FF2B5EF4-FFF2-40B4-BE49-F238E27FC236}">
                <a16:creationId xmlns:a16="http://schemas.microsoft.com/office/drawing/2014/main" id="{6A6CABE2-04BF-42B7-9C7E-45B818F5B388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1" name="Freeform 221">
            <a:extLst>
              <a:ext uri="{FF2B5EF4-FFF2-40B4-BE49-F238E27FC236}">
                <a16:creationId xmlns:a16="http://schemas.microsoft.com/office/drawing/2014/main" id="{9E821CA7-21D3-4B3B-AAF9-892D0D235E4A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2" name="Line 222">
            <a:extLst>
              <a:ext uri="{FF2B5EF4-FFF2-40B4-BE49-F238E27FC236}">
                <a16:creationId xmlns:a16="http://schemas.microsoft.com/office/drawing/2014/main" id="{F40CDCF9-5C45-4B4C-90FD-F599FC4CE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3" name="Freeform 223">
            <a:extLst>
              <a:ext uri="{FF2B5EF4-FFF2-40B4-BE49-F238E27FC236}">
                <a16:creationId xmlns:a16="http://schemas.microsoft.com/office/drawing/2014/main" id="{F9BD81C2-B45C-478C-9F21-2E3D653D8D29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4" name="Freeform 224">
            <a:extLst>
              <a:ext uri="{FF2B5EF4-FFF2-40B4-BE49-F238E27FC236}">
                <a16:creationId xmlns:a16="http://schemas.microsoft.com/office/drawing/2014/main" id="{716768D9-98DA-4865-A6F3-6722B45886D9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6" name="Freeform 226">
            <a:extLst>
              <a:ext uri="{FF2B5EF4-FFF2-40B4-BE49-F238E27FC236}">
                <a16:creationId xmlns:a16="http://schemas.microsoft.com/office/drawing/2014/main" id="{E100E3F4-ED7F-4ADD-B086-B90021546C02}"/>
              </a:ext>
            </a:extLst>
          </p:cNvPr>
          <p:cNvSpPr>
            <a:spLocks/>
          </p:cNvSpPr>
          <p:nvPr/>
        </p:nvSpPr>
        <p:spPr bwMode="auto">
          <a:xfrm>
            <a:off x="4905375" y="3857626"/>
            <a:ext cx="215900" cy="85725"/>
          </a:xfrm>
          <a:custGeom>
            <a:avLst/>
            <a:gdLst>
              <a:gd name="T0" fmla="*/ 136 w 136"/>
              <a:gd name="T1" fmla="*/ 0 h 54"/>
              <a:gd name="T2" fmla="*/ 0 w 136"/>
              <a:gd name="T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54">
                <a:moveTo>
                  <a:pt x="136" y="0"/>
                </a:moveTo>
                <a:lnTo>
                  <a:pt x="0" y="5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7" name="Freeform 227">
            <a:extLst>
              <a:ext uri="{FF2B5EF4-FFF2-40B4-BE49-F238E27FC236}">
                <a16:creationId xmlns:a16="http://schemas.microsoft.com/office/drawing/2014/main" id="{9617161A-14BE-4898-86F3-82988C864B5E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8" name="Freeform 228">
            <a:extLst>
              <a:ext uri="{FF2B5EF4-FFF2-40B4-BE49-F238E27FC236}">
                <a16:creationId xmlns:a16="http://schemas.microsoft.com/office/drawing/2014/main" id="{90453BA7-7739-408B-9E7E-EF8D40DA516D}"/>
              </a:ext>
            </a:extLst>
          </p:cNvPr>
          <p:cNvSpPr>
            <a:spLocks/>
          </p:cNvSpPr>
          <p:nvPr/>
        </p:nvSpPr>
        <p:spPr bwMode="auto">
          <a:xfrm>
            <a:off x="4908551" y="3790951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29" name="Freeform 229">
            <a:extLst>
              <a:ext uri="{FF2B5EF4-FFF2-40B4-BE49-F238E27FC236}">
                <a16:creationId xmlns:a16="http://schemas.microsoft.com/office/drawing/2014/main" id="{7CB14FE7-31EE-4397-B635-7EE2353AAA29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0" name="Freeform 230">
            <a:extLst>
              <a:ext uri="{FF2B5EF4-FFF2-40B4-BE49-F238E27FC236}">
                <a16:creationId xmlns:a16="http://schemas.microsoft.com/office/drawing/2014/main" id="{585B2E0C-D3CF-46BC-94E2-62DFB248974B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1" name="Freeform 231">
            <a:extLst>
              <a:ext uri="{FF2B5EF4-FFF2-40B4-BE49-F238E27FC236}">
                <a16:creationId xmlns:a16="http://schemas.microsoft.com/office/drawing/2014/main" id="{24CAC192-369F-49A5-A1B2-E49B07832B2C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2" name="Freeform 232">
            <a:extLst>
              <a:ext uri="{FF2B5EF4-FFF2-40B4-BE49-F238E27FC236}">
                <a16:creationId xmlns:a16="http://schemas.microsoft.com/office/drawing/2014/main" id="{42FF5802-0BDB-4819-B03B-EA607701B331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3" name="Freeform 233">
            <a:extLst>
              <a:ext uri="{FF2B5EF4-FFF2-40B4-BE49-F238E27FC236}">
                <a16:creationId xmlns:a16="http://schemas.microsoft.com/office/drawing/2014/main" id="{EB4B1DAF-A5B9-4ED1-8E65-6B2286FC5FCF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4" name="Text Box 234">
            <a:extLst>
              <a:ext uri="{FF2B5EF4-FFF2-40B4-BE49-F238E27FC236}">
                <a16:creationId xmlns:a16="http://schemas.microsoft.com/office/drawing/2014/main" id="{C953FD6A-397A-481F-9369-4CCB58C9F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1035" name="Freeform 235">
            <a:extLst>
              <a:ext uri="{FF2B5EF4-FFF2-40B4-BE49-F238E27FC236}">
                <a16:creationId xmlns:a16="http://schemas.microsoft.com/office/drawing/2014/main" id="{23F670E9-96BA-4431-BD50-C137D79AC133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6" name="Freeform 236">
            <a:extLst>
              <a:ext uri="{FF2B5EF4-FFF2-40B4-BE49-F238E27FC236}">
                <a16:creationId xmlns:a16="http://schemas.microsoft.com/office/drawing/2014/main" id="{5AD763F1-F02F-4FBB-BF60-37732E44C36F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8" name="Text Box 238">
            <a:extLst>
              <a:ext uri="{FF2B5EF4-FFF2-40B4-BE49-F238E27FC236}">
                <a16:creationId xmlns:a16="http://schemas.microsoft.com/office/drawing/2014/main" id="{1A223F75-768C-46A8-B93B-7E005160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1040" name="Freeform 240">
            <a:extLst>
              <a:ext uri="{FF2B5EF4-FFF2-40B4-BE49-F238E27FC236}">
                <a16:creationId xmlns:a16="http://schemas.microsoft.com/office/drawing/2014/main" id="{615A799E-7269-4E4A-82D6-8D72C4F2568A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41" name="Freeform 241">
            <a:extLst>
              <a:ext uri="{FF2B5EF4-FFF2-40B4-BE49-F238E27FC236}">
                <a16:creationId xmlns:a16="http://schemas.microsoft.com/office/drawing/2014/main" id="{336F0386-1FB3-4271-8ACB-22A6851A0352}"/>
              </a:ext>
            </a:extLst>
          </p:cNvPr>
          <p:cNvSpPr>
            <a:spLocks/>
          </p:cNvSpPr>
          <p:nvPr/>
        </p:nvSpPr>
        <p:spPr bwMode="auto">
          <a:xfrm>
            <a:off x="4286250" y="4048125"/>
            <a:ext cx="38100" cy="215900"/>
          </a:xfrm>
          <a:custGeom>
            <a:avLst/>
            <a:gdLst>
              <a:gd name="T0" fmla="*/ 0 w 24"/>
              <a:gd name="T1" fmla="*/ 136 h 136"/>
              <a:gd name="T2" fmla="*/ 24 w 24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" h="136">
                <a:moveTo>
                  <a:pt x="0" y="136"/>
                </a:moveTo>
                <a:lnTo>
                  <a:pt x="2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42" name="Freeform 242">
            <a:extLst>
              <a:ext uri="{FF2B5EF4-FFF2-40B4-BE49-F238E27FC236}">
                <a16:creationId xmlns:a16="http://schemas.microsoft.com/office/drawing/2014/main" id="{F6709697-9807-40FB-B625-8B02351924C0}"/>
              </a:ext>
            </a:extLst>
          </p:cNvPr>
          <p:cNvSpPr>
            <a:spLocks/>
          </p:cNvSpPr>
          <p:nvPr/>
        </p:nvSpPr>
        <p:spPr bwMode="auto">
          <a:xfrm>
            <a:off x="4281489" y="4162425"/>
            <a:ext cx="223837" cy="101600"/>
          </a:xfrm>
          <a:custGeom>
            <a:avLst/>
            <a:gdLst>
              <a:gd name="T0" fmla="*/ 141 w 141"/>
              <a:gd name="T1" fmla="*/ 0 h 64"/>
              <a:gd name="T2" fmla="*/ 0 w 141"/>
              <a:gd name="T3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1" h="64">
                <a:moveTo>
                  <a:pt x="141" y="0"/>
                </a:moveTo>
                <a:lnTo>
                  <a:pt x="0" y="6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039" name="Text Box 239">
            <a:extLst>
              <a:ext uri="{FF2B5EF4-FFF2-40B4-BE49-F238E27FC236}">
                <a16:creationId xmlns:a16="http://schemas.microsoft.com/office/drawing/2014/main" id="{B736DE86-9B9E-4F73-9782-D55523792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1044" name="Text Box 244">
            <a:extLst>
              <a:ext uri="{FF2B5EF4-FFF2-40B4-BE49-F238E27FC236}">
                <a16:creationId xmlns:a16="http://schemas.microsoft.com/office/drawing/2014/main" id="{0DE44EDD-F1C6-4D1E-BF6F-5FA2B2DA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1802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 dirty="0"/>
              <a:t>7     6     5 </a:t>
            </a:r>
          </a:p>
        </p:txBody>
      </p:sp>
      <p:grpSp>
        <p:nvGrpSpPr>
          <p:cNvPr id="1101052" name="Group 252">
            <a:extLst>
              <a:ext uri="{FF2B5EF4-FFF2-40B4-BE49-F238E27FC236}">
                <a16:creationId xmlns:a16="http://schemas.microsoft.com/office/drawing/2014/main" id="{840444CA-B87F-48D1-B40E-4DC38DEE7C01}"/>
              </a:ext>
            </a:extLst>
          </p:cNvPr>
          <p:cNvGrpSpPr>
            <a:grpSpLocks/>
          </p:cNvGrpSpPr>
          <p:nvPr/>
        </p:nvGrpSpPr>
        <p:grpSpPr bwMode="auto">
          <a:xfrm>
            <a:off x="4786311" y="3352803"/>
            <a:ext cx="908050" cy="942975"/>
            <a:chOff x="2055" y="2112"/>
            <a:chExt cx="572" cy="594"/>
          </a:xfrm>
        </p:grpSpPr>
        <p:sp>
          <p:nvSpPr>
            <p:cNvPr id="1101050" name="Line 250">
              <a:extLst>
                <a:ext uri="{FF2B5EF4-FFF2-40B4-BE49-F238E27FC236}">
                  <a16:creationId xmlns:a16="http://schemas.microsoft.com/office/drawing/2014/main" id="{2F07EB2E-92F4-4D5F-9F80-E2748048C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311"/>
              <a:ext cx="24" cy="3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1051" name="Text Box 251">
              <a:extLst>
                <a:ext uri="{FF2B5EF4-FFF2-40B4-BE49-F238E27FC236}">
                  <a16:creationId xmlns:a16="http://schemas.microsoft.com/office/drawing/2014/main" id="{2C61923C-BC58-47F2-AE43-3394DE482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055" y="2112"/>
              <a:ext cx="572" cy="19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zero slot</a:t>
              </a:r>
            </a:p>
          </p:txBody>
        </p:sp>
      </p:grpSp>
      <p:sp>
        <p:nvSpPr>
          <p:cNvPr id="1100967" name="Freeform 167">
            <a:extLst>
              <a:ext uri="{FF2B5EF4-FFF2-40B4-BE49-F238E27FC236}">
                <a16:creationId xmlns:a16="http://schemas.microsoft.com/office/drawing/2014/main" id="{78EFEB0B-D77E-4186-9063-0F913AB02DF6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976" name="Oval 176">
            <a:extLst>
              <a:ext uri="{FF2B5EF4-FFF2-40B4-BE49-F238E27FC236}">
                <a16:creationId xmlns:a16="http://schemas.microsoft.com/office/drawing/2014/main" id="{7E88DDC3-E801-4562-BC91-256192D948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0980" name="Oval 180">
            <a:extLst>
              <a:ext uri="{FF2B5EF4-FFF2-40B4-BE49-F238E27FC236}">
                <a16:creationId xmlns:a16="http://schemas.microsoft.com/office/drawing/2014/main" id="{7CA9E812-F82B-4BBB-9858-7C9DD29AD8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009" name="Freeform 209">
            <a:extLst>
              <a:ext uri="{FF2B5EF4-FFF2-40B4-BE49-F238E27FC236}">
                <a16:creationId xmlns:a16="http://schemas.microsoft.com/office/drawing/2014/main" id="{2CBF1193-F776-40CC-94AB-0BFD64CD31A8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9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Freeform 2">
            <a:extLst>
              <a:ext uri="{FF2B5EF4-FFF2-40B4-BE49-F238E27FC236}">
                <a16:creationId xmlns:a16="http://schemas.microsoft.com/office/drawing/2014/main" id="{C6E2BDF3-3846-46D3-9558-66C16A153724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1827" name="Freeform 3">
            <a:extLst>
              <a:ext uri="{FF2B5EF4-FFF2-40B4-BE49-F238E27FC236}">
                <a16:creationId xmlns:a16="http://schemas.microsoft.com/office/drawing/2014/main" id="{DAAEB77E-B2FF-431E-96B9-D4C6D32A5F9C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28" name="Line 4">
            <a:extLst>
              <a:ext uri="{FF2B5EF4-FFF2-40B4-BE49-F238E27FC236}">
                <a16:creationId xmlns:a16="http://schemas.microsoft.com/office/drawing/2014/main" id="{93FA950C-37BE-4FAE-86F9-1B3AF16DD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29" name="Freeform 5">
            <a:extLst>
              <a:ext uri="{FF2B5EF4-FFF2-40B4-BE49-F238E27FC236}">
                <a16:creationId xmlns:a16="http://schemas.microsoft.com/office/drawing/2014/main" id="{B016F4A0-ABF8-4408-BACE-273201EA3D52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0" name="Freeform 6">
            <a:extLst>
              <a:ext uri="{FF2B5EF4-FFF2-40B4-BE49-F238E27FC236}">
                <a16:creationId xmlns:a16="http://schemas.microsoft.com/office/drawing/2014/main" id="{5313ED24-026F-4A2A-A1B4-C982A84F62A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2" name="Freeform 8">
            <a:extLst>
              <a:ext uri="{FF2B5EF4-FFF2-40B4-BE49-F238E27FC236}">
                <a16:creationId xmlns:a16="http://schemas.microsoft.com/office/drawing/2014/main" id="{71EE9DC8-C7E4-46D0-AAFE-98F59B408D03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342 w 3552"/>
              <a:gd name="T29" fmla="*/ 1686 h 3174"/>
              <a:gd name="T30" fmla="*/ 270 w 3552"/>
              <a:gd name="T31" fmla="*/ 2076 h 3174"/>
              <a:gd name="T32" fmla="*/ 420 w 3552"/>
              <a:gd name="T33" fmla="*/ 2592 h 3174"/>
              <a:gd name="T34" fmla="*/ 952 w 3552"/>
              <a:gd name="T35" fmla="*/ 2689 h 3174"/>
              <a:gd name="T36" fmla="*/ 1237 w 3552"/>
              <a:gd name="T37" fmla="*/ 3085 h 3174"/>
              <a:gd name="T38" fmla="*/ 1795 w 3552"/>
              <a:gd name="T39" fmla="*/ 3127 h 3174"/>
              <a:gd name="T40" fmla="*/ 2220 w 3552"/>
              <a:gd name="T41" fmla="*/ 3174 h 3174"/>
              <a:gd name="T42" fmla="*/ 2759 w 3552"/>
              <a:gd name="T43" fmla="*/ 3172 h 3174"/>
              <a:gd name="T44" fmla="*/ 3120 w 3552"/>
              <a:gd name="T45" fmla="*/ 3036 h 3174"/>
              <a:gd name="T46" fmla="*/ 3384 w 3552"/>
              <a:gd name="T47" fmla="*/ 2796 h 3174"/>
              <a:gd name="T48" fmla="*/ 3470 w 3552"/>
              <a:gd name="T49" fmla="*/ 2367 h 3174"/>
              <a:gd name="T50" fmla="*/ 3504 w 3552"/>
              <a:gd name="T51" fmla="*/ 1770 h 3174"/>
              <a:gd name="T52" fmla="*/ 3354 w 3552"/>
              <a:gd name="T53" fmla="*/ 1254 h 3174"/>
              <a:gd name="T54" fmla="*/ 3552 w 3552"/>
              <a:gd name="T55" fmla="*/ 732 h 3174"/>
              <a:gd name="T56" fmla="*/ 3462 w 3552"/>
              <a:gd name="T57" fmla="*/ 408 h 3174"/>
              <a:gd name="T58" fmla="*/ 3054 w 3552"/>
              <a:gd name="T59" fmla="*/ 90 h 3174"/>
              <a:gd name="T60" fmla="*/ 2358 w 3552"/>
              <a:gd name="T61" fmla="*/ 96 h 3174"/>
              <a:gd name="T62" fmla="*/ 1734 w 3552"/>
              <a:gd name="T63" fmla="*/ 0 h 3174"/>
              <a:gd name="T64" fmla="*/ 918 w 3552"/>
              <a:gd name="T65" fmla="*/ 102 h 3174"/>
              <a:gd name="T66" fmla="*/ 150 w 3552"/>
              <a:gd name="T67" fmla="*/ 150 h 3174"/>
              <a:gd name="T68" fmla="*/ 54 w 3552"/>
              <a:gd name="T6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3" name="Freeform 9">
            <a:extLst>
              <a:ext uri="{FF2B5EF4-FFF2-40B4-BE49-F238E27FC236}">
                <a16:creationId xmlns:a16="http://schemas.microsoft.com/office/drawing/2014/main" id="{BEA3A0EA-DDF4-464D-A89F-ED91C2F6135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4" name="Freeform 10">
            <a:extLst>
              <a:ext uri="{FF2B5EF4-FFF2-40B4-BE49-F238E27FC236}">
                <a16:creationId xmlns:a16="http://schemas.microsoft.com/office/drawing/2014/main" id="{3290FF9C-779B-4C09-8ADD-48CA8811A6FD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5" name="Line 11">
            <a:extLst>
              <a:ext uri="{FF2B5EF4-FFF2-40B4-BE49-F238E27FC236}">
                <a16:creationId xmlns:a16="http://schemas.microsoft.com/office/drawing/2014/main" id="{ED21421E-D774-4AC7-ACE9-1286A79CEF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6" name="Freeform 12">
            <a:extLst>
              <a:ext uri="{FF2B5EF4-FFF2-40B4-BE49-F238E27FC236}">
                <a16:creationId xmlns:a16="http://schemas.microsoft.com/office/drawing/2014/main" id="{8DCA3DF0-7BD8-43F7-A22A-7A8116BCE25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7" name="Freeform 13">
            <a:extLst>
              <a:ext uri="{FF2B5EF4-FFF2-40B4-BE49-F238E27FC236}">
                <a16:creationId xmlns:a16="http://schemas.microsoft.com/office/drawing/2014/main" id="{D3A1D89C-AD3A-49D7-9C99-722BEF0B1484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8" name="Freeform 14">
            <a:extLst>
              <a:ext uri="{FF2B5EF4-FFF2-40B4-BE49-F238E27FC236}">
                <a16:creationId xmlns:a16="http://schemas.microsoft.com/office/drawing/2014/main" id="{B844754B-CA03-4E38-94EE-5E1CB9197F63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39" name="Line 15">
            <a:extLst>
              <a:ext uri="{FF2B5EF4-FFF2-40B4-BE49-F238E27FC236}">
                <a16:creationId xmlns:a16="http://schemas.microsoft.com/office/drawing/2014/main" id="{0C939391-5CAE-4228-A64A-A69560194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0" name="Freeform 16">
            <a:extLst>
              <a:ext uri="{FF2B5EF4-FFF2-40B4-BE49-F238E27FC236}">
                <a16:creationId xmlns:a16="http://schemas.microsoft.com/office/drawing/2014/main" id="{6200790E-8ED6-47F7-A2A0-E6DA2DF02366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1" name="Freeform 17">
            <a:extLst>
              <a:ext uri="{FF2B5EF4-FFF2-40B4-BE49-F238E27FC236}">
                <a16:creationId xmlns:a16="http://schemas.microsoft.com/office/drawing/2014/main" id="{8C1DC9F7-5594-42A6-A432-12A9A8E4CF0F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2" name="Line 18">
            <a:extLst>
              <a:ext uri="{FF2B5EF4-FFF2-40B4-BE49-F238E27FC236}">
                <a16:creationId xmlns:a16="http://schemas.microsoft.com/office/drawing/2014/main" id="{F112448D-BFB3-435B-9BF3-C614A7FB07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3" name="Line 19">
            <a:extLst>
              <a:ext uri="{FF2B5EF4-FFF2-40B4-BE49-F238E27FC236}">
                <a16:creationId xmlns:a16="http://schemas.microsoft.com/office/drawing/2014/main" id="{60F7BEEA-A943-4F82-9D12-C080525F0D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4" name="Line 20">
            <a:extLst>
              <a:ext uri="{FF2B5EF4-FFF2-40B4-BE49-F238E27FC236}">
                <a16:creationId xmlns:a16="http://schemas.microsoft.com/office/drawing/2014/main" id="{EF722CF1-2000-40A3-B78C-2992ECCF8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5" name="Line 21">
            <a:extLst>
              <a:ext uri="{FF2B5EF4-FFF2-40B4-BE49-F238E27FC236}">
                <a16:creationId xmlns:a16="http://schemas.microsoft.com/office/drawing/2014/main" id="{4DFFFE4A-FD40-4970-98D7-CE7B783B1C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6" name="Line 22">
            <a:extLst>
              <a:ext uri="{FF2B5EF4-FFF2-40B4-BE49-F238E27FC236}">
                <a16:creationId xmlns:a16="http://schemas.microsoft.com/office/drawing/2014/main" id="{5B2DC9B1-1BDA-44E6-9879-C2E1CB212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7" name="Freeform 23">
            <a:extLst>
              <a:ext uri="{FF2B5EF4-FFF2-40B4-BE49-F238E27FC236}">
                <a16:creationId xmlns:a16="http://schemas.microsoft.com/office/drawing/2014/main" id="{E8B44D9E-2D1C-47EC-A61E-B2B905FB744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8" name="Line 24">
            <a:extLst>
              <a:ext uri="{FF2B5EF4-FFF2-40B4-BE49-F238E27FC236}">
                <a16:creationId xmlns:a16="http://schemas.microsoft.com/office/drawing/2014/main" id="{22C5CFF0-BF88-4201-9DF0-3DE3F70017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49" name="Line 25">
            <a:extLst>
              <a:ext uri="{FF2B5EF4-FFF2-40B4-BE49-F238E27FC236}">
                <a16:creationId xmlns:a16="http://schemas.microsoft.com/office/drawing/2014/main" id="{0D4166D0-BE6F-4FB7-A1A9-C94A24F18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0" name="Line 26">
            <a:extLst>
              <a:ext uri="{FF2B5EF4-FFF2-40B4-BE49-F238E27FC236}">
                <a16:creationId xmlns:a16="http://schemas.microsoft.com/office/drawing/2014/main" id="{696E078A-3D8B-4804-A3CF-7A7D5825F6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1" name="Line 27">
            <a:extLst>
              <a:ext uri="{FF2B5EF4-FFF2-40B4-BE49-F238E27FC236}">
                <a16:creationId xmlns:a16="http://schemas.microsoft.com/office/drawing/2014/main" id="{6CB1CEA9-A8A3-4AC3-AD9E-90CAA9B1A2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2" name="Freeform 28">
            <a:extLst>
              <a:ext uri="{FF2B5EF4-FFF2-40B4-BE49-F238E27FC236}">
                <a16:creationId xmlns:a16="http://schemas.microsoft.com/office/drawing/2014/main" id="{F4940ADC-B529-42FA-B3EC-58232766F23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3" name="Line 29">
            <a:extLst>
              <a:ext uri="{FF2B5EF4-FFF2-40B4-BE49-F238E27FC236}">
                <a16:creationId xmlns:a16="http://schemas.microsoft.com/office/drawing/2014/main" id="{4C8CF699-5E65-4978-8BF3-A4D7D2FDB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4" name="Freeform 30">
            <a:extLst>
              <a:ext uri="{FF2B5EF4-FFF2-40B4-BE49-F238E27FC236}">
                <a16:creationId xmlns:a16="http://schemas.microsoft.com/office/drawing/2014/main" id="{46B8943F-5C94-4529-A3A7-F8EF2437216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6" name="Line 32">
            <a:extLst>
              <a:ext uri="{FF2B5EF4-FFF2-40B4-BE49-F238E27FC236}">
                <a16:creationId xmlns:a16="http://schemas.microsoft.com/office/drawing/2014/main" id="{0006E1D8-5C7D-48E1-B1D3-A1CD313BC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7" name="Line 33">
            <a:extLst>
              <a:ext uri="{FF2B5EF4-FFF2-40B4-BE49-F238E27FC236}">
                <a16:creationId xmlns:a16="http://schemas.microsoft.com/office/drawing/2014/main" id="{976F070D-C24B-4CFC-B1BA-532D4249B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8" name="Freeform 34">
            <a:extLst>
              <a:ext uri="{FF2B5EF4-FFF2-40B4-BE49-F238E27FC236}">
                <a16:creationId xmlns:a16="http://schemas.microsoft.com/office/drawing/2014/main" id="{9491398E-DD5B-427A-B499-DE24B0C68330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59" name="Line 35">
            <a:extLst>
              <a:ext uri="{FF2B5EF4-FFF2-40B4-BE49-F238E27FC236}">
                <a16:creationId xmlns:a16="http://schemas.microsoft.com/office/drawing/2014/main" id="{384FCAFC-523C-4A80-8C14-AFE9A1473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0" name="Freeform 36">
            <a:extLst>
              <a:ext uri="{FF2B5EF4-FFF2-40B4-BE49-F238E27FC236}">
                <a16:creationId xmlns:a16="http://schemas.microsoft.com/office/drawing/2014/main" id="{A933DDF6-E8A5-49DC-A2A8-B614D3E2805B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1" name="Line 37">
            <a:extLst>
              <a:ext uri="{FF2B5EF4-FFF2-40B4-BE49-F238E27FC236}">
                <a16:creationId xmlns:a16="http://schemas.microsoft.com/office/drawing/2014/main" id="{B63DA133-D5FD-4273-8B18-D88778E9F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2" name="Line 38">
            <a:extLst>
              <a:ext uri="{FF2B5EF4-FFF2-40B4-BE49-F238E27FC236}">
                <a16:creationId xmlns:a16="http://schemas.microsoft.com/office/drawing/2014/main" id="{0BCDC23F-D8E3-491D-876C-3686848E0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3" name="Line 39">
            <a:extLst>
              <a:ext uri="{FF2B5EF4-FFF2-40B4-BE49-F238E27FC236}">
                <a16:creationId xmlns:a16="http://schemas.microsoft.com/office/drawing/2014/main" id="{B4976F8D-E24D-4867-93E4-6F5AFCC75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4" name="Line 40">
            <a:extLst>
              <a:ext uri="{FF2B5EF4-FFF2-40B4-BE49-F238E27FC236}">
                <a16:creationId xmlns:a16="http://schemas.microsoft.com/office/drawing/2014/main" id="{9B6C9AC7-6FC5-4C99-90C7-4649838466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5" name="Line 41">
            <a:extLst>
              <a:ext uri="{FF2B5EF4-FFF2-40B4-BE49-F238E27FC236}">
                <a16:creationId xmlns:a16="http://schemas.microsoft.com/office/drawing/2014/main" id="{05D551EF-5BEF-4031-846B-6EC79ECA4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6" name="Freeform 42">
            <a:extLst>
              <a:ext uri="{FF2B5EF4-FFF2-40B4-BE49-F238E27FC236}">
                <a16:creationId xmlns:a16="http://schemas.microsoft.com/office/drawing/2014/main" id="{90416D3C-C9B8-4346-8FAE-26DAEC1111F7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7" name="Line 43">
            <a:extLst>
              <a:ext uri="{FF2B5EF4-FFF2-40B4-BE49-F238E27FC236}">
                <a16:creationId xmlns:a16="http://schemas.microsoft.com/office/drawing/2014/main" id="{C42436FA-DEE0-4246-86B3-D87B29D234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8" name="Freeform 44">
            <a:extLst>
              <a:ext uri="{FF2B5EF4-FFF2-40B4-BE49-F238E27FC236}">
                <a16:creationId xmlns:a16="http://schemas.microsoft.com/office/drawing/2014/main" id="{F7DC3B13-2DFB-425E-A667-C29BC2446688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69" name="Line 45">
            <a:extLst>
              <a:ext uri="{FF2B5EF4-FFF2-40B4-BE49-F238E27FC236}">
                <a16:creationId xmlns:a16="http://schemas.microsoft.com/office/drawing/2014/main" id="{7937F1CE-74A6-408B-B554-D50C2DE351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0" name="Line 46">
            <a:extLst>
              <a:ext uri="{FF2B5EF4-FFF2-40B4-BE49-F238E27FC236}">
                <a16:creationId xmlns:a16="http://schemas.microsoft.com/office/drawing/2014/main" id="{E5CBE88D-FCF0-4BE9-916D-5F3D63B46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1" name="Line 47">
            <a:extLst>
              <a:ext uri="{FF2B5EF4-FFF2-40B4-BE49-F238E27FC236}">
                <a16:creationId xmlns:a16="http://schemas.microsoft.com/office/drawing/2014/main" id="{E4FDB8AB-6F52-4843-87F3-E9D31AF391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2" name="Line 48">
            <a:extLst>
              <a:ext uri="{FF2B5EF4-FFF2-40B4-BE49-F238E27FC236}">
                <a16:creationId xmlns:a16="http://schemas.microsoft.com/office/drawing/2014/main" id="{47063AE5-16FB-47EA-8695-B771BC4EDF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3" name="Line 49">
            <a:extLst>
              <a:ext uri="{FF2B5EF4-FFF2-40B4-BE49-F238E27FC236}">
                <a16:creationId xmlns:a16="http://schemas.microsoft.com/office/drawing/2014/main" id="{4BA12F44-DECC-49FA-9A33-1CCC2C2125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4" name="Line 50">
            <a:extLst>
              <a:ext uri="{FF2B5EF4-FFF2-40B4-BE49-F238E27FC236}">
                <a16:creationId xmlns:a16="http://schemas.microsoft.com/office/drawing/2014/main" id="{74366C52-4A59-4F1B-AD2A-83C695DA6F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5" name="Line 51">
            <a:extLst>
              <a:ext uri="{FF2B5EF4-FFF2-40B4-BE49-F238E27FC236}">
                <a16:creationId xmlns:a16="http://schemas.microsoft.com/office/drawing/2014/main" id="{9F13DB85-46D9-4CC7-87DD-7397324743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6" name="Line 52">
            <a:extLst>
              <a:ext uri="{FF2B5EF4-FFF2-40B4-BE49-F238E27FC236}">
                <a16:creationId xmlns:a16="http://schemas.microsoft.com/office/drawing/2014/main" id="{026BD3C1-4866-4EAC-8E17-7929380B84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7" name="Freeform 53">
            <a:extLst>
              <a:ext uri="{FF2B5EF4-FFF2-40B4-BE49-F238E27FC236}">
                <a16:creationId xmlns:a16="http://schemas.microsoft.com/office/drawing/2014/main" id="{186ADA02-A96F-4051-80B0-DF4DA50FE486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8" name="Freeform 54">
            <a:extLst>
              <a:ext uri="{FF2B5EF4-FFF2-40B4-BE49-F238E27FC236}">
                <a16:creationId xmlns:a16="http://schemas.microsoft.com/office/drawing/2014/main" id="{E7757785-B72E-4146-B0E0-0409A7594A9E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79" name="Line 55">
            <a:extLst>
              <a:ext uri="{FF2B5EF4-FFF2-40B4-BE49-F238E27FC236}">
                <a16:creationId xmlns:a16="http://schemas.microsoft.com/office/drawing/2014/main" id="{D8621A82-4D4B-4D95-967F-958D5268C1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0" name="Freeform 56">
            <a:extLst>
              <a:ext uri="{FF2B5EF4-FFF2-40B4-BE49-F238E27FC236}">
                <a16:creationId xmlns:a16="http://schemas.microsoft.com/office/drawing/2014/main" id="{77BC991B-F86D-4468-9E33-E37FEE56F3F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1" name="Freeform 57">
            <a:extLst>
              <a:ext uri="{FF2B5EF4-FFF2-40B4-BE49-F238E27FC236}">
                <a16:creationId xmlns:a16="http://schemas.microsoft.com/office/drawing/2014/main" id="{E009A2E5-0009-442A-B6E1-7329EA4AD887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2" name="Line 58">
            <a:extLst>
              <a:ext uri="{FF2B5EF4-FFF2-40B4-BE49-F238E27FC236}">
                <a16:creationId xmlns:a16="http://schemas.microsoft.com/office/drawing/2014/main" id="{2816990E-0C5A-46EA-B8E4-96019C895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3" name="Freeform 59">
            <a:extLst>
              <a:ext uri="{FF2B5EF4-FFF2-40B4-BE49-F238E27FC236}">
                <a16:creationId xmlns:a16="http://schemas.microsoft.com/office/drawing/2014/main" id="{CEA1A553-D742-4584-BCBB-83EB7A89B2CB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4" name="Line 60">
            <a:extLst>
              <a:ext uri="{FF2B5EF4-FFF2-40B4-BE49-F238E27FC236}">
                <a16:creationId xmlns:a16="http://schemas.microsoft.com/office/drawing/2014/main" id="{ACDF412B-895D-422E-BFD7-F11CBF7E6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5" name="Freeform 61">
            <a:extLst>
              <a:ext uri="{FF2B5EF4-FFF2-40B4-BE49-F238E27FC236}">
                <a16:creationId xmlns:a16="http://schemas.microsoft.com/office/drawing/2014/main" id="{EF0E6ED4-5FAD-4F79-91B6-5975A426F7F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6" name="Oval 62">
            <a:extLst>
              <a:ext uri="{FF2B5EF4-FFF2-40B4-BE49-F238E27FC236}">
                <a16:creationId xmlns:a16="http://schemas.microsoft.com/office/drawing/2014/main" id="{D3FA8AAE-DE2C-4036-8D45-F58C926ABD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887" name="Line 63">
            <a:extLst>
              <a:ext uri="{FF2B5EF4-FFF2-40B4-BE49-F238E27FC236}">
                <a16:creationId xmlns:a16="http://schemas.microsoft.com/office/drawing/2014/main" id="{91EBC564-9166-4DDC-9FEC-EF701FE6AB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8" name="Line 64">
            <a:extLst>
              <a:ext uri="{FF2B5EF4-FFF2-40B4-BE49-F238E27FC236}">
                <a16:creationId xmlns:a16="http://schemas.microsoft.com/office/drawing/2014/main" id="{AA49B5A9-7011-432B-88C7-A39660026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89" name="Freeform 65">
            <a:extLst>
              <a:ext uri="{FF2B5EF4-FFF2-40B4-BE49-F238E27FC236}">
                <a16:creationId xmlns:a16="http://schemas.microsoft.com/office/drawing/2014/main" id="{D6EBF919-FDDF-40C8-9F50-F69F9FFDCE8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0" name="Line 66">
            <a:extLst>
              <a:ext uri="{FF2B5EF4-FFF2-40B4-BE49-F238E27FC236}">
                <a16:creationId xmlns:a16="http://schemas.microsoft.com/office/drawing/2014/main" id="{3B06E148-806D-43F9-B4A0-7F4016DA7A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1" name="Text Box 67">
            <a:extLst>
              <a:ext uri="{FF2B5EF4-FFF2-40B4-BE49-F238E27FC236}">
                <a16:creationId xmlns:a16="http://schemas.microsoft.com/office/drawing/2014/main" id="{BD2A7748-37DB-4D1D-B167-C9B319E59BC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1892" name="Line 68">
            <a:extLst>
              <a:ext uri="{FF2B5EF4-FFF2-40B4-BE49-F238E27FC236}">
                <a16:creationId xmlns:a16="http://schemas.microsoft.com/office/drawing/2014/main" id="{FCB91D26-13B8-4BA9-A4C4-0DBB707A16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3" name="Line 69">
            <a:extLst>
              <a:ext uri="{FF2B5EF4-FFF2-40B4-BE49-F238E27FC236}">
                <a16:creationId xmlns:a16="http://schemas.microsoft.com/office/drawing/2014/main" id="{3F94DA5A-9BEF-4314-89D2-054132452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4" name="Line 70">
            <a:extLst>
              <a:ext uri="{FF2B5EF4-FFF2-40B4-BE49-F238E27FC236}">
                <a16:creationId xmlns:a16="http://schemas.microsoft.com/office/drawing/2014/main" id="{9D82E289-8E5A-490A-920C-75B2B39F4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5" name="Freeform 71">
            <a:extLst>
              <a:ext uri="{FF2B5EF4-FFF2-40B4-BE49-F238E27FC236}">
                <a16:creationId xmlns:a16="http://schemas.microsoft.com/office/drawing/2014/main" id="{A1FCDE02-4EAF-4748-B23F-391896B17916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6" name="Line 72">
            <a:extLst>
              <a:ext uri="{FF2B5EF4-FFF2-40B4-BE49-F238E27FC236}">
                <a16:creationId xmlns:a16="http://schemas.microsoft.com/office/drawing/2014/main" id="{3CC9619D-322F-4DF3-8922-38AE11A174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7" name="Freeform 73">
            <a:extLst>
              <a:ext uri="{FF2B5EF4-FFF2-40B4-BE49-F238E27FC236}">
                <a16:creationId xmlns:a16="http://schemas.microsoft.com/office/drawing/2014/main" id="{CC9C3B25-BD17-4C93-80FB-55EE7CC92B6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8" name="Freeform 74">
            <a:extLst>
              <a:ext uri="{FF2B5EF4-FFF2-40B4-BE49-F238E27FC236}">
                <a16:creationId xmlns:a16="http://schemas.microsoft.com/office/drawing/2014/main" id="{4434485E-39AA-4886-8FF8-DE50595E50DA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899" name="Freeform 75">
            <a:extLst>
              <a:ext uri="{FF2B5EF4-FFF2-40B4-BE49-F238E27FC236}">
                <a16:creationId xmlns:a16="http://schemas.microsoft.com/office/drawing/2014/main" id="{506B1A5B-7696-4E9B-9294-29E7FFDFEAED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0" name="Freeform 76">
            <a:extLst>
              <a:ext uri="{FF2B5EF4-FFF2-40B4-BE49-F238E27FC236}">
                <a16:creationId xmlns:a16="http://schemas.microsoft.com/office/drawing/2014/main" id="{88B078A3-ABE5-4640-BE57-52C52D8FAC8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1" name="Freeform 77">
            <a:extLst>
              <a:ext uri="{FF2B5EF4-FFF2-40B4-BE49-F238E27FC236}">
                <a16:creationId xmlns:a16="http://schemas.microsoft.com/office/drawing/2014/main" id="{E8995A1F-EC87-4F7E-9612-0A3B821B8269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2" name="Oval 78">
            <a:extLst>
              <a:ext uri="{FF2B5EF4-FFF2-40B4-BE49-F238E27FC236}">
                <a16:creationId xmlns:a16="http://schemas.microsoft.com/office/drawing/2014/main" id="{A2582747-A308-4889-9F64-4E50B9DB70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03" name="Line 79">
            <a:extLst>
              <a:ext uri="{FF2B5EF4-FFF2-40B4-BE49-F238E27FC236}">
                <a16:creationId xmlns:a16="http://schemas.microsoft.com/office/drawing/2014/main" id="{A9E86F2A-7C0B-4C12-85E9-A0546CE386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4" name="Line 80">
            <a:extLst>
              <a:ext uri="{FF2B5EF4-FFF2-40B4-BE49-F238E27FC236}">
                <a16:creationId xmlns:a16="http://schemas.microsoft.com/office/drawing/2014/main" id="{2AB3F78C-1DFB-48EC-9851-60412C944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5" name="Freeform 81">
            <a:extLst>
              <a:ext uri="{FF2B5EF4-FFF2-40B4-BE49-F238E27FC236}">
                <a16:creationId xmlns:a16="http://schemas.microsoft.com/office/drawing/2014/main" id="{163FA7E3-4EDC-4B22-AF5D-263C0F9BFC8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6" name="Oval 82">
            <a:extLst>
              <a:ext uri="{FF2B5EF4-FFF2-40B4-BE49-F238E27FC236}">
                <a16:creationId xmlns:a16="http://schemas.microsoft.com/office/drawing/2014/main" id="{00126E1C-0AF3-4852-8723-41C5DC74D1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07" name="Line 83">
            <a:extLst>
              <a:ext uri="{FF2B5EF4-FFF2-40B4-BE49-F238E27FC236}">
                <a16:creationId xmlns:a16="http://schemas.microsoft.com/office/drawing/2014/main" id="{EAB0D674-E46D-4305-AC5E-4C7F03A2B2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08" name="Oval 84">
            <a:extLst>
              <a:ext uri="{FF2B5EF4-FFF2-40B4-BE49-F238E27FC236}">
                <a16:creationId xmlns:a16="http://schemas.microsoft.com/office/drawing/2014/main" id="{210A2958-A995-4EC7-8A2D-4FD467F19C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09" name="Freeform 85">
            <a:extLst>
              <a:ext uri="{FF2B5EF4-FFF2-40B4-BE49-F238E27FC236}">
                <a16:creationId xmlns:a16="http://schemas.microsoft.com/office/drawing/2014/main" id="{BE673489-A117-41D7-84BE-E1CA6C0D887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0" name="Freeform 86">
            <a:extLst>
              <a:ext uri="{FF2B5EF4-FFF2-40B4-BE49-F238E27FC236}">
                <a16:creationId xmlns:a16="http://schemas.microsoft.com/office/drawing/2014/main" id="{9DA572A0-0C96-442C-BC24-7C24A466A3AC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1" name="Oval 87">
            <a:extLst>
              <a:ext uri="{FF2B5EF4-FFF2-40B4-BE49-F238E27FC236}">
                <a16:creationId xmlns:a16="http://schemas.microsoft.com/office/drawing/2014/main" id="{04278660-6D89-4874-9915-F7378AF44D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12" name="Line 88">
            <a:extLst>
              <a:ext uri="{FF2B5EF4-FFF2-40B4-BE49-F238E27FC236}">
                <a16:creationId xmlns:a16="http://schemas.microsoft.com/office/drawing/2014/main" id="{EA49340A-5D8E-42FE-A0EB-DB886D390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3" name="Oval 89">
            <a:extLst>
              <a:ext uri="{FF2B5EF4-FFF2-40B4-BE49-F238E27FC236}">
                <a16:creationId xmlns:a16="http://schemas.microsoft.com/office/drawing/2014/main" id="{942C31C9-22DF-4EA2-BD99-3AA2187A11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14" name="Freeform 90">
            <a:extLst>
              <a:ext uri="{FF2B5EF4-FFF2-40B4-BE49-F238E27FC236}">
                <a16:creationId xmlns:a16="http://schemas.microsoft.com/office/drawing/2014/main" id="{1B7B7BD3-4D16-4C99-883C-C50FC8DAE004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5" name="Freeform 91">
            <a:extLst>
              <a:ext uri="{FF2B5EF4-FFF2-40B4-BE49-F238E27FC236}">
                <a16:creationId xmlns:a16="http://schemas.microsoft.com/office/drawing/2014/main" id="{FACF99BB-DEEE-4799-A016-09D84A46C6A0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6" name="Line 92">
            <a:extLst>
              <a:ext uri="{FF2B5EF4-FFF2-40B4-BE49-F238E27FC236}">
                <a16:creationId xmlns:a16="http://schemas.microsoft.com/office/drawing/2014/main" id="{20D84608-3797-4627-87D6-BE3589817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7" name="Oval 93">
            <a:extLst>
              <a:ext uri="{FF2B5EF4-FFF2-40B4-BE49-F238E27FC236}">
                <a16:creationId xmlns:a16="http://schemas.microsoft.com/office/drawing/2014/main" id="{0853710D-B8AE-4EE8-A528-D749033905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18" name="Freeform 94">
            <a:extLst>
              <a:ext uri="{FF2B5EF4-FFF2-40B4-BE49-F238E27FC236}">
                <a16:creationId xmlns:a16="http://schemas.microsoft.com/office/drawing/2014/main" id="{32050FD2-AA06-4593-8FD0-B9D9449D794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19" name="Freeform 95">
            <a:extLst>
              <a:ext uri="{FF2B5EF4-FFF2-40B4-BE49-F238E27FC236}">
                <a16:creationId xmlns:a16="http://schemas.microsoft.com/office/drawing/2014/main" id="{70A3279A-2D17-4ECC-80E3-4A1DDC6785FF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0" name="Freeform 96">
            <a:extLst>
              <a:ext uri="{FF2B5EF4-FFF2-40B4-BE49-F238E27FC236}">
                <a16:creationId xmlns:a16="http://schemas.microsoft.com/office/drawing/2014/main" id="{6E9910E1-D68A-44D3-9E94-0599497CC00B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1" name="Line 97">
            <a:extLst>
              <a:ext uri="{FF2B5EF4-FFF2-40B4-BE49-F238E27FC236}">
                <a16:creationId xmlns:a16="http://schemas.microsoft.com/office/drawing/2014/main" id="{10EA82B2-BBAF-44C2-82F2-4B83BBF48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2" name="Freeform 98">
            <a:extLst>
              <a:ext uri="{FF2B5EF4-FFF2-40B4-BE49-F238E27FC236}">
                <a16:creationId xmlns:a16="http://schemas.microsoft.com/office/drawing/2014/main" id="{64D97C62-DFF5-4A2B-BC08-3EDCF9BE9D7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3" name="Freeform 99">
            <a:extLst>
              <a:ext uri="{FF2B5EF4-FFF2-40B4-BE49-F238E27FC236}">
                <a16:creationId xmlns:a16="http://schemas.microsoft.com/office/drawing/2014/main" id="{0B6CDA05-4F5D-4A59-8782-5F471A1D75E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4" name="Freeform 100">
            <a:extLst>
              <a:ext uri="{FF2B5EF4-FFF2-40B4-BE49-F238E27FC236}">
                <a16:creationId xmlns:a16="http://schemas.microsoft.com/office/drawing/2014/main" id="{CF99FBEF-C9A3-4E1A-83F7-4AC12AC54029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5" name="Oval 101">
            <a:extLst>
              <a:ext uri="{FF2B5EF4-FFF2-40B4-BE49-F238E27FC236}">
                <a16:creationId xmlns:a16="http://schemas.microsoft.com/office/drawing/2014/main" id="{865B6E15-773B-4DC4-8644-5EB33273CE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26" name="Oval 102">
            <a:extLst>
              <a:ext uri="{FF2B5EF4-FFF2-40B4-BE49-F238E27FC236}">
                <a16:creationId xmlns:a16="http://schemas.microsoft.com/office/drawing/2014/main" id="{FC03492B-F3A2-4B5E-AF18-2DEB4D2766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27" name="Line 103">
            <a:extLst>
              <a:ext uri="{FF2B5EF4-FFF2-40B4-BE49-F238E27FC236}">
                <a16:creationId xmlns:a16="http://schemas.microsoft.com/office/drawing/2014/main" id="{8AF50F25-392E-4C85-979C-A62BB7A73F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8" name="Line 104">
            <a:extLst>
              <a:ext uri="{FF2B5EF4-FFF2-40B4-BE49-F238E27FC236}">
                <a16:creationId xmlns:a16="http://schemas.microsoft.com/office/drawing/2014/main" id="{E5ED88A7-5782-48D4-8C6C-9DCFBCB1E7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29" name="Line 105">
            <a:extLst>
              <a:ext uri="{FF2B5EF4-FFF2-40B4-BE49-F238E27FC236}">
                <a16:creationId xmlns:a16="http://schemas.microsoft.com/office/drawing/2014/main" id="{87EEAC79-23AD-4F0B-88DA-526923D58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0" name="Line 106">
            <a:extLst>
              <a:ext uri="{FF2B5EF4-FFF2-40B4-BE49-F238E27FC236}">
                <a16:creationId xmlns:a16="http://schemas.microsoft.com/office/drawing/2014/main" id="{1152DEB7-57CD-4879-B0A3-FE34B8A8AC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1" name="Line 107">
            <a:extLst>
              <a:ext uri="{FF2B5EF4-FFF2-40B4-BE49-F238E27FC236}">
                <a16:creationId xmlns:a16="http://schemas.microsoft.com/office/drawing/2014/main" id="{003299A3-59B7-445B-AAE9-768BA0DFC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2" name="Line 108">
            <a:extLst>
              <a:ext uri="{FF2B5EF4-FFF2-40B4-BE49-F238E27FC236}">
                <a16:creationId xmlns:a16="http://schemas.microsoft.com/office/drawing/2014/main" id="{7EC9E5AB-D15A-4ED9-8EC5-8E6E55DB48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3" name="Line 109">
            <a:extLst>
              <a:ext uri="{FF2B5EF4-FFF2-40B4-BE49-F238E27FC236}">
                <a16:creationId xmlns:a16="http://schemas.microsoft.com/office/drawing/2014/main" id="{39419525-777D-4188-9BA7-E3A719C2C0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4" name="Line 110">
            <a:extLst>
              <a:ext uri="{FF2B5EF4-FFF2-40B4-BE49-F238E27FC236}">
                <a16:creationId xmlns:a16="http://schemas.microsoft.com/office/drawing/2014/main" id="{2B042226-9D87-4F14-8FCE-EA73821339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5" name="Line 111">
            <a:extLst>
              <a:ext uri="{FF2B5EF4-FFF2-40B4-BE49-F238E27FC236}">
                <a16:creationId xmlns:a16="http://schemas.microsoft.com/office/drawing/2014/main" id="{BF1889ED-AC88-4238-8369-2F1AE4E7D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6" name="Line 112">
            <a:extLst>
              <a:ext uri="{FF2B5EF4-FFF2-40B4-BE49-F238E27FC236}">
                <a16:creationId xmlns:a16="http://schemas.microsoft.com/office/drawing/2014/main" id="{95615661-5291-41FD-8599-3D07685D8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37" name="Oval 113">
            <a:extLst>
              <a:ext uri="{FF2B5EF4-FFF2-40B4-BE49-F238E27FC236}">
                <a16:creationId xmlns:a16="http://schemas.microsoft.com/office/drawing/2014/main" id="{AE433147-2B5D-4AE9-8235-5A61F1180E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38" name="Oval 114">
            <a:extLst>
              <a:ext uri="{FF2B5EF4-FFF2-40B4-BE49-F238E27FC236}">
                <a16:creationId xmlns:a16="http://schemas.microsoft.com/office/drawing/2014/main" id="{CF6EE4DC-520D-41AC-85A8-C14F334210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39" name="Line 115">
            <a:extLst>
              <a:ext uri="{FF2B5EF4-FFF2-40B4-BE49-F238E27FC236}">
                <a16:creationId xmlns:a16="http://schemas.microsoft.com/office/drawing/2014/main" id="{E46ABE21-594F-4483-B6FD-79396F9CB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0" name="Line 116">
            <a:extLst>
              <a:ext uri="{FF2B5EF4-FFF2-40B4-BE49-F238E27FC236}">
                <a16:creationId xmlns:a16="http://schemas.microsoft.com/office/drawing/2014/main" id="{5F5569F1-D3C0-4CF5-BC53-6C1E6CC662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1" name="Line 117">
            <a:extLst>
              <a:ext uri="{FF2B5EF4-FFF2-40B4-BE49-F238E27FC236}">
                <a16:creationId xmlns:a16="http://schemas.microsoft.com/office/drawing/2014/main" id="{C8E68C60-3CFA-4310-8B4B-008D4B84A9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2" name="Line 118">
            <a:extLst>
              <a:ext uri="{FF2B5EF4-FFF2-40B4-BE49-F238E27FC236}">
                <a16:creationId xmlns:a16="http://schemas.microsoft.com/office/drawing/2014/main" id="{60506B4F-58BE-4D44-8CCB-873AD19E7E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3" name="Line 119">
            <a:extLst>
              <a:ext uri="{FF2B5EF4-FFF2-40B4-BE49-F238E27FC236}">
                <a16:creationId xmlns:a16="http://schemas.microsoft.com/office/drawing/2014/main" id="{FE196F66-AE76-43B8-9D33-3A03417157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4" name="Line 120">
            <a:extLst>
              <a:ext uri="{FF2B5EF4-FFF2-40B4-BE49-F238E27FC236}">
                <a16:creationId xmlns:a16="http://schemas.microsoft.com/office/drawing/2014/main" id="{6C9E446D-54E9-4CB8-906A-092FAE214B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5" name="Line 121">
            <a:extLst>
              <a:ext uri="{FF2B5EF4-FFF2-40B4-BE49-F238E27FC236}">
                <a16:creationId xmlns:a16="http://schemas.microsoft.com/office/drawing/2014/main" id="{3528CA78-3421-4A87-977F-FEE8415A8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6" name="Line 122">
            <a:extLst>
              <a:ext uri="{FF2B5EF4-FFF2-40B4-BE49-F238E27FC236}">
                <a16:creationId xmlns:a16="http://schemas.microsoft.com/office/drawing/2014/main" id="{E3D44A6C-C22A-472E-9109-11F1B7FDD9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7" name="Line 123">
            <a:extLst>
              <a:ext uri="{FF2B5EF4-FFF2-40B4-BE49-F238E27FC236}">
                <a16:creationId xmlns:a16="http://schemas.microsoft.com/office/drawing/2014/main" id="{593A6D22-269A-4430-90FE-251C7DC89F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8" name="Line 124">
            <a:extLst>
              <a:ext uri="{FF2B5EF4-FFF2-40B4-BE49-F238E27FC236}">
                <a16:creationId xmlns:a16="http://schemas.microsoft.com/office/drawing/2014/main" id="{A66FC560-F510-4FF9-B193-0D15AA12E4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49" name="Line 125">
            <a:extLst>
              <a:ext uri="{FF2B5EF4-FFF2-40B4-BE49-F238E27FC236}">
                <a16:creationId xmlns:a16="http://schemas.microsoft.com/office/drawing/2014/main" id="{533D0F71-61E1-4BAF-8DBE-36685685B6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0" name="Line 126">
            <a:extLst>
              <a:ext uri="{FF2B5EF4-FFF2-40B4-BE49-F238E27FC236}">
                <a16:creationId xmlns:a16="http://schemas.microsoft.com/office/drawing/2014/main" id="{FCB25407-1A76-4A6D-9ECB-2F8ABBDBE5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1" name="Line 127">
            <a:extLst>
              <a:ext uri="{FF2B5EF4-FFF2-40B4-BE49-F238E27FC236}">
                <a16:creationId xmlns:a16="http://schemas.microsoft.com/office/drawing/2014/main" id="{1D87C0EA-3E6F-47C7-AC67-7F8B3F8AF9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2" name="Line 128">
            <a:extLst>
              <a:ext uri="{FF2B5EF4-FFF2-40B4-BE49-F238E27FC236}">
                <a16:creationId xmlns:a16="http://schemas.microsoft.com/office/drawing/2014/main" id="{8C19D608-40A3-4FDE-8ACE-1BB8BDF44C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3" name="Line 129">
            <a:extLst>
              <a:ext uri="{FF2B5EF4-FFF2-40B4-BE49-F238E27FC236}">
                <a16:creationId xmlns:a16="http://schemas.microsoft.com/office/drawing/2014/main" id="{27F691CD-0088-47B5-A526-9BE110237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4" name="Line 130">
            <a:extLst>
              <a:ext uri="{FF2B5EF4-FFF2-40B4-BE49-F238E27FC236}">
                <a16:creationId xmlns:a16="http://schemas.microsoft.com/office/drawing/2014/main" id="{29B348A8-ECA6-4A15-A1A6-B898FA3582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5" name="Line 131">
            <a:extLst>
              <a:ext uri="{FF2B5EF4-FFF2-40B4-BE49-F238E27FC236}">
                <a16:creationId xmlns:a16="http://schemas.microsoft.com/office/drawing/2014/main" id="{78496326-9833-4734-9242-2AA3C67DA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6" name="Freeform 132">
            <a:extLst>
              <a:ext uri="{FF2B5EF4-FFF2-40B4-BE49-F238E27FC236}">
                <a16:creationId xmlns:a16="http://schemas.microsoft.com/office/drawing/2014/main" id="{C972EC4C-4AAB-4C5D-A006-17B2EA385CCA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7" name="Freeform 133">
            <a:extLst>
              <a:ext uri="{FF2B5EF4-FFF2-40B4-BE49-F238E27FC236}">
                <a16:creationId xmlns:a16="http://schemas.microsoft.com/office/drawing/2014/main" id="{6C458E2D-43CA-43EA-B8CD-4CBA62005958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8" name="Freeform 134">
            <a:extLst>
              <a:ext uri="{FF2B5EF4-FFF2-40B4-BE49-F238E27FC236}">
                <a16:creationId xmlns:a16="http://schemas.microsoft.com/office/drawing/2014/main" id="{259F6AF4-696B-4C1C-B5AC-D976B058D944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59" name="Freeform 135">
            <a:extLst>
              <a:ext uri="{FF2B5EF4-FFF2-40B4-BE49-F238E27FC236}">
                <a16:creationId xmlns:a16="http://schemas.microsoft.com/office/drawing/2014/main" id="{F55D5EB2-2E89-41D8-9DC0-CB6C7E3B5BA0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60" name="Oval 136">
            <a:extLst>
              <a:ext uri="{FF2B5EF4-FFF2-40B4-BE49-F238E27FC236}">
                <a16:creationId xmlns:a16="http://schemas.microsoft.com/office/drawing/2014/main" id="{6EDBAC38-2CC6-4ED9-A978-DE9A6B41F1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61" name="Oval 137">
            <a:extLst>
              <a:ext uri="{FF2B5EF4-FFF2-40B4-BE49-F238E27FC236}">
                <a16:creationId xmlns:a16="http://schemas.microsoft.com/office/drawing/2014/main" id="{F09F6712-C4E5-4576-BAC3-4B42A79798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62" name="Oval 138">
            <a:extLst>
              <a:ext uri="{FF2B5EF4-FFF2-40B4-BE49-F238E27FC236}">
                <a16:creationId xmlns:a16="http://schemas.microsoft.com/office/drawing/2014/main" id="{FB3E0DE5-0793-4540-B3AF-783788E9D5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63" name="Oval 139">
            <a:extLst>
              <a:ext uri="{FF2B5EF4-FFF2-40B4-BE49-F238E27FC236}">
                <a16:creationId xmlns:a16="http://schemas.microsoft.com/office/drawing/2014/main" id="{2A124D1F-CC50-41B6-82BD-331673A1AB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64" name="Freeform 140">
            <a:extLst>
              <a:ext uri="{FF2B5EF4-FFF2-40B4-BE49-F238E27FC236}">
                <a16:creationId xmlns:a16="http://schemas.microsoft.com/office/drawing/2014/main" id="{A0905EEB-7D52-4499-8874-C5D974CE2198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65" name="Freeform 141">
            <a:extLst>
              <a:ext uri="{FF2B5EF4-FFF2-40B4-BE49-F238E27FC236}">
                <a16:creationId xmlns:a16="http://schemas.microsoft.com/office/drawing/2014/main" id="{3308FC76-88C1-42DF-A8D2-DBBC836D7D2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66" name="Freeform 142">
            <a:extLst>
              <a:ext uri="{FF2B5EF4-FFF2-40B4-BE49-F238E27FC236}">
                <a16:creationId xmlns:a16="http://schemas.microsoft.com/office/drawing/2014/main" id="{8047A86A-9242-41D1-8CD1-50D4F8FB6466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67" name="Freeform 143">
            <a:extLst>
              <a:ext uri="{FF2B5EF4-FFF2-40B4-BE49-F238E27FC236}">
                <a16:creationId xmlns:a16="http://schemas.microsoft.com/office/drawing/2014/main" id="{99CDA8CE-0661-4545-8DED-DAE306831C04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68" name="Oval 144">
            <a:extLst>
              <a:ext uri="{FF2B5EF4-FFF2-40B4-BE49-F238E27FC236}">
                <a16:creationId xmlns:a16="http://schemas.microsoft.com/office/drawing/2014/main" id="{953A37B7-E2B3-4FCC-837C-23BA0B1815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69" name="Oval 145">
            <a:extLst>
              <a:ext uri="{FF2B5EF4-FFF2-40B4-BE49-F238E27FC236}">
                <a16:creationId xmlns:a16="http://schemas.microsoft.com/office/drawing/2014/main" id="{188713E7-679A-4321-A199-B5D882A6C8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0" name="Oval 146">
            <a:extLst>
              <a:ext uri="{FF2B5EF4-FFF2-40B4-BE49-F238E27FC236}">
                <a16:creationId xmlns:a16="http://schemas.microsoft.com/office/drawing/2014/main" id="{3A8C07E2-59CF-4924-AFC7-0458F6B2CE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1" name="Freeform 147">
            <a:extLst>
              <a:ext uri="{FF2B5EF4-FFF2-40B4-BE49-F238E27FC236}">
                <a16:creationId xmlns:a16="http://schemas.microsoft.com/office/drawing/2014/main" id="{0FC99CBE-2BD9-4806-8B99-126549B7F5BC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72" name="Oval 148">
            <a:extLst>
              <a:ext uri="{FF2B5EF4-FFF2-40B4-BE49-F238E27FC236}">
                <a16:creationId xmlns:a16="http://schemas.microsoft.com/office/drawing/2014/main" id="{D5EC0ABA-A07D-49C0-BD77-4BF2479320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3" name="Oval 149">
            <a:extLst>
              <a:ext uri="{FF2B5EF4-FFF2-40B4-BE49-F238E27FC236}">
                <a16:creationId xmlns:a16="http://schemas.microsoft.com/office/drawing/2014/main" id="{8ADA3358-4FAC-48C1-82AF-1D725D9F4D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4" name="Oval 150">
            <a:extLst>
              <a:ext uri="{FF2B5EF4-FFF2-40B4-BE49-F238E27FC236}">
                <a16:creationId xmlns:a16="http://schemas.microsoft.com/office/drawing/2014/main" id="{42A65D19-E460-48A5-91BE-6027B8937C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5" name="Line 151">
            <a:extLst>
              <a:ext uri="{FF2B5EF4-FFF2-40B4-BE49-F238E27FC236}">
                <a16:creationId xmlns:a16="http://schemas.microsoft.com/office/drawing/2014/main" id="{E3762084-08C3-49C6-8B52-3CDD21E1D7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76" name="Oval 152">
            <a:extLst>
              <a:ext uri="{FF2B5EF4-FFF2-40B4-BE49-F238E27FC236}">
                <a16:creationId xmlns:a16="http://schemas.microsoft.com/office/drawing/2014/main" id="{0503D11E-59D8-4755-B4B4-F19D7B0921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7" name="Oval 153">
            <a:extLst>
              <a:ext uri="{FF2B5EF4-FFF2-40B4-BE49-F238E27FC236}">
                <a16:creationId xmlns:a16="http://schemas.microsoft.com/office/drawing/2014/main" id="{078D6E92-8BA0-4CF4-9ACB-18C346F3AF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8" name="Oval 154">
            <a:extLst>
              <a:ext uri="{FF2B5EF4-FFF2-40B4-BE49-F238E27FC236}">
                <a16:creationId xmlns:a16="http://schemas.microsoft.com/office/drawing/2014/main" id="{F3C56BD4-8F81-4D02-9469-B1BB8AFB6A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79" name="Freeform 155">
            <a:extLst>
              <a:ext uri="{FF2B5EF4-FFF2-40B4-BE49-F238E27FC236}">
                <a16:creationId xmlns:a16="http://schemas.microsoft.com/office/drawing/2014/main" id="{7E1EA71D-6BED-4B6C-936F-35511B332F41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0" name="Line 156">
            <a:extLst>
              <a:ext uri="{FF2B5EF4-FFF2-40B4-BE49-F238E27FC236}">
                <a16:creationId xmlns:a16="http://schemas.microsoft.com/office/drawing/2014/main" id="{153AC393-151B-4A43-BF59-004EB7E9D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1" name="Line 157">
            <a:extLst>
              <a:ext uri="{FF2B5EF4-FFF2-40B4-BE49-F238E27FC236}">
                <a16:creationId xmlns:a16="http://schemas.microsoft.com/office/drawing/2014/main" id="{166AA097-2951-431B-BF8D-351C92A44A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2" name="Line 158">
            <a:extLst>
              <a:ext uri="{FF2B5EF4-FFF2-40B4-BE49-F238E27FC236}">
                <a16:creationId xmlns:a16="http://schemas.microsoft.com/office/drawing/2014/main" id="{F7FC5920-C696-4E27-9570-9B8AEDB738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3" name="Freeform 159">
            <a:extLst>
              <a:ext uri="{FF2B5EF4-FFF2-40B4-BE49-F238E27FC236}">
                <a16:creationId xmlns:a16="http://schemas.microsoft.com/office/drawing/2014/main" id="{9F859DF3-22A4-495D-A2B8-30069BE87647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4" name="Freeform 160">
            <a:extLst>
              <a:ext uri="{FF2B5EF4-FFF2-40B4-BE49-F238E27FC236}">
                <a16:creationId xmlns:a16="http://schemas.microsoft.com/office/drawing/2014/main" id="{6E8A88C7-5CCC-4555-A3BC-88FDCDE419AF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5" name="Line 161">
            <a:extLst>
              <a:ext uri="{FF2B5EF4-FFF2-40B4-BE49-F238E27FC236}">
                <a16:creationId xmlns:a16="http://schemas.microsoft.com/office/drawing/2014/main" id="{234D5868-D6DF-483E-B7F5-5655F9B1CB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6" name="Line 162">
            <a:extLst>
              <a:ext uri="{FF2B5EF4-FFF2-40B4-BE49-F238E27FC236}">
                <a16:creationId xmlns:a16="http://schemas.microsoft.com/office/drawing/2014/main" id="{06F5D6CE-87D8-42CC-A958-5410105DB3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7" name="Line 163">
            <a:extLst>
              <a:ext uri="{FF2B5EF4-FFF2-40B4-BE49-F238E27FC236}">
                <a16:creationId xmlns:a16="http://schemas.microsoft.com/office/drawing/2014/main" id="{27D38FC4-E239-466C-81AD-BE51B7704C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8" name="Freeform 164">
            <a:extLst>
              <a:ext uri="{FF2B5EF4-FFF2-40B4-BE49-F238E27FC236}">
                <a16:creationId xmlns:a16="http://schemas.microsoft.com/office/drawing/2014/main" id="{775BD8A9-CEF4-4875-8023-9EC7E51F7E29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89" name="Line 165">
            <a:extLst>
              <a:ext uri="{FF2B5EF4-FFF2-40B4-BE49-F238E27FC236}">
                <a16:creationId xmlns:a16="http://schemas.microsoft.com/office/drawing/2014/main" id="{648679E6-2843-4C7E-950B-2A6C6D71C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90" name="Freeform 166">
            <a:extLst>
              <a:ext uri="{FF2B5EF4-FFF2-40B4-BE49-F238E27FC236}">
                <a16:creationId xmlns:a16="http://schemas.microsoft.com/office/drawing/2014/main" id="{4608AE03-7680-4212-8BED-A81E2BD58A6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91" name="Freeform 167">
            <a:extLst>
              <a:ext uri="{FF2B5EF4-FFF2-40B4-BE49-F238E27FC236}">
                <a16:creationId xmlns:a16="http://schemas.microsoft.com/office/drawing/2014/main" id="{BCB811B8-7127-455B-9AEA-1BEEB7657B92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92" name="Freeform 168">
            <a:extLst>
              <a:ext uri="{FF2B5EF4-FFF2-40B4-BE49-F238E27FC236}">
                <a16:creationId xmlns:a16="http://schemas.microsoft.com/office/drawing/2014/main" id="{B4374A07-9C42-4053-AB82-2F1190017B46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93" name="Freeform 169">
            <a:extLst>
              <a:ext uri="{FF2B5EF4-FFF2-40B4-BE49-F238E27FC236}">
                <a16:creationId xmlns:a16="http://schemas.microsoft.com/office/drawing/2014/main" id="{DD2F6984-13AB-48E6-AD67-36EB6C9D0567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1994" name="Oval 170">
            <a:extLst>
              <a:ext uri="{FF2B5EF4-FFF2-40B4-BE49-F238E27FC236}">
                <a16:creationId xmlns:a16="http://schemas.microsoft.com/office/drawing/2014/main" id="{57820F1D-A4DA-4915-918E-ECE99FC64F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95" name="Oval 171">
            <a:extLst>
              <a:ext uri="{FF2B5EF4-FFF2-40B4-BE49-F238E27FC236}">
                <a16:creationId xmlns:a16="http://schemas.microsoft.com/office/drawing/2014/main" id="{0DCE77CD-F619-4046-9970-206CAF6536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96" name="Oval 172">
            <a:extLst>
              <a:ext uri="{FF2B5EF4-FFF2-40B4-BE49-F238E27FC236}">
                <a16:creationId xmlns:a16="http://schemas.microsoft.com/office/drawing/2014/main" id="{1C66F8BC-43FE-4C00-A231-C848451D5C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97" name="Oval 173">
            <a:extLst>
              <a:ext uri="{FF2B5EF4-FFF2-40B4-BE49-F238E27FC236}">
                <a16:creationId xmlns:a16="http://schemas.microsoft.com/office/drawing/2014/main" id="{8DE794CE-F0C7-445A-990D-BACF9BB682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98" name="Oval 174">
            <a:extLst>
              <a:ext uri="{FF2B5EF4-FFF2-40B4-BE49-F238E27FC236}">
                <a16:creationId xmlns:a16="http://schemas.microsoft.com/office/drawing/2014/main" id="{73632364-CDF5-4DD1-A610-DF8DBBBA09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1999" name="Oval 175">
            <a:extLst>
              <a:ext uri="{FF2B5EF4-FFF2-40B4-BE49-F238E27FC236}">
                <a16:creationId xmlns:a16="http://schemas.microsoft.com/office/drawing/2014/main" id="{DFD9D8E0-7582-4FA4-AE1A-C404FC36A2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0" name="Oval 176">
            <a:extLst>
              <a:ext uri="{FF2B5EF4-FFF2-40B4-BE49-F238E27FC236}">
                <a16:creationId xmlns:a16="http://schemas.microsoft.com/office/drawing/2014/main" id="{165382C5-87BC-4AF5-89B1-BD36F84433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1" name="Oval 177">
            <a:extLst>
              <a:ext uri="{FF2B5EF4-FFF2-40B4-BE49-F238E27FC236}">
                <a16:creationId xmlns:a16="http://schemas.microsoft.com/office/drawing/2014/main" id="{CB15A0F0-6FF5-49B7-B0E5-30BF674C60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2" name="Oval 178">
            <a:extLst>
              <a:ext uri="{FF2B5EF4-FFF2-40B4-BE49-F238E27FC236}">
                <a16:creationId xmlns:a16="http://schemas.microsoft.com/office/drawing/2014/main" id="{08E58B3E-ED4D-45C6-AF10-A507AF45F6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3" name="Oval 179">
            <a:extLst>
              <a:ext uri="{FF2B5EF4-FFF2-40B4-BE49-F238E27FC236}">
                <a16:creationId xmlns:a16="http://schemas.microsoft.com/office/drawing/2014/main" id="{5C1480CD-37DC-4501-814B-C32EF5D2969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4" name="Oval 180">
            <a:extLst>
              <a:ext uri="{FF2B5EF4-FFF2-40B4-BE49-F238E27FC236}">
                <a16:creationId xmlns:a16="http://schemas.microsoft.com/office/drawing/2014/main" id="{22FF5A00-0C0B-41BE-8A82-71288DC6DAC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5" name="Oval 181">
            <a:extLst>
              <a:ext uri="{FF2B5EF4-FFF2-40B4-BE49-F238E27FC236}">
                <a16:creationId xmlns:a16="http://schemas.microsoft.com/office/drawing/2014/main" id="{66FBA109-2CAE-4420-924B-46D497E439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6" name="Oval 182">
            <a:extLst>
              <a:ext uri="{FF2B5EF4-FFF2-40B4-BE49-F238E27FC236}">
                <a16:creationId xmlns:a16="http://schemas.microsoft.com/office/drawing/2014/main" id="{D23F3431-6876-4296-9A3E-13A412AC84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7" name="Oval 183">
            <a:extLst>
              <a:ext uri="{FF2B5EF4-FFF2-40B4-BE49-F238E27FC236}">
                <a16:creationId xmlns:a16="http://schemas.microsoft.com/office/drawing/2014/main" id="{C7298ACD-4C97-4D0B-B6DF-A51E072327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09" name="Oval 185">
            <a:extLst>
              <a:ext uri="{FF2B5EF4-FFF2-40B4-BE49-F238E27FC236}">
                <a16:creationId xmlns:a16="http://schemas.microsoft.com/office/drawing/2014/main" id="{596EEFC3-C5AD-419A-9DC3-324056B7D9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10" name="Line 186">
            <a:extLst>
              <a:ext uri="{FF2B5EF4-FFF2-40B4-BE49-F238E27FC236}">
                <a16:creationId xmlns:a16="http://schemas.microsoft.com/office/drawing/2014/main" id="{68AFBE61-CA91-44D9-A9CC-8BF62D30E6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8651" y="3895726"/>
            <a:ext cx="333375" cy="1428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2011" name="Text Box 187">
            <a:extLst>
              <a:ext uri="{FF2B5EF4-FFF2-40B4-BE49-F238E27FC236}">
                <a16:creationId xmlns:a16="http://schemas.microsoft.com/office/drawing/2014/main" id="{BCB0BD37-E521-46A5-B10F-81911E22CA6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2012" name="Freeform 188">
            <a:extLst>
              <a:ext uri="{FF2B5EF4-FFF2-40B4-BE49-F238E27FC236}">
                <a16:creationId xmlns:a16="http://schemas.microsoft.com/office/drawing/2014/main" id="{E90DDE70-1D92-4EF9-8E6E-8D29EB7CD1B3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3" name="Freeform 189">
            <a:extLst>
              <a:ext uri="{FF2B5EF4-FFF2-40B4-BE49-F238E27FC236}">
                <a16:creationId xmlns:a16="http://schemas.microsoft.com/office/drawing/2014/main" id="{2D509320-0B7D-4A18-AA00-C183069C7400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4" name="Freeform 190">
            <a:extLst>
              <a:ext uri="{FF2B5EF4-FFF2-40B4-BE49-F238E27FC236}">
                <a16:creationId xmlns:a16="http://schemas.microsoft.com/office/drawing/2014/main" id="{AE8EED35-5238-4AA7-9BF3-6E727AAF39E6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5" name="Freeform 191">
            <a:extLst>
              <a:ext uri="{FF2B5EF4-FFF2-40B4-BE49-F238E27FC236}">
                <a16:creationId xmlns:a16="http://schemas.microsoft.com/office/drawing/2014/main" id="{31ADAA54-70DC-4C02-8746-052DB1D6FBF7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6" name="Freeform 192">
            <a:extLst>
              <a:ext uri="{FF2B5EF4-FFF2-40B4-BE49-F238E27FC236}">
                <a16:creationId xmlns:a16="http://schemas.microsoft.com/office/drawing/2014/main" id="{4FDA2A62-8989-432C-95DE-694D7D6F0676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7" name="Freeform 193">
            <a:extLst>
              <a:ext uri="{FF2B5EF4-FFF2-40B4-BE49-F238E27FC236}">
                <a16:creationId xmlns:a16="http://schemas.microsoft.com/office/drawing/2014/main" id="{47FE0840-3D2D-4DE1-922E-6E91434306E8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8" name="Freeform 194">
            <a:extLst>
              <a:ext uri="{FF2B5EF4-FFF2-40B4-BE49-F238E27FC236}">
                <a16:creationId xmlns:a16="http://schemas.microsoft.com/office/drawing/2014/main" id="{F294D039-CBA7-40DF-8B8A-91FB8BDB334E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19" name="Freeform 195">
            <a:extLst>
              <a:ext uri="{FF2B5EF4-FFF2-40B4-BE49-F238E27FC236}">
                <a16:creationId xmlns:a16="http://schemas.microsoft.com/office/drawing/2014/main" id="{0736F946-0CD3-49E5-BBBE-F55AE1412DC7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20" name="Freeform 196">
            <a:extLst>
              <a:ext uri="{FF2B5EF4-FFF2-40B4-BE49-F238E27FC236}">
                <a16:creationId xmlns:a16="http://schemas.microsoft.com/office/drawing/2014/main" id="{54862E3D-E151-4148-89DA-EAE192FB6459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21" name="Oval 197">
            <a:extLst>
              <a:ext uri="{FF2B5EF4-FFF2-40B4-BE49-F238E27FC236}">
                <a16:creationId xmlns:a16="http://schemas.microsoft.com/office/drawing/2014/main" id="{5CD21060-BE70-49D8-98F3-59E24ED66B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22" name="Oval 198">
            <a:extLst>
              <a:ext uri="{FF2B5EF4-FFF2-40B4-BE49-F238E27FC236}">
                <a16:creationId xmlns:a16="http://schemas.microsoft.com/office/drawing/2014/main" id="{427B50FE-3641-4045-8D68-C8F700ED4D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23" name="Text Box 199">
            <a:extLst>
              <a:ext uri="{FF2B5EF4-FFF2-40B4-BE49-F238E27FC236}">
                <a16:creationId xmlns:a16="http://schemas.microsoft.com/office/drawing/2014/main" id="{64BE3C91-BB89-4540-94FD-2A45A5F6823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2024" name="Line 200">
            <a:extLst>
              <a:ext uri="{FF2B5EF4-FFF2-40B4-BE49-F238E27FC236}">
                <a16:creationId xmlns:a16="http://schemas.microsoft.com/office/drawing/2014/main" id="{69B6C5DF-3BE1-4C8F-B520-76D622E5EC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25" name="Oval 201">
            <a:extLst>
              <a:ext uri="{FF2B5EF4-FFF2-40B4-BE49-F238E27FC236}">
                <a16:creationId xmlns:a16="http://schemas.microsoft.com/office/drawing/2014/main" id="{8F54B791-612C-4792-8ABF-C123A51221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26" name="Oval 202">
            <a:extLst>
              <a:ext uri="{FF2B5EF4-FFF2-40B4-BE49-F238E27FC236}">
                <a16:creationId xmlns:a16="http://schemas.microsoft.com/office/drawing/2014/main" id="{FB2BAC49-72C5-4236-A195-D86EB01AF4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27" name="Text Box 203">
            <a:extLst>
              <a:ext uri="{FF2B5EF4-FFF2-40B4-BE49-F238E27FC236}">
                <a16:creationId xmlns:a16="http://schemas.microsoft.com/office/drawing/2014/main" id="{227534A2-194F-40C0-9D44-3F07EEB34E5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2028" name="Line 204">
            <a:extLst>
              <a:ext uri="{FF2B5EF4-FFF2-40B4-BE49-F238E27FC236}">
                <a16:creationId xmlns:a16="http://schemas.microsoft.com/office/drawing/2014/main" id="{E46C5BF8-938C-465D-87CE-5F17A1466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29" name="Freeform 205">
            <a:extLst>
              <a:ext uri="{FF2B5EF4-FFF2-40B4-BE49-F238E27FC236}">
                <a16:creationId xmlns:a16="http://schemas.microsoft.com/office/drawing/2014/main" id="{EBA923F7-0DDF-4487-8824-52F0C7AACD45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0" name="Freeform 206">
            <a:extLst>
              <a:ext uri="{FF2B5EF4-FFF2-40B4-BE49-F238E27FC236}">
                <a16:creationId xmlns:a16="http://schemas.microsoft.com/office/drawing/2014/main" id="{06CB53F7-48A6-4E25-AFE8-699F3340A49D}"/>
              </a:ext>
            </a:extLst>
          </p:cNvPr>
          <p:cNvSpPr>
            <a:spLocks/>
          </p:cNvSpPr>
          <p:nvPr/>
        </p:nvSpPr>
        <p:spPr bwMode="auto">
          <a:xfrm flipH="1" flipV="1">
            <a:off x="4340225" y="3657600"/>
            <a:ext cx="38100" cy="242888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1" name="Freeform 207">
            <a:extLst>
              <a:ext uri="{FF2B5EF4-FFF2-40B4-BE49-F238E27FC236}">
                <a16:creationId xmlns:a16="http://schemas.microsoft.com/office/drawing/2014/main" id="{917466A0-C8BF-47BF-939C-BAEBB44752D7}"/>
              </a:ext>
            </a:extLst>
          </p:cNvPr>
          <p:cNvSpPr>
            <a:spLocks/>
          </p:cNvSpPr>
          <p:nvPr/>
        </p:nvSpPr>
        <p:spPr bwMode="auto">
          <a:xfrm>
            <a:off x="4375151" y="3667126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2" name="Freeform 208">
            <a:extLst>
              <a:ext uri="{FF2B5EF4-FFF2-40B4-BE49-F238E27FC236}">
                <a16:creationId xmlns:a16="http://schemas.microsoft.com/office/drawing/2014/main" id="{891AB286-8546-4BCE-8DED-A3902093BC1B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3" name="Freeform 209">
            <a:extLst>
              <a:ext uri="{FF2B5EF4-FFF2-40B4-BE49-F238E27FC236}">
                <a16:creationId xmlns:a16="http://schemas.microsoft.com/office/drawing/2014/main" id="{37434FAE-69E3-4331-A582-2DDE0967565F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4" name="Freeform 210">
            <a:extLst>
              <a:ext uri="{FF2B5EF4-FFF2-40B4-BE49-F238E27FC236}">
                <a16:creationId xmlns:a16="http://schemas.microsoft.com/office/drawing/2014/main" id="{CEE3D5A0-0E74-4109-8410-575F50A1EDB9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5" name="Freeform 211">
            <a:extLst>
              <a:ext uri="{FF2B5EF4-FFF2-40B4-BE49-F238E27FC236}">
                <a16:creationId xmlns:a16="http://schemas.microsoft.com/office/drawing/2014/main" id="{964C081F-6B83-4F7A-8B83-30FCC2902E73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6" name="Freeform 212">
            <a:extLst>
              <a:ext uri="{FF2B5EF4-FFF2-40B4-BE49-F238E27FC236}">
                <a16:creationId xmlns:a16="http://schemas.microsoft.com/office/drawing/2014/main" id="{94364FEC-9DD9-43E8-B705-70A7E30412A5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7" name="Freeform 213">
            <a:extLst>
              <a:ext uri="{FF2B5EF4-FFF2-40B4-BE49-F238E27FC236}">
                <a16:creationId xmlns:a16="http://schemas.microsoft.com/office/drawing/2014/main" id="{DC7E7B17-42CE-4B0A-B151-C98544996FE6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8" name="Freeform 214">
            <a:extLst>
              <a:ext uri="{FF2B5EF4-FFF2-40B4-BE49-F238E27FC236}">
                <a16:creationId xmlns:a16="http://schemas.microsoft.com/office/drawing/2014/main" id="{1DCFA7E4-08CC-49DA-BC95-F55B6C4FB70B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39" name="Freeform 215">
            <a:extLst>
              <a:ext uri="{FF2B5EF4-FFF2-40B4-BE49-F238E27FC236}">
                <a16:creationId xmlns:a16="http://schemas.microsoft.com/office/drawing/2014/main" id="{358E476C-F9BE-48C3-B22C-C61DF4A4CF4D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0" name="Freeform 216">
            <a:extLst>
              <a:ext uri="{FF2B5EF4-FFF2-40B4-BE49-F238E27FC236}">
                <a16:creationId xmlns:a16="http://schemas.microsoft.com/office/drawing/2014/main" id="{F72574F8-9570-4051-9998-6EAEA161D0E9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1" name="Freeform 217">
            <a:extLst>
              <a:ext uri="{FF2B5EF4-FFF2-40B4-BE49-F238E27FC236}">
                <a16:creationId xmlns:a16="http://schemas.microsoft.com/office/drawing/2014/main" id="{8C7D547E-8F29-44FE-9454-9677649251C8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2" name="Freeform 218">
            <a:extLst>
              <a:ext uri="{FF2B5EF4-FFF2-40B4-BE49-F238E27FC236}">
                <a16:creationId xmlns:a16="http://schemas.microsoft.com/office/drawing/2014/main" id="{2316226C-A859-4108-8574-147CF744AAF1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3" name="Freeform 219">
            <a:extLst>
              <a:ext uri="{FF2B5EF4-FFF2-40B4-BE49-F238E27FC236}">
                <a16:creationId xmlns:a16="http://schemas.microsoft.com/office/drawing/2014/main" id="{BE3067F7-22EA-42C4-943A-8CE9F9D1C24C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4" name="Freeform 220">
            <a:extLst>
              <a:ext uri="{FF2B5EF4-FFF2-40B4-BE49-F238E27FC236}">
                <a16:creationId xmlns:a16="http://schemas.microsoft.com/office/drawing/2014/main" id="{A132F6C5-9820-4A6F-AF28-9DE2DE273994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5" name="Freeform 221">
            <a:extLst>
              <a:ext uri="{FF2B5EF4-FFF2-40B4-BE49-F238E27FC236}">
                <a16:creationId xmlns:a16="http://schemas.microsoft.com/office/drawing/2014/main" id="{AF7844BA-BF47-4D2E-BB9A-574956F96003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6" name="Line 222">
            <a:extLst>
              <a:ext uri="{FF2B5EF4-FFF2-40B4-BE49-F238E27FC236}">
                <a16:creationId xmlns:a16="http://schemas.microsoft.com/office/drawing/2014/main" id="{09E474ED-8F8C-4E32-A108-9AB8F2F1F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7" name="Freeform 223">
            <a:extLst>
              <a:ext uri="{FF2B5EF4-FFF2-40B4-BE49-F238E27FC236}">
                <a16:creationId xmlns:a16="http://schemas.microsoft.com/office/drawing/2014/main" id="{614DFFB3-3956-4A35-ADBF-56CE02089870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48" name="Freeform 224">
            <a:extLst>
              <a:ext uri="{FF2B5EF4-FFF2-40B4-BE49-F238E27FC236}">
                <a16:creationId xmlns:a16="http://schemas.microsoft.com/office/drawing/2014/main" id="{545C97EB-5A87-43FF-9989-4E6C917DAEE4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0" name="Freeform 226">
            <a:extLst>
              <a:ext uri="{FF2B5EF4-FFF2-40B4-BE49-F238E27FC236}">
                <a16:creationId xmlns:a16="http://schemas.microsoft.com/office/drawing/2014/main" id="{A3DD42FA-89E9-4DE7-9FF1-DE3215C8DE89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1" name="Freeform 227">
            <a:extLst>
              <a:ext uri="{FF2B5EF4-FFF2-40B4-BE49-F238E27FC236}">
                <a16:creationId xmlns:a16="http://schemas.microsoft.com/office/drawing/2014/main" id="{75B0784F-C1E3-4E87-9877-E2ADD1A37E8F}"/>
              </a:ext>
            </a:extLst>
          </p:cNvPr>
          <p:cNvSpPr>
            <a:spLocks/>
          </p:cNvSpPr>
          <p:nvPr/>
        </p:nvSpPr>
        <p:spPr bwMode="auto">
          <a:xfrm>
            <a:off x="4908551" y="3790951"/>
            <a:ext cx="263525" cy="66675"/>
          </a:xfrm>
          <a:custGeom>
            <a:avLst/>
            <a:gdLst>
              <a:gd name="T0" fmla="*/ 166 w 166"/>
              <a:gd name="T1" fmla="*/ 42 h 42"/>
              <a:gd name="T2" fmla="*/ 0 w 166"/>
              <a:gd name="T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42">
                <a:moveTo>
                  <a:pt x="166" y="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2" name="Freeform 228">
            <a:extLst>
              <a:ext uri="{FF2B5EF4-FFF2-40B4-BE49-F238E27FC236}">
                <a16:creationId xmlns:a16="http://schemas.microsoft.com/office/drawing/2014/main" id="{38592EE0-5894-4560-95A0-92984D379F5B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3" name="Freeform 229">
            <a:extLst>
              <a:ext uri="{FF2B5EF4-FFF2-40B4-BE49-F238E27FC236}">
                <a16:creationId xmlns:a16="http://schemas.microsoft.com/office/drawing/2014/main" id="{5AF8A8DA-E377-405A-8328-3D13756CC21B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4" name="Freeform 230">
            <a:extLst>
              <a:ext uri="{FF2B5EF4-FFF2-40B4-BE49-F238E27FC236}">
                <a16:creationId xmlns:a16="http://schemas.microsoft.com/office/drawing/2014/main" id="{2025EC14-4AC0-42EB-95A0-F163C166AB0E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5" name="Freeform 231">
            <a:extLst>
              <a:ext uri="{FF2B5EF4-FFF2-40B4-BE49-F238E27FC236}">
                <a16:creationId xmlns:a16="http://schemas.microsoft.com/office/drawing/2014/main" id="{0E58012A-119F-44B5-A38C-3D28ED66ADE5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6" name="Freeform 232">
            <a:extLst>
              <a:ext uri="{FF2B5EF4-FFF2-40B4-BE49-F238E27FC236}">
                <a16:creationId xmlns:a16="http://schemas.microsoft.com/office/drawing/2014/main" id="{49229848-7303-4C03-993B-99156EEC3558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7" name="Text Box 233">
            <a:extLst>
              <a:ext uri="{FF2B5EF4-FFF2-40B4-BE49-F238E27FC236}">
                <a16:creationId xmlns:a16="http://schemas.microsoft.com/office/drawing/2014/main" id="{B8B82901-F380-461E-85FE-5DA2DCDB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2058" name="Freeform 234">
            <a:extLst>
              <a:ext uri="{FF2B5EF4-FFF2-40B4-BE49-F238E27FC236}">
                <a16:creationId xmlns:a16="http://schemas.microsoft.com/office/drawing/2014/main" id="{E8D90891-EAAE-4D4E-A0F8-AFC394934646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59" name="Freeform 235">
            <a:extLst>
              <a:ext uri="{FF2B5EF4-FFF2-40B4-BE49-F238E27FC236}">
                <a16:creationId xmlns:a16="http://schemas.microsoft.com/office/drawing/2014/main" id="{78C3F519-668E-475D-BA8C-6AB9FE08CBE3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60" name="Text Box 236">
            <a:extLst>
              <a:ext uri="{FF2B5EF4-FFF2-40B4-BE49-F238E27FC236}">
                <a16:creationId xmlns:a16="http://schemas.microsoft.com/office/drawing/2014/main" id="{70F3D2E0-589E-4D30-A95A-6D92A1969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2061" name="Freeform 237">
            <a:extLst>
              <a:ext uri="{FF2B5EF4-FFF2-40B4-BE49-F238E27FC236}">
                <a16:creationId xmlns:a16="http://schemas.microsoft.com/office/drawing/2014/main" id="{6F02B394-0A4D-4697-BAB1-DB24BDD6FCEA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62" name="Freeform 238">
            <a:extLst>
              <a:ext uri="{FF2B5EF4-FFF2-40B4-BE49-F238E27FC236}">
                <a16:creationId xmlns:a16="http://schemas.microsoft.com/office/drawing/2014/main" id="{3D4AADC1-B798-42AB-B3C7-02FF56FC1904}"/>
              </a:ext>
            </a:extLst>
          </p:cNvPr>
          <p:cNvSpPr>
            <a:spLocks/>
          </p:cNvSpPr>
          <p:nvPr/>
        </p:nvSpPr>
        <p:spPr bwMode="auto">
          <a:xfrm>
            <a:off x="4286250" y="4048125"/>
            <a:ext cx="38100" cy="215900"/>
          </a:xfrm>
          <a:custGeom>
            <a:avLst/>
            <a:gdLst>
              <a:gd name="T0" fmla="*/ 0 w 24"/>
              <a:gd name="T1" fmla="*/ 136 h 136"/>
              <a:gd name="T2" fmla="*/ 24 w 24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" h="136">
                <a:moveTo>
                  <a:pt x="0" y="136"/>
                </a:moveTo>
                <a:lnTo>
                  <a:pt x="2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64" name="Text Box 240">
            <a:extLst>
              <a:ext uri="{FF2B5EF4-FFF2-40B4-BE49-F238E27FC236}">
                <a16:creationId xmlns:a16="http://schemas.microsoft.com/office/drawing/2014/main" id="{44957CA9-E705-4780-8BA5-7C3F3F12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2065" name="Oval 241">
            <a:extLst>
              <a:ext uri="{FF2B5EF4-FFF2-40B4-BE49-F238E27FC236}">
                <a16:creationId xmlns:a16="http://schemas.microsoft.com/office/drawing/2014/main" id="{A525E6E3-ED84-4DBA-9480-35A6B8BF0C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066" name="Text Box 242">
            <a:extLst>
              <a:ext uri="{FF2B5EF4-FFF2-40B4-BE49-F238E27FC236}">
                <a16:creationId xmlns:a16="http://schemas.microsoft.com/office/drawing/2014/main" id="{A63C6791-E2F0-4189-A09F-267E5925F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17123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</a:t>
            </a:r>
          </a:p>
        </p:txBody>
      </p:sp>
      <p:sp>
        <p:nvSpPr>
          <p:cNvPr id="241" name="Rectangle 7">
            <a:extLst>
              <a:ext uri="{FF2B5EF4-FFF2-40B4-BE49-F238E27FC236}">
                <a16:creationId xmlns:a16="http://schemas.microsoft.com/office/drawing/2014/main" id="{AFB490E6-DC67-41BE-A0FD-3008DEBF9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1734487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Freeform 2">
            <a:extLst>
              <a:ext uri="{FF2B5EF4-FFF2-40B4-BE49-F238E27FC236}">
                <a16:creationId xmlns:a16="http://schemas.microsoft.com/office/drawing/2014/main" id="{5FBE8C94-FE80-40EF-B601-0321BFAA554C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2851" name="Freeform 3">
            <a:extLst>
              <a:ext uri="{FF2B5EF4-FFF2-40B4-BE49-F238E27FC236}">
                <a16:creationId xmlns:a16="http://schemas.microsoft.com/office/drawing/2014/main" id="{81CC6CF9-F3C7-4036-AE77-31D36F86E917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2" name="Line 4">
            <a:extLst>
              <a:ext uri="{FF2B5EF4-FFF2-40B4-BE49-F238E27FC236}">
                <a16:creationId xmlns:a16="http://schemas.microsoft.com/office/drawing/2014/main" id="{515E9BD3-10EC-486C-A852-25D5E87CC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3" name="Freeform 5">
            <a:extLst>
              <a:ext uri="{FF2B5EF4-FFF2-40B4-BE49-F238E27FC236}">
                <a16:creationId xmlns:a16="http://schemas.microsoft.com/office/drawing/2014/main" id="{7C95B0FE-6530-4F7C-88A8-8416DEB21FC8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4" name="Freeform 6">
            <a:extLst>
              <a:ext uri="{FF2B5EF4-FFF2-40B4-BE49-F238E27FC236}">
                <a16:creationId xmlns:a16="http://schemas.microsoft.com/office/drawing/2014/main" id="{E44FC691-92F7-4BB0-8BDF-92CBE503B73B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6" name="Freeform 8">
            <a:extLst>
              <a:ext uri="{FF2B5EF4-FFF2-40B4-BE49-F238E27FC236}">
                <a16:creationId xmlns:a16="http://schemas.microsoft.com/office/drawing/2014/main" id="{CD270E69-1071-4968-8626-640EAD47396A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792 w 3552"/>
              <a:gd name="T7" fmla="*/ 971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402 w 3552"/>
              <a:gd name="T29" fmla="*/ 1338 h 3174"/>
              <a:gd name="T30" fmla="*/ 342 w 3552"/>
              <a:gd name="T31" fmla="*/ 1686 h 3174"/>
              <a:gd name="T32" fmla="*/ 270 w 3552"/>
              <a:gd name="T33" fmla="*/ 2076 h 3174"/>
              <a:gd name="T34" fmla="*/ 420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792" y="971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402" y="1338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7" name="Freeform 9">
            <a:extLst>
              <a:ext uri="{FF2B5EF4-FFF2-40B4-BE49-F238E27FC236}">
                <a16:creationId xmlns:a16="http://schemas.microsoft.com/office/drawing/2014/main" id="{1B4777A0-6197-479D-8E92-53D38BEFF5E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8" name="Freeform 10">
            <a:extLst>
              <a:ext uri="{FF2B5EF4-FFF2-40B4-BE49-F238E27FC236}">
                <a16:creationId xmlns:a16="http://schemas.microsoft.com/office/drawing/2014/main" id="{DAED9065-9BAE-40D9-8022-7A0396FBF88C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9" name="Line 11">
            <a:extLst>
              <a:ext uri="{FF2B5EF4-FFF2-40B4-BE49-F238E27FC236}">
                <a16:creationId xmlns:a16="http://schemas.microsoft.com/office/drawing/2014/main" id="{157D5132-AD5E-4217-B95E-AC637B6918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0" name="Freeform 12">
            <a:extLst>
              <a:ext uri="{FF2B5EF4-FFF2-40B4-BE49-F238E27FC236}">
                <a16:creationId xmlns:a16="http://schemas.microsoft.com/office/drawing/2014/main" id="{3C4F586E-E7DF-46B2-9C7D-BFF829967D1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1" name="Freeform 13">
            <a:extLst>
              <a:ext uri="{FF2B5EF4-FFF2-40B4-BE49-F238E27FC236}">
                <a16:creationId xmlns:a16="http://schemas.microsoft.com/office/drawing/2014/main" id="{9431F424-0FA4-4959-A7EB-9E3B2DF16DB5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2" name="Freeform 14">
            <a:extLst>
              <a:ext uri="{FF2B5EF4-FFF2-40B4-BE49-F238E27FC236}">
                <a16:creationId xmlns:a16="http://schemas.microsoft.com/office/drawing/2014/main" id="{83F06529-736C-45AE-8729-83EDA313C188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3" name="Line 15">
            <a:extLst>
              <a:ext uri="{FF2B5EF4-FFF2-40B4-BE49-F238E27FC236}">
                <a16:creationId xmlns:a16="http://schemas.microsoft.com/office/drawing/2014/main" id="{FA777664-F6E2-48CF-9AD9-3D17A380E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4" name="Freeform 16">
            <a:extLst>
              <a:ext uri="{FF2B5EF4-FFF2-40B4-BE49-F238E27FC236}">
                <a16:creationId xmlns:a16="http://schemas.microsoft.com/office/drawing/2014/main" id="{770D0037-C9E9-4AAB-B6B8-03AEFCACA8B3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5" name="Freeform 17">
            <a:extLst>
              <a:ext uri="{FF2B5EF4-FFF2-40B4-BE49-F238E27FC236}">
                <a16:creationId xmlns:a16="http://schemas.microsoft.com/office/drawing/2014/main" id="{2C3C4D00-C24E-456A-8662-AC2CF484DB73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6" name="Line 18">
            <a:extLst>
              <a:ext uri="{FF2B5EF4-FFF2-40B4-BE49-F238E27FC236}">
                <a16:creationId xmlns:a16="http://schemas.microsoft.com/office/drawing/2014/main" id="{4EDBA958-E3A4-4300-9F8F-82EA73AB26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7" name="Line 19">
            <a:extLst>
              <a:ext uri="{FF2B5EF4-FFF2-40B4-BE49-F238E27FC236}">
                <a16:creationId xmlns:a16="http://schemas.microsoft.com/office/drawing/2014/main" id="{1411BDEE-959B-408F-9B0E-8351E23796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8" name="Line 20">
            <a:extLst>
              <a:ext uri="{FF2B5EF4-FFF2-40B4-BE49-F238E27FC236}">
                <a16:creationId xmlns:a16="http://schemas.microsoft.com/office/drawing/2014/main" id="{6A0A2E35-5834-4452-8EDC-5EF54A2126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69" name="Line 21">
            <a:extLst>
              <a:ext uri="{FF2B5EF4-FFF2-40B4-BE49-F238E27FC236}">
                <a16:creationId xmlns:a16="http://schemas.microsoft.com/office/drawing/2014/main" id="{795E310F-6AAF-4EA3-B6AE-F46148A7A1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0" name="Line 22">
            <a:extLst>
              <a:ext uri="{FF2B5EF4-FFF2-40B4-BE49-F238E27FC236}">
                <a16:creationId xmlns:a16="http://schemas.microsoft.com/office/drawing/2014/main" id="{B02C56BF-3A8D-4A69-AB44-2EB3C880B2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1" name="Freeform 23">
            <a:extLst>
              <a:ext uri="{FF2B5EF4-FFF2-40B4-BE49-F238E27FC236}">
                <a16:creationId xmlns:a16="http://schemas.microsoft.com/office/drawing/2014/main" id="{4E41FE1D-5048-49B0-A5A7-A39E09A9E3C4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2" name="Line 24">
            <a:extLst>
              <a:ext uri="{FF2B5EF4-FFF2-40B4-BE49-F238E27FC236}">
                <a16:creationId xmlns:a16="http://schemas.microsoft.com/office/drawing/2014/main" id="{28D9013F-77E1-479C-B42F-1501BAD68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3" name="Line 25">
            <a:extLst>
              <a:ext uri="{FF2B5EF4-FFF2-40B4-BE49-F238E27FC236}">
                <a16:creationId xmlns:a16="http://schemas.microsoft.com/office/drawing/2014/main" id="{2E9F518A-E7D0-4095-B6A5-117D4F96F2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4" name="Line 26">
            <a:extLst>
              <a:ext uri="{FF2B5EF4-FFF2-40B4-BE49-F238E27FC236}">
                <a16:creationId xmlns:a16="http://schemas.microsoft.com/office/drawing/2014/main" id="{3110FF00-4375-400B-AC05-60F3BC33D7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5" name="Line 27">
            <a:extLst>
              <a:ext uri="{FF2B5EF4-FFF2-40B4-BE49-F238E27FC236}">
                <a16:creationId xmlns:a16="http://schemas.microsoft.com/office/drawing/2014/main" id="{C44F674B-9774-4B67-9523-D62663F9C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6" name="Freeform 28">
            <a:extLst>
              <a:ext uri="{FF2B5EF4-FFF2-40B4-BE49-F238E27FC236}">
                <a16:creationId xmlns:a16="http://schemas.microsoft.com/office/drawing/2014/main" id="{BF80DF0C-56D0-44DC-9707-310A9EAE5CC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7" name="Line 29">
            <a:extLst>
              <a:ext uri="{FF2B5EF4-FFF2-40B4-BE49-F238E27FC236}">
                <a16:creationId xmlns:a16="http://schemas.microsoft.com/office/drawing/2014/main" id="{864989D8-545D-47FE-9684-41F2C099F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8" name="Freeform 30">
            <a:extLst>
              <a:ext uri="{FF2B5EF4-FFF2-40B4-BE49-F238E27FC236}">
                <a16:creationId xmlns:a16="http://schemas.microsoft.com/office/drawing/2014/main" id="{FA0EC802-2CD6-401C-A071-398536FBEDF0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79" name="Line 31">
            <a:extLst>
              <a:ext uri="{FF2B5EF4-FFF2-40B4-BE49-F238E27FC236}">
                <a16:creationId xmlns:a16="http://schemas.microsoft.com/office/drawing/2014/main" id="{F90CEEEC-4F5E-486C-BBBE-E22672CBD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0" name="Line 32">
            <a:extLst>
              <a:ext uri="{FF2B5EF4-FFF2-40B4-BE49-F238E27FC236}">
                <a16:creationId xmlns:a16="http://schemas.microsoft.com/office/drawing/2014/main" id="{BE1688AD-8196-4599-AE79-0CC1829BA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1" name="Freeform 33">
            <a:extLst>
              <a:ext uri="{FF2B5EF4-FFF2-40B4-BE49-F238E27FC236}">
                <a16:creationId xmlns:a16="http://schemas.microsoft.com/office/drawing/2014/main" id="{78EAC5B8-7F53-4A0F-BE25-F885B584008C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2" name="Line 34">
            <a:extLst>
              <a:ext uri="{FF2B5EF4-FFF2-40B4-BE49-F238E27FC236}">
                <a16:creationId xmlns:a16="http://schemas.microsoft.com/office/drawing/2014/main" id="{729349E4-116C-4FAB-97F1-237408C33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3" name="Freeform 35">
            <a:extLst>
              <a:ext uri="{FF2B5EF4-FFF2-40B4-BE49-F238E27FC236}">
                <a16:creationId xmlns:a16="http://schemas.microsoft.com/office/drawing/2014/main" id="{047FE848-50CB-47F5-B1BF-AFF14C191F2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4" name="Line 36">
            <a:extLst>
              <a:ext uri="{FF2B5EF4-FFF2-40B4-BE49-F238E27FC236}">
                <a16:creationId xmlns:a16="http://schemas.microsoft.com/office/drawing/2014/main" id="{ABAE494C-BE76-4A66-B422-8E33FBED7D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5" name="Line 37">
            <a:extLst>
              <a:ext uri="{FF2B5EF4-FFF2-40B4-BE49-F238E27FC236}">
                <a16:creationId xmlns:a16="http://schemas.microsoft.com/office/drawing/2014/main" id="{2041BC53-6D58-4791-9072-3C5A111A0F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6" name="Line 38">
            <a:extLst>
              <a:ext uri="{FF2B5EF4-FFF2-40B4-BE49-F238E27FC236}">
                <a16:creationId xmlns:a16="http://schemas.microsoft.com/office/drawing/2014/main" id="{2BE9BB2C-A15C-4077-9D98-4CE22F38D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7" name="Line 39">
            <a:extLst>
              <a:ext uri="{FF2B5EF4-FFF2-40B4-BE49-F238E27FC236}">
                <a16:creationId xmlns:a16="http://schemas.microsoft.com/office/drawing/2014/main" id="{D6E7064C-8399-4B2C-8C91-87800E2058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8" name="Line 40">
            <a:extLst>
              <a:ext uri="{FF2B5EF4-FFF2-40B4-BE49-F238E27FC236}">
                <a16:creationId xmlns:a16="http://schemas.microsoft.com/office/drawing/2014/main" id="{B8C3A80C-A17E-4763-86E9-5B177F6752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89" name="Freeform 41">
            <a:extLst>
              <a:ext uri="{FF2B5EF4-FFF2-40B4-BE49-F238E27FC236}">
                <a16:creationId xmlns:a16="http://schemas.microsoft.com/office/drawing/2014/main" id="{A0D45A64-C7FF-4B0C-AF8E-88F4C519AEB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0" name="Line 42">
            <a:extLst>
              <a:ext uri="{FF2B5EF4-FFF2-40B4-BE49-F238E27FC236}">
                <a16:creationId xmlns:a16="http://schemas.microsoft.com/office/drawing/2014/main" id="{77DBBE15-EA8F-40F9-A6BB-5601BCA95E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1" name="Freeform 43">
            <a:extLst>
              <a:ext uri="{FF2B5EF4-FFF2-40B4-BE49-F238E27FC236}">
                <a16:creationId xmlns:a16="http://schemas.microsoft.com/office/drawing/2014/main" id="{66809EB9-B0F8-4A4A-B221-38B1BE0705E1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2" name="Line 44">
            <a:extLst>
              <a:ext uri="{FF2B5EF4-FFF2-40B4-BE49-F238E27FC236}">
                <a16:creationId xmlns:a16="http://schemas.microsoft.com/office/drawing/2014/main" id="{77E9FF42-7440-44C9-A442-21C39CE412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3" name="Line 45">
            <a:extLst>
              <a:ext uri="{FF2B5EF4-FFF2-40B4-BE49-F238E27FC236}">
                <a16:creationId xmlns:a16="http://schemas.microsoft.com/office/drawing/2014/main" id="{710B0A93-EFA0-425A-B2B3-26722525C5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4" name="Line 46">
            <a:extLst>
              <a:ext uri="{FF2B5EF4-FFF2-40B4-BE49-F238E27FC236}">
                <a16:creationId xmlns:a16="http://schemas.microsoft.com/office/drawing/2014/main" id="{A1F54197-A61F-4043-B484-18C58F9686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5" name="Line 47">
            <a:extLst>
              <a:ext uri="{FF2B5EF4-FFF2-40B4-BE49-F238E27FC236}">
                <a16:creationId xmlns:a16="http://schemas.microsoft.com/office/drawing/2014/main" id="{3845B8D9-5BC0-4DCF-B0E2-C088DF99BF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6" name="Line 48">
            <a:extLst>
              <a:ext uri="{FF2B5EF4-FFF2-40B4-BE49-F238E27FC236}">
                <a16:creationId xmlns:a16="http://schemas.microsoft.com/office/drawing/2014/main" id="{570073E2-14EA-4E69-B355-635B13E071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7" name="Line 49">
            <a:extLst>
              <a:ext uri="{FF2B5EF4-FFF2-40B4-BE49-F238E27FC236}">
                <a16:creationId xmlns:a16="http://schemas.microsoft.com/office/drawing/2014/main" id="{175B9395-FDE1-4E99-9B1C-67A50850A3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8" name="Line 50">
            <a:extLst>
              <a:ext uri="{FF2B5EF4-FFF2-40B4-BE49-F238E27FC236}">
                <a16:creationId xmlns:a16="http://schemas.microsoft.com/office/drawing/2014/main" id="{8E3F4D06-E885-4052-B063-9BE449C573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99" name="Line 51">
            <a:extLst>
              <a:ext uri="{FF2B5EF4-FFF2-40B4-BE49-F238E27FC236}">
                <a16:creationId xmlns:a16="http://schemas.microsoft.com/office/drawing/2014/main" id="{F99CB853-DE4E-4C4D-8BCF-44BB25FF3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0" name="Freeform 52">
            <a:extLst>
              <a:ext uri="{FF2B5EF4-FFF2-40B4-BE49-F238E27FC236}">
                <a16:creationId xmlns:a16="http://schemas.microsoft.com/office/drawing/2014/main" id="{770A64D6-3EB0-4070-B234-67164664D450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1" name="Freeform 53">
            <a:extLst>
              <a:ext uri="{FF2B5EF4-FFF2-40B4-BE49-F238E27FC236}">
                <a16:creationId xmlns:a16="http://schemas.microsoft.com/office/drawing/2014/main" id="{2919A1B8-2B85-4E4B-A184-861CE35557BE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2" name="Line 54">
            <a:extLst>
              <a:ext uri="{FF2B5EF4-FFF2-40B4-BE49-F238E27FC236}">
                <a16:creationId xmlns:a16="http://schemas.microsoft.com/office/drawing/2014/main" id="{711CDCB5-F39F-4A35-AAFB-811B2D3AC0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3" name="Freeform 55">
            <a:extLst>
              <a:ext uri="{FF2B5EF4-FFF2-40B4-BE49-F238E27FC236}">
                <a16:creationId xmlns:a16="http://schemas.microsoft.com/office/drawing/2014/main" id="{79F22831-3ECB-4B8D-B6B4-6C757EEBC93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4" name="Freeform 56">
            <a:extLst>
              <a:ext uri="{FF2B5EF4-FFF2-40B4-BE49-F238E27FC236}">
                <a16:creationId xmlns:a16="http://schemas.microsoft.com/office/drawing/2014/main" id="{A306D076-3CC8-4387-8BB1-2C4562C548AF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5" name="Line 57">
            <a:extLst>
              <a:ext uri="{FF2B5EF4-FFF2-40B4-BE49-F238E27FC236}">
                <a16:creationId xmlns:a16="http://schemas.microsoft.com/office/drawing/2014/main" id="{5559AEC3-F87C-4523-8AD6-BFB274F92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6" name="Freeform 58">
            <a:extLst>
              <a:ext uri="{FF2B5EF4-FFF2-40B4-BE49-F238E27FC236}">
                <a16:creationId xmlns:a16="http://schemas.microsoft.com/office/drawing/2014/main" id="{F883EEB6-5DFC-4CE7-84F7-4C78F729883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7" name="Line 59">
            <a:extLst>
              <a:ext uri="{FF2B5EF4-FFF2-40B4-BE49-F238E27FC236}">
                <a16:creationId xmlns:a16="http://schemas.microsoft.com/office/drawing/2014/main" id="{0068B1EC-45B1-48F2-9E17-7F226F10A3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8" name="Freeform 60">
            <a:extLst>
              <a:ext uri="{FF2B5EF4-FFF2-40B4-BE49-F238E27FC236}">
                <a16:creationId xmlns:a16="http://schemas.microsoft.com/office/drawing/2014/main" id="{956CB319-F1CE-4D2E-8B33-D56C08DB717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09" name="Oval 61">
            <a:extLst>
              <a:ext uri="{FF2B5EF4-FFF2-40B4-BE49-F238E27FC236}">
                <a16:creationId xmlns:a16="http://schemas.microsoft.com/office/drawing/2014/main" id="{5E57DB3D-BEED-4D71-AB91-1DF8DEE02D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10" name="Line 62">
            <a:extLst>
              <a:ext uri="{FF2B5EF4-FFF2-40B4-BE49-F238E27FC236}">
                <a16:creationId xmlns:a16="http://schemas.microsoft.com/office/drawing/2014/main" id="{29A6FAC5-2FC7-483F-9BEF-6A224A26AE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1" name="Line 63">
            <a:extLst>
              <a:ext uri="{FF2B5EF4-FFF2-40B4-BE49-F238E27FC236}">
                <a16:creationId xmlns:a16="http://schemas.microsoft.com/office/drawing/2014/main" id="{21CCCAB6-5E1F-4888-BC6E-8C606745E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2" name="Freeform 64">
            <a:extLst>
              <a:ext uri="{FF2B5EF4-FFF2-40B4-BE49-F238E27FC236}">
                <a16:creationId xmlns:a16="http://schemas.microsoft.com/office/drawing/2014/main" id="{3DA9EBF0-6186-41B8-8974-38DF75BB07D9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3" name="Line 65">
            <a:extLst>
              <a:ext uri="{FF2B5EF4-FFF2-40B4-BE49-F238E27FC236}">
                <a16:creationId xmlns:a16="http://schemas.microsoft.com/office/drawing/2014/main" id="{A38E1FB0-7CF8-4225-9755-B0977D47B3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4" name="Text Box 66">
            <a:extLst>
              <a:ext uri="{FF2B5EF4-FFF2-40B4-BE49-F238E27FC236}">
                <a16:creationId xmlns:a16="http://schemas.microsoft.com/office/drawing/2014/main" id="{42CDB474-348B-4FAE-A746-48D9BCA96066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2915" name="Line 67">
            <a:extLst>
              <a:ext uri="{FF2B5EF4-FFF2-40B4-BE49-F238E27FC236}">
                <a16:creationId xmlns:a16="http://schemas.microsoft.com/office/drawing/2014/main" id="{8EB78F4E-C4C6-40A2-BBE8-C36F7D4021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6" name="Line 68">
            <a:extLst>
              <a:ext uri="{FF2B5EF4-FFF2-40B4-BE49-F238E27FC236}">
                <a16:creationId xmlns:a16="http://schemas.microsoft.com/office/drawing/2014/main" id="{419FE8DB-7B73-43BA-B2D4-625832A73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7" name="Line 69">
            <a:extLst>
              <a:ext uri="{FF2B5EF4-FFF2-40B4-BE49-F238E27FC236}">
                <a16:creationId xmlns:a16="http://schemas.microsoft.com/office/drawing/2014/main" id="{5BB8B1C2-4102-4645-9C7A-F32CF5289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8" name="Freeform 70">
            <a:extLst>
              <a:ext uri="{FF2B5EF4-FFF2-40B4-BE49-F238E27FC236}">
                <a16:creationId xmlns:a16="http://schemas.microsoft.com/office/drawing/2014/main" id="{F5C11723-7F05-49D8-9095-ABFC8FDB4D82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19" name="Line 71">
            <a:extLst>
              <a:ext uri="{FF2B5EF4-FFF2-40B4-BE49-F238E27FC236}">
                <a16:creationId xmlns:a16="http://schemas.microsoft.com/office/drawing/2014/main" id="{55E196B1-E5A5-48B1-8A18-16A141C49A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0" name="Freeform 72">
            <a:extLst>
              <a:ext uri="{FF2B5EF4-FFF2-40B4-BE49-F238E27FC236}">
                <a16:creationId xmlns:a16="http://schemas.microsoft.com/office/drawing/2014/main" id="{90550689-7D9A-4FD4-8D13-90155E900E8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1" name="Freeform 73">
            <a:extLst>
              <a:ext uri="{FF2B5EF4-FFF2-40B4-BE49-F238E27FC236}">
                <a16:creationId xmlns:a16="http://schemas.microsoft.com/office/drawing/2014/main" id="{8F6A6F8B-5CD5-462C-BDB3-EC2301D035D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2" name="Freeform 74">
            <a:extLst>
              <a:ext uri="{FF2B5EF4-FFF2-40B4-BE49-F238E27FC236}">
                <a16:creationId xmlns:a16="http://schemas.microsoft.com/office/drawing/2014/main" id="{FC2F3AB3-48DD-4FBE-988A-28752421FA3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3" name="Freeform 75">
            <a:extLst>
              <a:ext uri="{FF2B5EF4-FFF2-40B4-BE49-F238E27FC236}">
                <a16:creationId xmlns:a16="http://schemas.microsoft.com/office/drawing/2014/main" id="{CC9AF4AC-128C-48B7-9FD3-A89C9231221C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4" name="Freeform 76">
            <a:extLst>
              <a:ext uri="{FF2B5EF4-FFF2-40B4-BE49-F238E27FC236}">
                <a16:creationId xmlns:a16="http://schemas.microsoft.com/office/drawing/2014/main" id="{4DEF2930-D399-46D2-83BD-03828D44A912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5" name="Oval 77">
            <a:extLst>
              <a:ext uri="{FF2B5EF4-FFF2-40B4-BE49-F238E27FC236}">
                <a16:creationId xmlns:a16="http://schemas.microsoft.com/office/drawing/2014/main" id="{DA492A01-9B16-4B88-AF05-A049844155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26" name="Line 78">
            <a:extLst>
              <a:ext uri="{FF2B5EF4-FFF2-40B4-BE49-F238E27FC236}">
                <a16:creationId xmlns:a16="http://schemas.microsoft.com/office/drawing/2014/main" id="{A4996EE9-E3E5-4419-A913-8A1B703BDE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7" name="Line 79">
            <a:extLst>
              <a:ext uri="{FF2B5EF4-FFF2-40B4-BE49-F238E27FC236}">
                <a16:creationId xmlns:a16="http://schemas.microsoft.com/office/drawing/2014/main" id="{E52D36A2-1958-4CC6-9C33-1B4796DB2E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8" name="Freeform 80">
            <a:extLst>
              <a:ext uri="{FF2B5EF4-FFF2-40B4-BE49-F238E27FC236}">
                <a16:creationId xmlns:a16="http://schemas.microsoft.com/office/drawing/2014/main" id="{05760944-DB25-49DB-83E6-1232EF4F3D9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29" name="Oval 81">
            <a:extLst>
              <a:ext uri="{FF2B5EF4-FFF2-40B4-BE49-F238E27FC236}">
                <a16:creationId xmlns:a16="http://schemas.microsoft.com/office/drawing/2014/main" id="{C35D9C63-E960-4A77-86A1-A46E49F556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30" name="Line 82">
            <a:extLst>
              <a:ext uri="{FF2B5EF4-FFF2-40B4-BE49-F238E27FC236}">
                <a16:creationId xmlns:a16="http://schemas.microsoft.com/office/drawing/2014/main" id="{60CD2D4A-8556-49F5-9B1C-48C00E283F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1" name="Oval 83">
            <a:extLst>
              <a:ext uri="{FF2B5EF4-FFF2-40B4-BE49-F238E27FC236}">
                <a16:creationId xmlns:a16="http://schemas.microsoft.com/office/drawing/2014/main" id="{2F9750E9-4693-45EB-B0AC-81DBB973C8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32" name="Freeform 84">
            <a:extLst>
              <a:ext uri="{FF2B5EF4-FFF2-40B4-BE49-F238E27FC236}">
                <a16:creationId xmlns:a16="http://schemas.microsoft.com/office/drawing/2014/main" id="{3D00E0A1-D6B9-4B98-B163-9E95CCEDC03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3" name="Freeform 85">
            <a:extLst>
              <a:ext uri="{FF2B5EF4-FFF2-40B4-BE49-F238E27FC236}">
                <a16:creationId xmlns:a16="http://schemas.microsoft.com/office/drawing/2014/main" id="{52F91C4A-59B7-43DB-8A9B-4052C260A5CB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4" name="Oval 86">
            <a:extLst>
              <a:ext uri="{FF2B5EF4-FFF2-40B4-BE49-F238E27FC236}">
                <a16:creationId xmlns:a16="http://schemas.microsoft.com/office/drawing/2014/main" id="{56DDD3F3-677A-49CB-8FB2-1E46FDF19C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35" name="Line 87">
            <a:extLst>
              <a:ext uri="{FF2B5EF4-FFF2-40B4-BE49-F238E27FC236}">
                <a16:creationId xmlns:a16="http://schemas.microsoft.com/office/drawing/2014/main" id="{42775888-F3A8-4515-B5C1-3E0317015D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6" name="Oval 88">
            <a:extLst>
              <a:ext uri="{FF2B5EF4-FFF2-40B4-BE49-F238E27FC236}">
                <a16:creationId xmlns:a16="http://schemas.microsoft.com/office/drawing/2014/main" id="{B7D00A5B-EB6B-4850-BFD0-EC76BC73DEC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37" name="Freeform 89">
            <a:extLst>
              <a:ext uri="{FF2B5EF4-FFF2-40B4-BE49-F238E27FC236}">
                <a16:creationId xmlns:a16="http://schemas.microsoft.com/office/drawing/2014/main" id="{A54C9538-03A9-45C9-AD5A-FC7B5CC72526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8" name="Freeform 90">
            <a:extLst>
              <a:ext uri="{FF2B5EF4-FFF2-40B4-BE49-F238E27FC236}">
                <a16:creationId xmlns:a16="http://schemas.microsoft.com/office/drawing/2014/main" id="{A61CC43A-59AD-42D8-936F-38971EFA2A36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39" name="Line 91">
            <a:extLst>
              <a:ext uri="{FF2B5EF4-FFF2-40B4-BE49-F238E27FC236}">
                <a16:creationId xmlns:a16="http://schemas.microsoft.com/office/drawing/2014/main" id="{4E033A90-6E9F-49BF-93B4-CE82213020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0" name="Oval 92">
            <a:extLst>
              <a:ext uri="{FF2B5EF4-FFF2-40B4-BE49-F238E27FC236}">
                <a16:creationId xmlns:a16="http://schemas.microsoft.com/office/drawing/2014/main" id="{EDB9C63F-327E-489D-8CB7-134C980B04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41" name="Freeform 93">
            <a:extLst>
              <a:ext uri="{FF2B5EF4-FFF2-40B4-BE49-F238E27FC236}">
                <a16:creationId xmlns:a16="http://schemas.microsoft.com/office/drawing/2014/main" id="{793BC857-7F00-45F5-AB2A-60F0A1284358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2" name="Freeform 94">
            <a:extLst>
              <a:ext uri="{FF2B5EF4-FFF2-40B4-BE49-F238E27FC236}">
                <a16:creationId xmlns:a16="http://schemas.microsoft.com/office/drawing/2014/main" id="{66479E85-BA69-4337-807E-FF120E510C73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3" name="Freeform 95">
            <a:extLst>
              <a:ext uri="{FF2B5EF4-FFF2-40B4-BE49-F238E27FC236}">
                <a16:creationId xmlns:a16="http://schemas.microsoft.com/office/drawing/2014/main" id="{91EC77AE-A927-470B-8345-057082A6615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4" name="Line 96">
            <a:extLst>
              <a:ext uri="{FF2B5EF4-FFF2-40B4-BE49-F238E27FC236}">
                <a16:creationId xmlns:a16="http://schemas.microsoft.com/office/drawing/2014/main" id="{9167FB7D-09C6-4424-A69A-D2792743EB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5" name="Freeform 97">
            <a:extLst>
              <a:ext uri="{FF2B5EF4-FFF2-40B4-BE49-F238E27FC236}">
                <a16:creationId xmlns:a16="http://schemas.microsoft.com/office/drawing/2014/main" id="{2A077CF2-622D-4D2C-9937-8DBE98A2AC5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6" name="Freeform 98">
            <a:extLst>
              <a:ext uri="{FF2B5EF4-FFF2-40B4-BE49-F238E27FC236}">
                <a16:creationId xmlns:a16="http://schemas.microsoft.com/office/drawing/2014/main" id="{01B52F3D-354E-49A4-9251-B323EBC9B9F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7" name="Freeform 99">
            <a:extLst>
              <a:ext uri="{FF2B5EF4-FFF2-40B4-BE49-F238E27FC236}">
                <a16:creationId xmlns:a16="http://schemas.microsoft.com/office/drawing/2014/main" id="{7200F74A-6C3E-451F-8974-CAE8B93DF74A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48" name="Oval 100">
            <a:extLst>
              <a:ext uri="{FF2B5EF4-FFF2-40B4-BE49-F238E27FC236}">
                <a16:creationId xmlns:a16="http://schemas.microsoft.com/office/drawing/2014/main" id="{8C0E4B1A-6070-48FD-977D-1C4061E476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49" name="Oval 101">
            <a:extLst>
              <a:ext uri="{FF2B5EF4-FFF2-40B4-BE49-F238E27FC236}">
                <a16:creationId xmlns:a16="http://schemas.microsoft.com/office/drawing/2014/main" id="{5D0B17E5-104B-4D39-9D00-A88153118F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50" name="Line 102">
            <a:extLst>
              <a:ext uri="{FF2B5EF4-FFF2-40B4-BE49-F238E27FC236}">
                <a16:creationId xmlns:a16="http://schemas.microsoft.com/office/drawing/2014/main" id="{5AA8AC41-5140-4AF1-B719-9851C37B41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1" name="Line 103">
            <a:extLst>
              <a:ext uri="{FF2B5EF4-FFF2-40B4-BE49-F238E27FC236}">
                <a16:creationId xmlns:a16="http://schemas.microsoft.com/office/drawing/2014/main" id="{619E5FD8-E5BC-4CA2-977E-C836E9B1B2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2" name="Line 104">
            <a:extLst>
              <a:ext uri="{FF2B5EF4-FFF2-40B4-BE49-F238E27FC236}">
                <a16:creationId xmlns:a16="http://schemas.microsoft.com/office/drawing/2014/main" id="{6D3D2009-9C44-4EDE-A549-7D1B84CB9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3" name="Line 105">
            <a:extLst>
              <a:ext uri="{FF2B5EF4-FFF2-40B4-BE49-F238E27FC236}">
                <a16:creationId xmlns:a16="http://schemas.microsoft.com/office/drawing/2014/main" id="{DDB4052E-5D46-479B-8D90-BEA8A0EE5A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4" name="Line 106">
            <a:extLst>
              <a:ext uri="{FF2B5EF4-FFF2-40B4-BE49-F238E27FC236}">
                <a16:creationId xmlns:a16="http://schemas.microsoft.com/office/drawing/2014/main" id="{EEF899DB-21C2-43A7-B953-B5D860D00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5" name="Line 107">
            <a:extLst>
              <a:ext uri="{FF2B5EF4-FFF2-40B4-BE49-F238E27FC236}">
                <a16:creationId xmlns:a16="http://schemas.microsoft.com/office/drawing/2014/main" id="{8DBA78B5-1745-49A8-8ECB-B6F7168764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6" name="Line 108">
            <a:extLst>
              <a:ext uri="{FF2B5EF4-FFF2-40B4-BE49-F238E27FC236}">
                <a16:creationId xmlns:a16="http://schemas.microsoft.com/office/drawing/2014/main" id="{B4E89E29-B2CD-4750-8C51-7B1047848F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7" name="Line 109">
            <a:extLst>
              <a:ext uri="{FF2B5EF4-FFF2-40B4-BE49-F238E27FC236}">
                <a16:creationId xmlns:a16="http://schemas.microsoft.com/office/drawing/2014/main" id="{37430E7D-C36A-464D-9FE5-25D7C47E96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8" name="Line 110">
            <a:extLst>
              <a:ext uri="{FF2B5EF4-FFF2-40B4-BE49-F238E27FC236}">
                <a16:creationId xmlns:a16="http://schemas.microsoft.com/office/drawing/2014/main" id="{9C01323F-409E-49CF-BC71-57B10DC44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59" name="Line 111">
            <a:extLst>
              <a:ext uri="{FF2B5EF4-FFF2-40B4-BE49-F238E27FC236}">
                <a16:creationId xmlns:a16="http://schemas.microsoft.com/office/drawing/2014/main" id="{E45DFEC5-B01C-42AD-A61A-137E068C16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0" name="Oval 112">
            <a:extLst>
              <a:ext uri="{FF2B5EF4-FFF2-40B4-BE49-F238E27FC236}">
                <a16:creationId xmlns:a16="http://schemas.microsoft.com/office/drawing/2014/main" id="{DB1E3778-23BF-45BB-9BC4-DE814726E8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61" name="Oval 113">
            <a:extLst>
              <a:ext uri="{FF2B5EF4-FFF2-40B4-BE49-F238E27FC236}">
                <a16:creationId xmlns:a16="http://schemas.microsoft.com/office/drawing/2014/main" id="{B85669ED-0B0E-4DE9-A68D-3C8BBB7605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62" name="Line 114">
            <a:extLst>
              <a:ext uri="{FF2B5EF4-FFF2-40B4-BE49-F238E27FC236}">
                <a16:creationId xmlns:a16="http://schemas.microsoft.com/office/drawing/2014/main" id="{2ACE2511-5F16-4E45-A95E-CB7193E38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3" name="Line 115">
            <a:extLst>
              <a:ext uri="{FF2B5EF4-FFF2-40B4-BE49-F238E27FC236}">
                <a16:creationId xmlns:a16="http://schemas.microsoft.com/office/drawing/2014/main" id="{C938630A-EBE9-43DB-96E8-03DBE568FC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4" name="Line 116">
            <a:extLst>
              <a:ext uri="{FF2B5EF4-FFF2-40B4-BE49-F238E27FC236}">
                <a16:creationId xmlns:a16="http://schemas.microsoft.com/office/drawing/2014/main" id="{28728C5C-2782-400D-A7C3-96C01F4B8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5" name="Line 117">
            <a:extLst>
              <a:ext uri="{FF2B5EF4-FFF2-40B4-BE49-F238E27FC236}">
                <a16:creationId xmlns:a16="http://schemas.microsoft.com/office/drawing/2014/main" id="{B4057580-CBDF-404B-AA76-4287BAAA2A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6" name="Line 118">
            <a:extLst>
              <a:ext uri="{FF2B5EF4-FFF2-40B4-BE49-F238E27FC236}">
                <a16:creationId xmlns:a16="http://schemas.microsoft.com/office/drawing/2014/main" id="{ADDC80F9-D01D-48BA-9071-4A5AC116FA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7" name="Line 119">
            <a:extLst>
              <a:ext uri="{FF2B5EF4-FFF2-40B4-BE49-F238E27FC236}">
                <a16:creationId xmlns:a16="http://schemas.microsoft.com/office/drawing/2014/main" id="{E84D5433-6918-4572-9539-6F379A643F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8" name="Line 120">
            <a:extLst>
              <a:ext uri="{FF2B5EF4-FFF2-40B4-BE49-F238E27FC236}">
                <a16:creationId xmlns:a16="http://schemas.microsoft.com/office/drawing/2014/main" id="{EEB84C57-D958-4D3F-9765-C2C4C7D5E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69" name="Line 121">
            <a:extLst>
              <a:ext uri="{FF2B5EF4-FFF2-40B4-BE49-F238E27FC236}">
                <a16:creationId xmlns:a16="http://schemas.microsoft.com/office/drawing/2014/main" id="{8AB27DF1-80EB-40A4-BAF0-2F209084D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0" name="Line 122">
            <a:extLst>
              <a:ext uri="{FF2B5EF4-FFF2-40B4-BE49-F238E27FC236}">
                <a16:creationId xmlns:a16="http://schemas.microsoft.com/office/drawing/2014/main" id="{7F3F9AD1-6B45-4477-A910-D52218135F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1" name="Line 123">
            <a:extLst>
              <a:ext uri="{FF2B5EF4-FFF2-40B4-BE49-F238E27FC236}">
                <a16:creationId xmlns:a16="http://schemas.microsoft.com/office/drawing/2014/main" id="{DB931FC5-F086-4413-A11E-DD277623BF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2" name="Line 124">
            <a:extLst>
              <a:ext uri="{FF2B5EF4-FFF2-40B4-BE49-F238E27FC236}">
                <a16:creationId xmlns:a16="http://schemas.microsoft.com/office/drawing/2014/main" id="{9000EAF9-4F93-4A60-89C7-AB5C734CC2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3" name="Line 125">
            <a:extLst>
              <a:ext uri="{FF2B5EF4-FFF2-40B4-BE49-F238E27FC236}">
                <a16:creationId xmlns:a16="http://schemas.microsoft.com/office/drawing/2014/main" id="{A4E1025F-414F-4395-92D4-D555C41CC1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4" name="Line 126">
            <a:extLst>
              <a:ext uri="{FF2B5EF4-FFF2-40B4-BE49-F238E27FC236}">
                <a16:creationId xmlns:a16="http://schemas.microsoft.com/office/drawing/2014/main" id="{28D6E081-69BA-4AB5-BEC0-AFFC209798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5" name="Line 127">
            <a:extLst>
              <a:ext uri="{FF2B5EF4-FFF2-40B4-BE49-F238E27FC236}">
                <a16:creationId xmlns:a16="http://schemas.microsoft.com/office/drawing/2014/main" id="{5197A362-26BF-4455-9794-E68B928CB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6" name="Line 128">
            <a:extLst>
              <a:ext uri="{FF2B5EF4-FFF2-40B4-BE49-F238E27FC236}">
                <a16:creationId xmlns:a16="http://schemas.microsoft.com/office/drawing/2014/main" id="{4C479BAE-3DD3-4164-B3BC-B570C4DFC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7" name="Line 129">
            <a:extLst>
              <a:ext uri="{FF2B5EF4-FFF2-40B4-BE49-F238E27FC236}">
                <a16:creationId xmlns:a16="http://schemas.microsoft.com/office/drawing/2014/main" id="{236D7F94-9518-44CB-89A2-E110DFAF9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8" name="Line 130">
            <a:extLst>
              <a:ext uri="{FF2B5EF4-FFF2-40B4-BE49-F238E27FC236}">
                <a16:creationId xmlns:a16="http://schemas.microsoft.com/office/drawing/2014/main" id="{32E4DE92-F1F9-40F3-85F7-2BE497090A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79" name="Freeform 131">
            <a:extLst>
              <a:ext uri="{FF2B5EF4-FFF2-40B4-BE49-F238E27FC236}">
                <a16:creationId xmlns:a16="http://schemas.microsoft.com/office/drawing/2014/main" id="{813643B7-2124-4B5B-BD9E-394A3B642992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0" name="Freeform 132">
            <a:extLst>
              <a:ext uri="{FF2B5EF4-FFF2-40B4-BE49-F238E27FC236}">
                <a16:creationId xmlns:a16="http://schemas.microsoft.com/office/drawing/2014/main" id="{64346903-ADF9-4996-A7E6-29C08A3594AA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1" name="Freeform 133">
            <a:extLst>
              <a:ext uri="{FF2B5EF4-FFF2-40B4-BE49-F238E27FC236}">
                <a16:creationId xmlns:a16="http://schemas.microsoft.com/office/drawing/2014/main" id="{D6911A8D-2554-4788-92AD-B10AFA134630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2" name="Freeform 134">
            <a:extLst>
              <a:ext uri="{FF2B5EF4-FFF2-40B4-BE49-F238E27FC236}">
                <a16:creationId xmlns:a16="http://schemas.microsoft.com/office/drawing/2014/main" id="{ADEBB37D-266A-45C6-B916-3734380AD2B7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3" name="Oval 135">
            <a:extLst>
              <a:ext uri="{FF2B5EF4-FFF2-40B4-BE49-F238E27FC236}">
                <a16:creationId xmlns:a16="http://schemas.microsoft.com/office/drawing/2014/main" id="{5460C67E-5C76-4383-B836-11846EC33D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84" name="Oval 136">
            <a:extLst>
              <a:ext uri="{FF2B5EF4-FFF2-40B4-BE49-F238E27FC236}">
                <a16:creationId xmlns:a16="http://schemas.microsoft.com/office/drawing/2014/main" id="{0CCEBA61-1CA2-4936-AEAA-7809E31D80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85" name="Oval 137">
            <a:extLst>
              <a:ext uri="{FF2B5EF4-FFF2-40B4-BE49-F238E27FC236}">
                <a16:creationId xmlns:a16="http://schemas.microsoft.com/office/drawing/2014/main" id="{83B8BF1D-8A90-460C-90F1-0614437BFE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86" name="Oval 138">
            <a:extLst>
              <a:ext uri="{FF2B5EF4-FFF2-40B4-BE49-F238E27FC236}">
                <a16:creationId xmlns:a16="http://schemas.microsoft.com/office/drawing/2014/main" id="{6630BA34-1544-4679-8815-FE1A5B9B84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87" name="Freeform 139">
            <a:extLst>
              <a:ext uri="{FF2B5EF4-FFF2-40B4-BE49-F238E27FC236}">
                <a16:creationId xmlns:a16="http://schemas.microsoft.com/office/drawing/2014/main" id="{0102D8D0-A3F7-47BD-B888-3CD664E24886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8" name="Freeform 140">
            <a:extLst>
              <a:ext uri="{FF2B5EF4-FFF2-40B4-BE49-F238E27FC236}">
                <a16:creationId xmlns:a16="http://schemas.microsoft.com/office/drawing/2014/main" id="{9D135D9F-FA81-45A2-AC71-7D2CCA20BA8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89" name="Freeform 141">
            <a:extLst>
              <a:ext uri="{FF2B5EF4-FFF2-40B4-BE49-F238E27FC236}">
                <a16:creationId xmlns:a16="http://schemas.microsoft.com/office/drawing/2014/main" id="{ABE23D70-0D86-4310-96D8-BF2DBD861F6C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90" name="Freeform 142">
            <a:extLst>
              <a:ext uri="{FF2B5EF4-FFF2-40B4-BE49-F238E27FC236}">
                <a16:creationId xmlns:a16="http://schemas.microsoft.com/office/drawing/2014/main" id="{FAE41752-5D2D-486C-A6A2-D5F50580A744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91" name="Oval 143">
            <a:extLst>
              <a:ext uri="{FF2B5EF4-FFF2-40B4-BE49-F238E27FC236}">
                <a16:creationId xmlns:a16="http://schemas.microsoft.com/office/drawing/2014/main" id="{DF775E00-A045-4009-BB36-F78494A4D4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2" name="Oval 144">
            <a:extLst>
              <a:ext uri="{FF2B5EF4-FFF2-40B4-BE49-F238E27FC236}">
                <a16:creationId xmlns:a16="http://schemas.microsoft.com/office/drawing/2014/main" id="{380DE67F-95DA-4F0C-BEF6-B7557B2918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3" name="Oval 145">
            <a:extLst>
              <a:ext uri="{FF2B5EF4-FFF2-40B4-BE49-F238E27FC236}">
                <a16:creationId xmlns:a16="http://schemas.microsoft.com/office/drawing/2014/main" id="{F7D7A04F-1E14-4776-9DB0-5E584D7737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4" name="Freeform 146">
            <a:extLst>
              <a:ext uri="{FF2B5EF4-FFF2-40B4-BE49-F238E27FC236}">
                <a16:creationId xmlns:a16="http://schemas.microsoft.com/office/drawing/2014/main" id="{20094731-9A74-4DAF-B6EF-9FCFBDBF7D1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95" name="Oval 147">
            <a:extLst>
              <a:ext uri="{FF2B5EF4-FFF2-40B4-BE49-F238E27FC236}">
                <a16:creationId xmlns:a16="http://schemas.microsoft.com/office/drawing/2014/main" id="{43265629-98A6-4013-9021-25BA9ADE6A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6" name="Oval 148">
            <a:extLst>
              <a:ext uri="{FF2B5EF4-FFF2-40B4-BE49-F238E27FC236}">
                <a16:creationId xmlns:a16="http://schemas.microsoft.com/office/drawing/2014/main" id="{DA0324C3-96F4-42FC-88E5-2AF404069A4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7" name="Oval 149">
            <a:extLst>
              <a:ext uri="{FF2B5EF4-FFF2-40B4-BE49-F238E27FC236}">
                <a16:creationId xmlns:a16="http://schemas.microsoft.com/office/drawing/2014/main" id="{0F9CE993-9EF6-4C49-8D5F-FCAFE5D2BD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2998" name="Line 150">
            <a:extLst>
              <a:ext uri="{FF2B5EF4-FFF2-40B4-BE49-F238E27FC236}">
                <a16:creationId xmlns:a16="http://schemas.microsoft.com/office/drawing/2014/main" id="{C0FC4D44-0994-4994-AD4C-34C039AFB6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999" name="Oval 151">
            <a:extLst>
              <a:ext uri="{FF2B5EF4-FFF2-40B4-BE49-F238E27FC236}">
                <a16:creationId xmlns:a16="http://schemas.microsoft.com/office/drawing/2014/main" id="{BAF238C1-3347-44AE-B478-16ABAD0329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00" name="Oval 152">
            <a:extLst>
              <a:ext uri="{FF2B5EF4-FFF2-40B4-BE49-F238E27FC236}">
                <a16:creationId xmlns:a16="http://schemas.microsoft.com/office/drawing/2014/main" id="{5CD80AD8-AE52-4EE6-88C8-5D6DBCCD65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01" name="Oval 153">
            <a:extLst>
              <a:ext uri="{FF2B5EF4-FFF2-40B4-BE49-F238E27FC236}">
                <a16:creationId xmlns:a16="http://schemas.microsoft.com/office/drawing/2014/main" id="{5250048B-58CA-4D38-A1A7-2C3771BAEA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02" name="Freeform 154">
            <a:extLst>
              <a:ext uri="{FF2B5EF4-FFF2-40B4-BE49-F238E27FC236}">
                <a16:creationId xmlns:a16="http://schemas.microsoft.com/office/drawing/2014/main" id="{6981710C-16D3-4AE8-89BA-54FE1B2E0E24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3" name="Line 155">
            <a:extLst>
              <a:ext uri="{FF2B5EF4-FFF2-40B4-BE49-F238E27FC236}">
                <a16:creationId xmlns:a16="http://schemas.microsoft.com/office/drawing/2014/main" id="{C4AF52FA-7360-4A58-85C7-02875679D9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4" name="Line 156">
            <a:extLst>
              <a:ext uri="{FF2B5EF4-FFF2-40B4-BE49-F238E27FC236}">
                <a16:creationId xmlns:a16="http://schemas.microsoft.com/office/drawing/2014/main" id="{3A92EB45-794B-4BFF-A9F2-739E531989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5" name="Line 157">
            <a:extLst>
              <a:ext uri="{FF2B5EF4-FFF2-40B4-BE49-F238E27FC236}">
                <a16:creationId xmlns:a16="http://schemas.microsoft.com/office/drawing/2014/main" id="{25787667-249D-4EB2-98B2-3AB43655E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6" name="Freeform 158">
            <a:extLst>
              <a:ext uri="{FF2B5EF4-FFF2-40B4-BE49-F238E27FC236}">
                <a16:creationId xmlns:a16="http://schemas.microsoft.com/office/drawing/2014/main" id="{E14E2D26-1927-4F20-9FAD-F427C4B07DA0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7" name="Freeform 159">
            <a:extLst>
              <a:ext uri="{FF2B5EF4-FFF2-40B4-BE49-F238E27FC236}">
                <a16:creationId xmlns:a16="http://schemas.microsoft.com/office/drawing/2014/main" id="{101FCB46-2DF8-42F1-8634-22CBF0D4F0B1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8" name="Line 160">
            <a:extLst>
              <a:ext uri="{FF2B5EF4-FFF2-40B4-BE49-F238E27FC236}">
                <a16:creationId xmlns:a16="http://schemas.microsoft.com/office/drawing/2014/main" id="{4024B1D4-68AE-47CE-A82B-5C78AAA81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09" name="Line 161">
            <a:extLst>
              <a:ext uri="{FF2B5EF4-FFF2-40B4-BE49-F238E27FC236}">
                <a16:creationId xmlns:a16="http://schemas.microsoft.com/office/drawing/2014/main" id="{F7683D37-6B47-438D-AD7E-58AED4B9DE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0" name="Line 162">
            <a:extLst>
              <a:ext uri="{FF2B5EF4-FFF2-40B4-BE49-F238E27FC236}">
                <a16:creationId xmlns:a16="http://schemas.microsoft.com/office/drawing/2014/main" id="{5E7E3B4B-06F6-440C-822A-2C3A5A320F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1" name="Freeform 163">
            <a:extLst>
              <a:ext uri="{FF2B5EF4-FFF2-40B4-BE49-F238E27FC236}">
                <a16:creationId xmlns:a16="http://schemas.microsoft.com/office/drawing/2014/main" id="{05D81A24-FF9D-4001-8B2D-049396EA7FD3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2" name="Line 164">
            <a:extLst>
              <a:ext uri="{FF2B5EF4-FFF2-40B4-BE49-F238E27FC236}">
                <a16:creationId xmlns:a16="http://schemas.microsoft.com/office/drawing/2014/main" id="{C43E6DCC-A04D-4EC7-9242-F0227A8AE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3" name="Freeform 165">
            <a:extLst>
              <a:ext uri="{FF2B5EF4-FFF2-40B4-BE49-F238E27FC236}">
                <a16:creationId xmlns:a16="http://schemas.microsoft.com/office/drawing/2014/main" id="{5CF522C4-B99D-406C-9B12-0953A568A137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4" name="Freeform 166">
            <a:extLst>
              <a:ext uri="{FF2B5EF4-FFF2-40B4-BE49-F238E27FC236}">
                <a16:creationId xmlns:a16="http://schemas.microsoft.com/office/drawing/2014/main" id="{A8F7F596-8A27-49A9-A848-138ABE1A919B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5" name="Freeform 167">
            <a:extLst>
              <a:ext uri="{FF2B5EF4-FFF2-40B4-BE49-F238E27FC236}">
                <a16:creationId xmlns:a16="http://schemas.microsoft.com/office/drawing/2014/main" id="{981E1B4C-4B84-4A48-91BA-9FA5913D527B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6" name="Freeform 168">
            <a:extLst>
              <a:ext uri="{FF2B5EF4-FFF2-40B4-BE49-F238E27FC236}">
                <a16:creationId xmlns:a16="http://schemas.microsoft.com/office/drawing/2014/main" id="{5EF7C1A0-7B60-45A3-8180-F94F51D5C5DC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17" name="Oval 169">
            <a:extLst>
              <a:ext uri="{FF2B5EF4-FFF2-40B4-BE49-F238E27FC236}">
                <a16:creationId xmlns:a16="http://schemas.microsoft.com/office/drawing/2014/main" id="{DD19AC82-BE48-40C0-B117-F83DE0EA26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18" name="Oval 170">
            <a:extLst>
              <a:ext uri="{FF2B5EF4-FFF2-40B4-BE49-F238E27FC236}">
                <a16:creationId xmlns:a16="http://schemas.microsoft.com/office/drawing/2014/main" id="{BC92CC21-2415-4088-BECE-6A0412080E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19" name="Oval 171">
            <a:extLst>
              <a:ext uri="{FF2B5EF4-FFF2-40B4-BE49-F238E27FC236}">
                <a16:creationId xmlns:a16="http://schemas.microsoft.com/office/drawing/2014/main" id="{F1FE3EFF-E7BD-403D-BA71-21DDFE01A9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0" name="Oval 172">
            <a:extLst>
              <a:ext uri="{FF2B5EF4-FFF2-40B4-BE49-F238E27FC236}">
                <a16:creationId xmlns:a16="http://schemas.microsoft.com/office/drawing/2014/main" id="{548FEDD3-7224-43F4-8E57-1AB5BBBCEE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1" name="Oval 173">
            <a:extLst>
              <a:ext uri="{FF2B5EF4-FFF2-40B4-BE49-F238E27FC236}">
                <a16:creationId xmlns:a16="http://schemas.microsoft.com/office/drawing/2014/main" id="{58B072F8-3477-40D0-B95F-836319ADC9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2" name="Oval 174">
            <a:extLst>
              <a:ext uri="{FF2B5EF4-FFF2-40B4-BE49-F238E27FC236}">
                <a16:creationId xmlns:a16="http://schemas.microsoft.com/office/drawing/2014/main" id="{E9CF5A73-ED4A-45C8-A998-7DB0D1829F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3" name="Oval 175">
            <a:extLst>
              <a:ext uri="{FF2B5EF4-FFF2-40B4-BE49-F238E27FC236}">
                <a16:creationId xmlns:a16="http://schemas.microsoft.com/office/drawing/2014/main" id="{62BD5E17-75F6-4256-BFC5-F87A9C4E71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4" name="Oval 176">
            <a:extLst>
              <a:ext uri="{FF2B5EF4-FFF2-40B4-BE49-F238E27FC236}">
                <a16:creationId xmlns:a16="http://schemas.microsoft.com/office/drawing/2014/main" id="{34E9B7B9-AD30-4E0E-A244-29D7C54998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5" name="Oval 177">
            <a:extLst>
              <a:ext uri="{FF2B5EF4-FFF2-40B4-BE49-F238E27FC236}">
                <a16:creationId xmlns:a16="http://schemas.microsoft.com/office/drawing/2014/main" id="{5855F735-19DE-4BB5-AF80-6D09EFA1E8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6" name="Oval 178">
            <a:extLst>
              <a:ext uri="{FF2B5EF4-FFF2-40B4-BE49-F238E27FC236}">
                <a16:creationId xmlns:a16="http://schemas.microsoft.com/office/drawing/2014/main" id="{EB66A8D3-0E0C-4085-99A8-83232842DE3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7" name="Oval 179">
            <a:extLst>
              <a:ext uri="{FF2B5EF4-FFF2-40B4-BE49-F238E27FC236}">
                <a16:creationId xmlns:a16="http://schemas.microsoft.com/office/drawing/2014/main" id="{36A1F399-EC14-4873-A50C-3B5997CA19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8" name="Oval 180">
            <a:extLst>
              <a:ext uri="{FF2B5EF4-FFF2-40B4-BE49-F238E27FC236}">
                <a16:creationId xmlns:a16="http://schemas.microsoft.com/office/drawing/2014/main" id="{557EB6E0-44E4-43BE-A1B8-069A65645E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29" name="Oval 181">
            <a:extLst>
              <a:ext uri="{FF2B5EF4-FFF2-40B4-BE49-F238E27FC236}">
                <a16:creationId xmlns:a16="http://schemas.microsoft.com/office/drawing/2014/main" id="{95A462BA-8A89-4028-990E-1694A3760C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30" name="Oval 182">
            <a:extLst>
              <a:ext uri="{FF2B5EF4-FFF2-40B4-BE49-F238E27FC236}">
                <a16:creationId xmlns:a16="http://schemas.microsoft.com/office/drawing/2014/main" id="{0306F47C-F891-4DF0-95CC-7C1427F075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31" name="Oval 183">
            <a:extLst>
              <a:ext uri="{FF2B5EF4-FFF2-40B4-BE49-F238E27FC236}">
                <a16:creationId xmlns:a16="http://schemas.microsoft.com/office/drawing/2014/main" id="{3FA496C8-1892-49E0-AF05-54C2DDF8EC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32" name="Line 184">
            <a:extLst>
              <a:ext uri="{FF2B5EF4-FFF2-40B4-BE49-F238E27FC236}">
                <a16:creationId xmlns:a16="http://schemas.microsoft.com/office/drawing/2014/main" id="{2ADD43B5-172A-48A8-94F7-5BB1A6F19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1" y="3667126"/>
            <a:ext cx="33337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3033" name="Text Box 185">
            <a:extLst>
              <a:ext uri="{FF2B5EF4-FFF2-40B4-BE49-F238E27FC236}">
                <a16:creationId xmlns:a16="http://schemas.microsoft.com/office/drawing/2014/main" id="{70A63C94-2404-4FFB-BE2E-FCD7B060ACC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3034" name="Freeform 186">
            <a:extLst>
              <a:ext uri="{FF2B5EF4-FFF2-40B4-BE49-F238E27FC236}">
                <a16:creationId xmlns:a16="http://schemas.microsoft.com/office/drawing/2014/main" id="{01E8737C-DE05-41D9-AD85-6BC7FADAEC98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35" name="Freeform 187">
            <a:extLst>
              <a:ext uri="{FF2B5EF4-FFF2-40B4-BE49-F238E27FC236}">
                <a16:creationId xmlns:a16="http://schemas.microsoft.com/office/drawing/2014/main" id="{358DC500-28B4-4948-B619-54D8498C1DAA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36" name="Freeform 188">
            <a:extLst>
              <a:ext uri="{FF2B5EF4-FFF2-40B4-BE49-F238E27FC236}">
                <a16:creationId xmlns:a16="http://schemas.microsoft.com/office/drawing/2014/main" id="{4E531A4F-6F2D-43DB-9C1B-F8334C434D77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37" name="Freeform 189">
            <a:extLst>
              <a:ext uri="{FF2B5EF4-FFF2-40B4-BE49-F238E27FC236}">
                <a16:creationId xmlns:a16="http://schemas.microsoft.com/office/drawing/2014/main" id="{52B28230-0B67-4F66-A455-4F54A3D092B4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38" name="Freeform 190">
            <a:extLst>
              <a:ext uri="{FF2B5EF4-FFF2-40B4-BE49-F238E27FC236}">
                <a16:creationId xmlns:a16="http://schemas.microsoft.com/office/drawing/2014/main" id="{D27717EF-B2E7-412C-928F-3B018191D552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39" name="Freeform 191">
            <a:extLst>
              <a:ext uri="{FF2B5EF4-FFF2-40B4-BE49-F238E27FC236}">
                <a16:creationId xmlns:a16="http://schemas.microsoft.com/office/drawing/2014/main" id="{2C85C413-2C61-4C04-8837-3435F58A95ED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40" name="Freeform 192">
            <a:extLst>
              <a:ext uri="{FF2B5EF4-FFF2-40B4-BE49-F238E27FC236}">
                <a16:creationId xmlns:a16="http://schemas.microsoft.com/office/drawing/2014/main" id="{39053210-0787-4459-84C7-8DE451B94006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41" name="Freeform 193">
            <a:extLst>
              <a:ext uri="{FF2B5EF4-FFF2-40B4-BE49-F238E27FC236}">
                <a16:creationId xmlns:a16="http://schemas.microsoft.com/office/drawing/2014/main" id="{97843D7D-B660-43DA-B4E4-590D61F6CD54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42" name="Freeform 194">
            <a:extLst>
              <a:ext uri="{FF2B5EF4-FFF2-40B4-BE49-F238E27FC236}">
                <a16:creationId xmlns:a16="http://schemas.microsoft.com/office/drawing/2014/main" id="{DE9CBF02-2A2A-49D2-AC6A-FFDF43F69380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43" name="Oval 195">
            <a:extLst>
              <a:ext uri="{FF2B5EF4-FFF2-40B4-BE49-F238E27FC236}">
                <a16:creationId xmlns:a16="http://schemas.microsoft.com/office/drawing/2014/main" id="{FE136E1D-9455-41F9-BC44-983E93DDF7A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44" name="Oval 196">
            <a:extLst>
              <a:ext uri="{FF2B5EF4-FFF2-40B4-BE49-F238E27FC236}">
                <a16:creationId xmlns:a16="http://schemas.microsoft.com/office/drawing/2014/main" id="{88116309-0B53-4548-9484-FD1D8BF5B8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45" name="Text Box 197">
            <a:extLst>
              <a:ext uri="{FF2B5EF4-FFF2-40B4-BE49-F238E27FC236}">
                <a16:creationId xmlns:a16="http://schemas.microsoft.com/office/drawing/2014/main" id="{C946BF97-C986-48AD-986F-0A0EBA67E1C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3046" name="Line 198">
            <a:extLst>
              <a:ext uri="{FF2B5EF4-FFF2-40B4-BE49-F238E27FC236}">
                <a16:creationId xmlns:a16="http://schemas.microsoft.com/office/drawing/2014/main" id="{58139C85-89A6-4FD5-910C-E42028510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47" name="Oval 199">
            <a:extLst>
              <a:ext uri="{FF2B5EF4-FFF2-40B4-BE49-F238E27FC236}">
                <a16:creationId xmlns:a16="http://schemas.microsoft.com/office/drawing/2014/main" id="{C651538D-A882-47E2-9995-4858E5E68B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48" name="Oval 200">
            <a:extLst>
              <a:ext uri="{FF2B5EF4-FFF2-40B4-BE49-F238E27FC236}">
                <a16:creationId xmlns:a16="http://schemas.microsoft.com/office/drawing/2014/main" id="{EE484EB0-CDA0-4EDE-ACA0-E4C29F2F8DD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49" name="Text Box 201">
            <a:extLst>
              <a:ext uri="{FF2B5EF4-FFF2-40B4-BE49-F238E27FC236}">
                <a16:creationId xmlns:a16="http://schemas.microsoft.com/office/drawing/2014/main" id="{B0B2505E-B715-4251-9E9D-490CF277996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3050" name="Line 202">
            <a:extLst>
              <a:ext uri="{FF2B5EF4-FFF2-40B4-BE49-F238E27FC236}">
                <a16:creationId xmlns:a16="http://schemas.microsoft.com/office/drawing/2014/main" id="{8A32BF95-FCCC-49F2-9130-E6361D88B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1" name="Freeform 203">
            <a:extLst>
              <a:ext uri="{FF2B5EF4-FFF2-40B4-BE49-F238E27FC236}">
                <a16:creationId xmlns:a16="http://schemas.microsoft.com/office/drawing/2014/main" id="{817E6299-C7B6-4397-BAF1-0B2D997F4F30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4" name="Freeform 206">
            <a:extLst>
              <a:ext uri="{FF2B5EF4-FFF2-40B4-BE49-F238E27FC236}">
                <a16:creationId xmlns:a16="http://schemas.microsoft.com/office/drawing/2014/main" id="{6FB83B59-096E-4E1D-8E35-1A29FFDFABE3}"/>
              </a:ext>
            </a:extLst>
          </p:cNvPr>
          <p:cNvSpPr>
            <a:spLocks/>
          </p:cNvSpPr>
          <p:nvPr/>
        </p:nvSpPr>
        <p:spPr bwMode="auto">
          <a:xfrm>
            <a:off x="5011739" y="3124201"/>
            <a:ext cx="46037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5" name="Freeform 207">
            <a:extLst>
              <a:ext uri="{FF2B5EF4-FFF2-40B4-BE49-F238E27FC236}">
                <a16:creationId xmlns:a16="http://schemas.microsoft.com/office/drawing/2014/main" id="{A379DFD8-2BEB-4298-BD6C-2AC6E2C93DE1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6" name="Freeform 208">
            <a:extLst>
              <a:ext uri="{FF2B5EF4-FFF2-40B4-BE49-F238E27FC236}">
                <a16:creationId xmlns:a16="http://schemas.microsoft.com/office/drawing/2014/main" id="{883FB374-87CC-4A93-A3ED-B189EDB0C8EC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7" name="Freeform 209">
            <a:extLst>
              <a:ext uri="{FF2B5EF4-FFF2-40B4-BE49-F238E27FC236}">
                <a16:creationId xmlns:a16="http://schemas.microsoft.com/office/drawing/2014/main" id="{25FBD3D2-41A7-4681-A7BC-415F21AB5053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8" name="Freeform 210">
            <a:extLst>
              <a:ext uri="{FF2B5EF4-FFF2-40B4-BE49-F238E27FC236}">
                <a16:creationId xmlns:a16="http://schemas.microsoft.com/office/drawing/2014/main" id="{D5AA2477-B871-4587-B5B5-D35923C0B593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59" name="Freeform 211">
            <a:extLst>
              <a:ext uri="{FF2B5EF4-FFF2-40B4-BE49-F238E27FC236}">
                <a16:creationId xmlns:a16="http://schemas.microsoft.com/office/drawing/2014/main" id="{26EA2F70-43C0-48DB-9E03-E2ECD670448D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0" name="Freeform 212">
            <a:extLst>
              <a:ext uri="{FF2B5EF4-FFF2-40B4-BE49-F238E27FC236}">
                <a16:creationId xmlns:a16="http://schemas.microsoft.com/office/drawing/2014/main" id="{2CBC215B-3274-424D-BA42-AD7859F13204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1" name="Freeform 213">
            <a:extLst>
              <a:ext uri="{FF2B5EF4-FFF2-40B4-BE49-F238E27FC236}">
                <a16:creationId xmlns:a16="http://schemas.microsoft.com/office/drawing/2014/main" id="{D742353A-AC3A-4938-B5D1-048E0458FEF4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2" name="Freeform 214">
            <a:extLst>
              <a:ext uri="{FF2B5EF4-FFF2-40B4-BE49-F238E27FC236}">
                <a16:creationId xmlns:a16="http://schemas.microsoft.com/office/drawing/2014/main" id="{AB89BD55-88E2-4148-A297-E601D15890C4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3" name="Freeform 215">
            <a:extLst>
              <a:ext uri="{FF2B5EF4-FFF2-40B4-BE49-F238E27FC236}">
                <a16:creationId xmlns:a16="http://schemas.microsoft.com/office/drawing/2014/main" id="{70674713-C862-41BD-9601-58B2FF10A63A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4" name="Freeform 216">
            <a:extLst>
              <a:ext uri="{FF2B5EF4-FFF2-40B4-BE49-F238E27FC236}">
                <a16:creationId xmlns:a16="http://schemas.microsoft.com/office/drawing/2014/main" id="{678E1313-EFF3-4946-899D-7AAA7BB7DCBA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5" name="Freeform 217">
            <a:extLst>
              <a:ext uri="{FF2B5EF4-FFF2-40B4-BE49-F238E27FC236}">
                <a16:creationId xmlns:a16="http://schemas.microsoft.com/office/drawing/2014/main" id="{420518AE-220D-4D7B-9C59-A080A59D4419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6" name="Freeform 218">
            <a:extLst>
              <a:ext uri="{FF2B5EF4-FFF2-40B4-BE49-F238E27FC236}">
                <a16:creationId xmlns:a16="http://schemas.microsoft.com/office/drawing/2014/main" id="{65E7743E-2059-4965-A7C9-2975708E907B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7" name="Freeform 219">
            <a:extLst>
              <a:ext uri="{FF2B5EF4-FFF2-40B4-BE49-F238E27FC236}">
                <a16:creationId xmlns:a16="http://schemas.microsoft.com/office/drawing/2014/main" id="{126222EF-C5C8-4072-9C28-0B617C7C7D42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8" name="Line 220">
            <a:extLst>
              <a:ext uri="{FF2B5EF4-FFF2-40B4-BE49-F238E27FC236}">
                <a16:creationId xmlns:a16="http://schemas.microsoft.com/office/drawing/2014/main" id="{174565EF-5524-439F-AED9-D6888F465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69" name="Freeform 221">
            <a:extLst>
              <a:ext uri="{FF2B5EF4-FFF2-40B4-BE49-F238E27FC236}">
                <a16:creationId xmlns:a16="http://schemas.microsoft.com/office/drawing/2014/main" id="{E9FE77A9-6DD0-437B-9D7D-48B2A2181DED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0" name="Freeform 222">
            <a:extLst>
              <a:ext uri="{FF2B5EF4-FFF2-40B4-BE49-F238E27FC236}">
                <a16:creationId xmlns:a16="http://schemas.microsoft.com/office/drawing/2014/main" id="{D0D9A3BB-82BF-4C23-A535-4EA216D2EAA1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1" name="Freeform 223">
            <a:extLst>
              <a:ext uri="{FF2B5EF4-FFF2-40B4-BE49-F238E27FC236}">
                <a16:creationId xmlns:a16="http://schemas.microsoft.com/office/drawing/2014/main" id="{6D3085A2-07BD-47BE-80F7-A808D5F209E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3" name="Freeform 225">
            <a:extLst>
              <a:ext uri="{FF2B5EF4-FFF2-40B4-BE49-F238E27FC236}">
                <a16:creationId xmlns:a16="http://schemas.microsoft.com/office/drawing/2014/main" id="{2E3281C9-8B74-403D-9D83-4542D447FBDC}"/>
              </a:ext>
            </a:extLst>
          </p:cNvPr>
          <p:cNvSpPr>
            <a:spLocks/>
          </p:cNvSpPr>
          <p:nvPr/>
        </p:nvSpPr>
        <p:spPr bwMode="auto">
          <a:xfrm>
            <a:off x="5095875" y="3667126"/>
            <a:ext cx="46038" cy="200025"/>
          </a:xfrm>
          <a:custGeom>
            <a:avLst/>
            <a:gdLst>
              <a:gd name="T0" fmla="*/ 29 w 29"/>
              <a:gd name="T1" fmla="*/ 126 h 126"/>
              <a:gd name="T2" fmla="*/ 17 w 29"/>
              <a:gd name="T3" fmla="*/ 126 h 126"/>
              <a:gd name="T4" fmla="*/ 0 w 29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26">
                <a:moveTo>
                  <a:pt x="29" y="126"/>
                </a:moveTo>
                <a:lnTo>
                  <a:pt x="17" y="126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4" name="Freeform 226">
            <a:extLst>
              <a:ext uri="{FF2B5EF4-FFF2-40B4-BE49-F238E27FC236}">
                <a16:creationId xmlns:a16="http://schemas.microsoft.com/office/drawing/2014/main" id="{35DD14E7-AA83-4033-A8D3-84CB70D1CDE7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5" name="Freeform 227">
            <a:extLst>
              <a:ext uri="{FF2B5EF4-FFF2-40B4-BE49-F238E27FC236}">
                <a16:creationId xmlns:a16="http://schemas.microsoft.com/office/drawing/2014/main" id="{E8C9E8FB-213B-4E22-B5E9-6DCB96D588C5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6" name="Freeform 228">
            <a:extLst>
              <a:ext uri="{FF2B5EF4-FFF2-40B4-BE49-F238E27FC236}">
                <a16:creationId xmlns:a16="http://schemas.microsoft.com/office/drawing/2014/main" id="{0E325291-EB94-4483-87BA-1C56DD16408C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7" name="Freeform 229">
            <a:extLst>
              <a:ext uri="{FF2B5EF4-FFF2-40B4-BE49-F238E27FC236}">
                <a16:creationId xmlns:a16="http://schemas.microsoft.com/office/drawing/2014/main" id="{E4A548AD-FB40-4B37-9EF8-C93FCAF98D47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78" name="Text Box 230">
            <a:extLst>
              <a:ext uri="{FF2B5EF4-FFF2-40B4-BE49-F238E27FC236}">
                <a16:creationId xmlns:a16="http://schemas.microsoft.com/office/drawing/2014/main" id="{A1679A28-8D31-4E91-8B89-58514737C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3079" name="Freeform 231">
            <a:extLst>
              <a:ext uri="{FF2B5EF4-FFF2-40B4-BE49-F238E27FC236}">
                <a16:creationId xmlns:a16="http://schemas.microsoft.com/office/drawing/2014/main" id="{07F602EF-62CC-4212-B4F5-A97556F9F593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80" name="Freeform 232">
            <a:extLst>
              <a:ext uri="{FF2B5EF4-FFF2-40B4-BE49-F238E27FC236}">
                <a16:creationId xmlns:a16="http://schemas.microsoft.com/office/drawing/2014/main" id="{FA84E1C0-84D7-47E9-A0D3-B8DD55FEFCDD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81" name="Text Box 233">
            <a:extLst>
              <a:ext uri="{FF2B5EF4-FFF2-40B4-BE49-F238E27FC236}">
                <a16:creationId xmlns:a16="http://schemas.microsoft.com/office/drawing/2014/main" id="{4C40EC28-C1AD-4B24-9431-924ACBE3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3082" name="Freeform 234">
            <a:extLst>
              <a:ext uri="{FF2B5EF4-FFF2-40B4-BE49-F238E27FC236}">
                <a16:creationId xmlns:a16="http://schemas.microsoft.com/office/drawing/2014/main" id="{B989F5B1-D761-43F4-BD62-4FCB5F746EAB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084" name="Text Box 236">
            <a:extLst>
              <a:ext uri="{FF2B5EF4-FFF2-40B4-BE49-F238E27FC236}">
                <a16:creationId xmlns:a16="http://schemas.microsoft.com/office/drawing/2014/main" id="{9F44695A-368D-47CA-B8DF-C292D39E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3085" name="Oval 237">
            <a:extLst>
              <a:ext uri="{FF2B5EF4-FFF2-40B4-BE49-F238E27FC236}">
                <a16:creationId xmlns:a16="http://schemas.microsoft.com/office/drawing/2014/main" id="{F599BA6F-960A-4033-BB5D-973D19055B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086" name="Text Box 238">
            <a:extLst>
              <a:ext uri="{FF2B5EF4-FFF2-40B4-BE49-F238E27FC236}">
                <a16:creationId xmlns:a16="http://schemas.microsoft.com/office/drawing/2014/main" id="{BD6AE4E9-4121-49BF-95C9-B4883C1B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3087" name="Freeform 239">
            <a:extLst>
              <a:ext uri="{FF2B5EF4-FFF2-40B4-BE49-F238E27FC236}">
                <a16:creationId xmlns:a16="http://schemas.microsoft.com/office/drawing/2014/main" id="{51976B01-D3E2-432C-8B96-C9CFA1DFAB4B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03104" name="Group 256">
            <a:extLst>
              <a:ext uri="{FF2B5EF4-FFF2-40B4-BE49-F238E27FC236}">
                <a16:creationId xmlns:a16="http://schemas.microsoft.com/office/drawing/2014/main" id="{682824B1-1F9A-4B9E-8189-C1869CE612DB}"/>
              </a:ext>
            </a:extLst>
          </p:cNvPr>
          <p:cNvGrpSpPr>
            <a:grpSpLocks/>
          </p:cNvGrpSpPr>
          <p:nvPr/>
        </p:nvGrpSpPr>
        <p:grpSpPr bwMode="auto">
          <a:xfrm>
            <a:off x="4743452" y="2051051"/>
            <a:ext cx="2843213" cy="2600325"/>
            <a:chOff x="2028" y="1292"/>
            <a:chExt cx="1791" cy="1638"/>
          </a:xfrm>
        </p:grpSpPr>
        <p:sp>
          <p:nvSpPr>
            <p:cNvPr id="1103089" name="Freeform 241">
              <a:extLst>
                <a:ext uri="{FF2B5EF4-FFF2-40B4-BE49-F238E27FC236}">
                  <a16:creationId xmlns:a16="http://schemas.microsoft.com/office/drawing/2014/main" id="{C1431EB9-A534-4C45-A0A1-9EC56251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" y="1404"/>
              <a:ext cx="1726" cy="1512"/>
            </a:xfrm>
            <a:custGeom>
              <a:avLst/>
              <a:gdLst>
                <a:gd name="T0" fmla="*/ 0 w 1726"/>
                <a:gd name="T1" fmla="*/ 816 h 1512"/>
                <a:gd name="T2" fmla="*/ 354 w 1726"/>
                <a:gd name="T3" fmla="*/ 708 h 1512"/>
                <a:gd name="T4" fmla="*/ 318 w 1726"/>
                <a:gd name="T5" fmla="*/ 450 h 1512"/>
                <a:gd name="T6" fmla="*/ 546 w 1726"/>
                <a:gd name="T7" fmla="*/ 312 h 1512"/>
                <a:gd name="T8" fmla="*/ 594 w 1726"/>
                <a:gd name="T9" fmla="*/ 144 h 1512"/>
                <a:gd name="T10" fmla="*/ 822 w 1726"/>
                <a:gd name="T11" fmla="*/ 174 h 1512"/>
                <a:gd name="T12" fmla="*/ 1014 w 1726"/>
                <a:gd name="T13" fmla="*/ 12 h 1512"/>
                <a:gd name="T14" fmla="*/ 1254 w 1726"/>
                <a:gd name="T15" fmla="*/ 102 h 1512"/>
                <a:gd name="T16" fmla="*/ 1452 w 1726"/>
                <a:gd name="T17" fmla="*/ 84 h 1512"/>
                <a:gd name="T18" fmla="*/ 1554 w 1726"/>
                <a:gd name="T19" fmla="*/ 270 h 1512"/>
                <a:gd name="T20" fmla="*/ 1692 w 1726"/>
                <a:gd name="T21" fmla="*/ 366 h 1512"/>
                <a:gd name="T22" fmla="*/ 1716 w 1726"/>
                <a:gd name="T23" fmla="*/ 618 h 1512"/>
                <a:gd name="T24" fmla="*/ 1632 w 1726"/>
                <a:gd name="T25" fmla="*/ 756 h 1512"/>
                <a:gd name="T26" fmla="*/ 1716 w 1726"/>
                <a:gd name="T27" fmla="*/ 894 h 1512"/>
                <a:gd name="T28" fmla="*/ 1692 w 1726"/>
                <a:gd name="T29" fmla="*/ 1158 h 1512"/>
                <a:gd name="T30" fmla="*/ 1584 w 1726"/>
                <a:gd name="T31" fmla="*/ 1290 h 1512"/>
                <a:gd name="T32" fmla="*/ 1614 w 1726"/>
                <a:gd name="T33" fmla="*/ 1410 h 1512"/>
                <a:gd name="T34" fmla="*/ 1494 w 1726"/>
                <a:gd name="T35" fmla="*/ 1500 h 1512"/>
                <a:gd name="T36" fmla="*/ 1344 w 1726"/>
                <a:gd name="T37" fmla="*/ 1482 h 1512"/>
                <a:gd name="T38" fmla="*/ 1188 w 1726"/>
                <a:gd name="T39" fmla="*/ 1380 h 1512"/>
                <a:gd name="T40" fmla="*/ 1188 w 1726"/>
                <a:gd name="T41" fmla="*/ 1242 h 1512"/>
                <a:gd name="T42" fmla="*/ 1020 w 1726"/>
                <a:gd name="T43" fmla="*/ 1224 h 1512"/>
                <a:gd name="T44" fmla="*/ 894 w 1726"/>
                <a:gd name="T45" fmla="*/ 1092 h 1512"/>
                <a:gd name="T46" fmla="*/ 824 w 1726"/>
                <a:gd name="T47" fmla="*/ 896 h 1512"/>
                <a:gd name="T48" fmla="*/ 624 w 1726"/>
                <a:gd name="T49" fmla="*/ 942 h 1512"/>
                <a:gd name="T50" fmla="*/ 432 w 1726"/>
                <a:gd name="T51" fmla="*/ 918 h 1512"/>
                <a:gd name="T52" fmla="*/ 300 w 1726"/>
                <a:gd name="T53" fmla="*/ 860 h 1512"/>
                <a:gd name="T54" fmla="*/ 148 w 1726"/>
                <a:gd name="T55" fmla="*/ 920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26" h="1512">
                  <a:moveTo>
                    <a:pt x="0" y="816"/>
                  </a:moveTo>
                  <a:cubicBezTo>
                    <a:pt x="59" y="798"/>
                    <a:pt x="301" y="769"/>
                    <a:pt x="354" y="708"/>
                  </a:cubicBezTo>
                  <a:cubicBezTo>
                    <a:pt x="407" y="647"/>
                    <a:pt x="286" y="516"/>
                    <a:pt x="318" y="450"/>
                  </a:cubicBezTo>
                  <a:cubicBezTo>
                    <a:pt x="350" y="384"/>
                    <a:pt x="500" y="363"/>
                    <a:pt x="546" y="312"/>
                  </a:cubicBezTo>
                  <a:cubicBezTo>
                    <a:pt x="592" y="261"/>
                    <a:pt x="548" y="167"/>
                    <a:pt x="594" y="144"/>
                  </a:cubicBezTo>
                  <a:cubicBezTo>
                    <a:pt x="640" y="121"/>
                    <a:pt x="752" y="196"/>
                    <a:pt x="822" y="174"/>
                  </a:cubicBezTo>
                  <a:cubicBezTo>
                    <a:pt x="892" y="152"/>
                    <a:pt x="942" y="24"/>
                    <a:pt x="1014" y="12"/>
                  </a:cubicBezTo>
                  <a:cubicBezTo>
                    <a:pt x="1086" y="0"/>
                    <a:pt x="1181" y="90"/>
                    <a:pt x="1254" y="102"/>
                  </a:cubicBezTo>
                  <a:cubicBezTo>
                    <a:pt x="1327" y="114"/>
                    <a:pt x="1402" y="56"/>
                    <a:pt x="1452" y="84"/>
                  </a:cubicBezTo>
                  <a:cubicBezTo>
                    <a:pt x="1502" y="112"/>
                    <a:pt x="1514" y="223"/>
                    <a:pt x="1554" y="270"/>
                  </a:cubicBezTo>
                  <a:cubicBezTo>
                    <a:pt x="1594" y="317"/>
                    <a:pt x="1665" y="308"/>
                    <a:pt x="1692" y="366"/>
                  </a:cubicBezTo>
                  <a:cubicBezTo>
                    <a:pt x="1719" y="424"/>
                    <a:pt x="1726" y="553"/>
                    <a:pt x="1716" y="618"/>
                  </a:cubicBezTo>
                  <a:cubicBezTo>
                    <a:pt x="1706" y="683"/>
                    <a:pt x="1632" y="710"/>
                    <a:pt x="1632" y="756"/>
                  </a:cubicBezTo>
                  <a:cubicBezTo>
                    <a:pt x="1632" y="802"/>
                    <a:pt x="1706" y="827"/>
                    <a:pt x="1716" y="894"/>
                  </a:cubicBezTo>
                  <a:cubicBezTo>
                    <a:pt x="1726" y="961"/>
                    <a:pt x="1714" y="1092"/>
                    <a:pt x="1692" y="1158"/>
                  </a:cubicBezTo>
                  <a:cubicBezTo>
                    <a:pt x="1670" y="1224"/>
                    <a:pt x="1597" y="1248"/>
                    <a:pt x="1584" y="1290"/>
                  </a:cubicBezTo>
                  <a:cubicBezTo>
                    <a:pt x="1571" y="1332"/>
                    <a:pt x="1629" y="1375"/>
                    <a:pt x="1614" y="1410"/>
                  </a:cubicBezTo>
                  <a:cubicBezTo>
                    <a:pt x="1599" y="1445"/>
                    <a:pt x="1539" y="1488"/>
                    <a:pt x="1494" y="1500"/>
                  </a:cubicBezTo>
                  <a:cubicBezTo>
                    <a:pt x="1449" y="1512"/>
                    <a:pt x="1395" y="1502"/>
                    <a:pt x="1344" y="1482"/>
                  </a:cubicBezTo>
                  <a:cubicBezTo>
                    <a:pt x="1293" y="1462"/>
                    <a:pt x="1214" y="1420"/>
                    <a:pt x="1188" y="1380"/>
                  </a:cubicBezTo>
                  <a:cubicBezTo>
                    <a:pt x="1162" y="1340"/>
                    <a:pt x="1216" y="1268"/>
                    <a:pt x="1188" y="1242"/>
                  </a:cubicBezTo>
                  <a:cubicBezTo>
                    <a:pt x="1163" y="1213"/>
                    <a:pt x="1053" y="1250"/>
                    <a:pt x="1020" y="1224"/>
                  </a:cubicBezTo>
                  <a:cubicBezTo>
                    <a:pt x="971" y="1199"/>
                    <a:pt x="927" y="1147"/>
                    <a:pt x="894" y="1092"/>
                  </a:cubicBezTo>
                  <a:cubicBezTo>
                    <a:pt x="861" y="1037"/>
                    <a:pt x="869" y="921"/>
                    <a:pt x="824" y="896"/>
                  </a:cubicBezTo>
                  <a:cubicBezTo>
                    <a:pt x="772" y="865"/>
                    <a:pt x="689" y="938"/>
                    <a:pt x="624" y="942"/>
                  </a:cubicBezTo>
                  <a:cubicBezTo>
                    <a:pt x="559" y="946"/>
                    <a:pt x="486" y="932"/>
                    <a:pt x="432" y="918"/>
                  </a:cubicBezTo>
                  <a:cubicBezTo>
                    <a:pt x="378" y="904"/>
                    <a:pt x="347" y="860"/>
                    <a:pt x="300" y="860"/>
                  </a:cubicBezTo>
                  <a:cubicBezTo>
                    <a:pt x="253" y="860"/>
                    <a:pt x="180" y="908"/>
                    <a:pt x="148" y="92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arrow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3090" name="Text Box 242">
              <a:extLst>
                <a:ext uri="{FF2B5EF4-FFF2-40B4-BE49-F238E27FC236}">
                  <a16:creationId xmlns:a16="http://schemas.microsoft.com/office/drawing/2014/main" id="{F56B7EB9-F5D7-4B5B-B270-22DE4E801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2" y="2152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</a:t>
              </a:r>
            </a:p>
          </p:txBody>
        </p:sp>
        <p:sp>
          <p:nvSpPr>
            <p:cNvPr id="1103091" name="Text Box 243">
              <a:extLst>
                <a:ext uri="{FF2B5EF4-FFF2-40B4-BE49-F238E27FC236}">
                  <a16:creationId xmlns:a16="http://schemas.microsoft.com/office/drawing/2014/main" id="{A701C8E0-C9F1-4E22-84B9-8FA346EE6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" y="2252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4</a:t>
              </a:r>
            </a:p>
          </p:txBody>
        </p:sp>
        <p:sp>
          <p:nvSpPr>
            <p:cNvPr id="1103092" name="Text Box 244">
              <a:extLst>
                <a:ext uri="{FF2B5EF4-FFF2-40B4-BE49-F238E27FC236}">
                  <a16:creationId xmlns:a16="http://schemas.microsoft.com/office/drawing/2014/main" id="{6AE0A190-DD04-424D-8965-E2FCD68AC1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472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6</a:t>
              </a:r>
            </a:p>
          </p:txBody>
        </p:sp>
        <p:sp>
          <p:nvSpPr>
            <p:cNvPr id="1103093" name="Text Box 245">
              <a:extLst>
                <a:ext uri="{FF2B5EF4-FFF2-40B4-BE49-F238E27FC236}">
                  <a16:creationId xmlns:a16="http://schemas.microsoft.com/office/drawing/2014/main" id="{97CDD06B-B5F0-4EFE-B873-D29976DB5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" y="2736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7</a:t>
              </a:r>
            </a:p>
          </p:txBody>
        </p:sp>
        <p:sp>
          <p:nvSpPr>
            <p:cNvPr id="1103094" name="Text Box 246">
              <a:extLst>
                <a:ext uri="{FF2B5EF4-FFF2-40B4-BE49-F238E27FC236}">
                  <a16:creationId xmlns:a16="http://schemas.microsoft.com/office/drawing/2014/main" id="{88CD9E70-5730-4B10-A62D-2BB5CB80A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6" y="2564"/>
              <a:ext cx="1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8</a:t>
              </a:r>
            </a:p>
          </p:txBody>
        </p:sp>
        <p:sp>
          <p:nvSpPr>
            <p:cNvPr id="1103095" name="Text Box 247">
              <a:extLst>
                <a:ext uri="{FF2B5EF4-FFF2-40B4-BE49-F238E27FC236}">
                  <a16:creationId xmlns:a16="http://schemas.microsoft.com/office/drawing/2014/main" id="{8117F4C1-986B-4303-A41A-A36421023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" y="1984"/>
              <a:ext cx="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11</a:t>
              </a:r>
            </a:p>
          </p:txBody>
        </p:sp>
        <p:sp>
          <p:nvSpPr>
            <p:cNvPr id="1103096" name="Text Box 248">
              <a:extLst>
                <a:ext uri="{FF2B5EF4-FFF2-40B4-BE49-F238E27FC236}">
                  <a16:creationId xmlns:a16="http://schemas.microsoft.com/office/drawing/2014/main" id="{71B9BE73-A630-4EF1-8679-60D9783D2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" y="1452"/>
              <a:ext cx="2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12</a:t>
              </a:r>
            </a:p>
          </p:txBody>
        </p:sp>
        <p:sp>
          <p:nvSpPr>
            <p:cNvPr id="1103097" name="Text Box 249">
              <a:extLst>
                <a:ext uri="{FF2B5EF4-FFF2-40B4-BE49-F238E27FC236}">
                  <a16:creationId xmlns:a16="http://schemas.microsoft.com/office/drawing/2014/main" id="{F8619A23-4F5A-4777-AF4F-280B6E283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" y="1292"/>
              <a:ext cx="24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13</a:t>
              </a:r>
            </a:p>
          </p:txBody>
        </p:sp>
        <p:sp>
          <p:nvSpPr>
            <p:cNvPr id="1103098" name="Text Box 250">
              <a:extLst>
                <a:ext uri="{FF2B5EF4-FFF2-40B4-BE49-F238E27FC236}">
                  <a16:creationId xmlns:a16="http://schemas.microsoft.com/office/drawing/2014/main" id="{86861215-BECB-42A4-B031-11A0511F9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8" y="1416"/>
              <a:ext cx="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15</a:t>
              </a:r>
            </a:p>
          </p:txBody>
        </p:sp>
        <p:sp>
          <p:nvSpPr>
            <p:cNvPr id="1103099" name="Text Box 251">
              <a:extLst>
                <a:ext uri="{FF2B5EF4-FFF2-40B4-BE49-F238E27FC236}">
                  <a16:creationId xmlns:a16="http://schemas.microsoft.com/office/drawing/2014/main" id="{EC14F915-1006-4FBF-9D52-2CB83C72B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6" y="1496"/>
              <a:ext cx="24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16</a:t>
              </a:r>
            </a:p>
          </p:txBody>
        </p:sp>
        <p:sp>
          <p:nvSpPr>
            <p:cNvPr id="1103100" name="Text Box 252">
              <a:extLst>
                <a:ext uri="{FF2B5EF4-FFF2-40B4-BE49-F238E27FC236}">
                  <a16:creationId xmlns:a16="http://schemas.microsoft.com/office/drawing/2014/main" id="{955AAD6C-6A62-462D-B138-8B02C1BB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2" y="1976"/>
              <a:ext cx="24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18</a:t>
              </a:r>
            </a:p>
          </p:txBody>
        </p:sp>
      </p:grpSp>
      <p:grpSp>
        <p:nvGrpSpPr>
          <p:cNvPr id="1103101" name="Group 253">
            <a:extLst>
              <a:ext uri="{FF2B5EF4-FFF2-40B4-BE49-F238E27FC236}">
                <a16:creationId xmlns:a16="http://schemas.microsoft.com/office/drawing/2014/main" id="{A7936933-BC5E-4226-860C-B5CF1BD6A40B}"/>
              </a:ext>
            </a:extLst>
          </p:cNvPr>
          <p:cNvGrpSpPr>
            <a:grpSpLocks/>
          </p:cNvGrpSpPr>
          <p:nvPr/>
        </p:nvGrpSpPr>
        <p:grpSpPr bwMode="auto">
          <a:xfrm>
            <a:off x="1914526" y="1333500"/>
            <a:ext cx="1865313" cy="876300"/>
            <a:chOff x="246" y="840"/>
            <a:chExt cx="1175" cy="552"/>
          </a:xfrm>
        </p:grpSpPr>
        <p:sp>
          <p:nvSpPr>
            <p:cNvPr id="1103102" name="Text Box 254">
              <a:extLst>
                <a:ext uri="{FF2B5EF4-FFF2-40B4-BE49-F238E27FC236}">
                  <a16:creationId xmlns:a16="http://schemas.microsoft.com/office/drawing/2014/main" id="{C7F72FBA-9CDF-4506-B8E0-694ADA378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" y="1038"/>
              <a:ext cx="786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offset  =  18</a:t>
              </a:r>
            </a:p>
          </p:txBody>
        </p:sp>
        <p:sp>
          <p:nvSpPr>
            <p:cNvPr id="1103103" name="Freeform 255">
              <a:extLst>
                <a:ext uri="{FF2B5EF4-FFF2-40B4-BE49-F238E27FC236}">
                  <a16:creationId xmlns:a16="http://schemas.microsoft.com/office/drawing/2014/main" id="{03C7D0EF-1A0E-4730-A624-5FC0D601F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840"/>
              <a:ext cx="509" cy="552"/>
            </a:xfrm>
            <a:custGeom>
              <a:avLst/>
              <a:gdLst>
                <a:gd name="T0" fmla="*/ 468 w 509"/>
                <a:gd name="T1" fmla="*/ 0 h 552"/>
                <a:gd name="T2" fmla="*/ 330 w 509"/>
                <a:gd name="T3" fmla="*/ 138 h 552"/>
                <a:gd name="T4" fmla="*/ 372 w 509"/>
                <a:gd name="T5" fmla="*/ 252 h 552"/>
                <a:gd name="T6" fmla="*/ 340 w 509"/>
                <a:gd name="T7" fmla="*/ 402 h 552"/>
                <a:gd name="T8" fmla="*/ 214 w 509"/>
                <a:gd name="T9" fmla="*/ 365 h 552"/>
                <a:gd name="T10" fmla="*/ 198 w 509"/>
                <a:gd name="T11" fmla="*/ 524 h 552"/>
                <a:gd name="T12" fmla="*/ 0 w 509"/>
                <a:gd name="T13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552">
                  <a:moveTo>
                    <a:pt x="468" y="0"/>
                  </a:moveTo>
                  <a:cubicBezTo>
                    <a:pt x="509" y="16"/>
                    <a:pt x="299" y="101"/>
                    <a:pt x="330" y="138"/>
                  </a:cubicBezTo>
                  <a:cubicBezTo>
                    <a:pt x="390" y="208"/>
                    <a:pt x="350" y="213"/>
                    <a:pt x="372" y="252"/>
                  </a:cubicBezTo>
                  <a:cubicBezTo>
                    <a:pt x="384" y="294"/>
                    <a:pt x="367" y="383"/>
                    <a:pt x="340" y="402"/>
                  </a:cubicBezTo>
                  <a:cubicBezTo>
                    <a:pt x="314" y="421"/>
                    <a:pt x="238" y="344"/>
                    <a:pt x="214" y="365"/>
                  </a:cubicBezTo>
                  <a:cubicBezTo>
                    <a:pt x="190" y="385"/>
                    <a:pt x="219" y="496"/>
                    <a:pt x="198" y="524"/>
                  </a:cubicBezTo>
                  <a:cubicBezTo>
                    <a:pt x="177" y="552"/>
                    <a:pt x="25" y="483"/>
                    <a:pt x="0" y="4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med" len="med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03105" name="Text Box 257">
            <a:extLst>
              <a:ext uri="{FF2B5EF4-FFF2-40B4-BE49-F238E27FC236}">
                <a16:creationId xmlns:a16="http://schemas.microsoft.com/office/drawing/2014/main" id="{37B3351B-C257-4E84-9442-F29BEA0D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23663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</a:t>
            </a:r>
          </a:p>
        </p:txBody>
      </p:sp>
      <p:sp>
        <p:nvSpPr>
          <p:cNvPr id="255" name="Rectangle 7">
            <a:extLst>
              <a:ext uri="{FF2B5EF4-FFF2-40B4-BE49-F238E27FC236}">
                <a16:creationId xmlns:a16="http://schemas.microsoft.com/office/drawing/2014/main" id="{55EE8A2F-98EA-4CCF-9198-DEE2552FE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21724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Freeform 2">
            <a:extLst>
              <a:ext uri="{FF2B5EF4-FFF2-40B4-BE49-F238E27FC236}">
                <a16:creationId xmlns:a16="http://schemas.microsoft.com/office/drawing/2014/main" id="{0248F479-BA7E-48F6-A982-E89ACD9B4D0D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3875" name="Freeform 3">
            <a:extLst>
              <a:ext uri="{FF2B5EF4-FFF2-40B4-BE49-F238E27FC236}">
                <a16:creationId xmlns:a16="http://schemas.microsoft.com/office/drawing/2014/main" id="{92DA0032-55B0-485A-9B5C-117BF8921EF8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76" name="Line 4">
            <a:extLst>
              <a:ext uri="{FF2B5EF4-FFF2-40B4-BE49-F238E27FC236}">
                <a16:creationId xmlns:a16="http://schemas.microsoft.com/office/drawing/2014/main" id="{D0E22A8E-D7AA-4E73-949B-942ACC729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77" name="Freeform 5">
            <a:extLst>
              <a:ext uri="{FF2B5EF4-FFF2-40B4-BE49-F238E27FC236}">
                <a16:creationId xmlns:a16="http://schemas.microsoft.com/office/drawing/2014/main" id="{A7AB8A36-C844-4530-A941-082286E84039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78" name="Freeform 6">
            <a:extLst>
              <a:ext uri="{FF2B5EF4-FFF2-40B4-BE49-F238E27FC236}">
                <a16:creationId xmlns:a16="http://schemas.microsoft.com/office/drawing/2014/main" id="{E61E9715-E6AB-4FD5-A985-EA7316507DEB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0" name="Freeform 8">
            <a:extLst>
              <a:ext uri="{FF2B5EF4-FFF2-40B4-BE49-F238E27FC236}">
                <a16:creationId xmlns:a16="http://schemas.microsoft.com/office/drawing/2014/main" id="{10C39A3B-9F0A-4387-BF7D-9189CFB9E6F1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812 w 3552"/>
              <a:gd name="T29" fmla="*/ 957 h 3174"/>
              <a:gd name="T30" fmla="*/ 402 w 3552"/>
              <a:gd name="T31" fmla="*/ 1313 h 3174"/>
              <a:gd name="T32" fmla="*/ 342 w 3552"/>
              <a:gd name="T33" fmla="*/ 1686 h 3174"/>
              <a:gd name="T34" fmla="*/ 270 w 3552"/>
              <a:gd name="T35" fmla="*/ 2076 h 3174"/>
              <a:gd name="T36" fmla="*/ 420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1" name="Freeform 9">
            <a:extLst>
              <a:ext uri="{FF2B5EF4-FFF2-40B4-BE49-F238E27FC236}">
                <a16:creationId xmlns:a16="http://schemas.microsoft.com/office/drawing/2014/main" id="{261AFD26-BC2C-42E2-9F4F-9A8E49EA31D2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2" name="Freeform 10">
            <a:extLst>
              <a:ext uri="{FF2B5EF4-FFF2-40B4-BE49-F238E27FC236}">
                <a16:creationId xmlns:a16="http://schemas.microsoft.com/office/drawing/2014/main" id="{05CA75E3-E0B8-4020-8069-B61853F8D091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3" name="Line 11">
            <a:extLst>
              <a:ext uri="{FF2B5EF4-FFF2-40B4-BE49-F238E27FC236}">
                <a16:creationId xmlns:a16="http://schemas.microsoft.com/office/drawing/2014/main" id="{777E463F-FF38-4FC2-BDE8-74A25E41F9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4" name="Freeform 12">
            <a:extLst>
              <a:ext uri="{FF2B5EF4-FFF2-40B4-BE49-F238E27FC236}">
                <a16:creationId xmlns:a16="http://schemas.microsoft.com/office/drawing/2014/main" id="{95A01CBB-9BB2-4309-9ABF-BC82BF545954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5" name="Freeform 13">
            <a:extLst>
              <a:ext uri="{FF2B5EF4-FFF2-40B4-BE49-F238E27FC236}">
                <a16:creationId xmlns:a16="http://schemas.microsoft.com/office/drawing/2014/main" id="{DBCEEE8C-6FC7-4586-9210-E6262B187499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6" name="Freeform 14">
            <a:extLst>
              <a:ext uri="{FF2B5EF4-FFF2-40B4-BE49-F238E27FC236}">
                <a16:creationId xmlns:a16="http://schemas.microsoft.com/office/drawing/2014/main" id="{398A8F44-AF55-4DE0-9786-541C09FD7DF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7" name="Line 15">
            <a:extLst>
              <a:ext uri="{FF2B5EF4-FFF2-40B4-BE49-F238E27FC236}">
                <a16:creationId xmlns:a16="http://schemas.microsoft.com/office/drawing/2014/main" id="{C6BCE04B-7600-4F6C-98BC-2D2C66EA9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8" name="Freeform 16">
            <a:extLst>
              <a:ext uri="{FF2B5EF4-FFF2-40B4-BE49-F238E27FC236}">
                <a16:creationId xmlns:a16="http://schemas.microsoft.com/office/drawing/2014/main" id="{58E66C2A-7627-4835-8FFC-08BC711E9DA9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89" name="Freeform 17">
            <a:extLst>
              <a:ext uri="{FF2B5EF4-FFF2-40B4-BE49-F238E27FC236}">
                <a16:creationId xmlns:a16="http://schemas.microsoft.com/office/drawing/2014/main" id="{6565E14E-52B1-4308-87A6-576CEBD9452F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0" name="Line 18">
            <a:extLst>
              <a:ext uri="{FF2B5EF4-FFF2-40B4-BE49-F238E27FC236}">
                <a16:creationId xmlns:a16="http://schemas.microsoft.com/office/drawing/2014/main" id="{C9DB7A38-0644-41DF-B476-39B17C4E8E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1" name="Line 19">
            <a:extLst>
              <a:ext uri="{FF2B5EF4-FFF2-40B4-BE49-F238E27FC236}">
                <a16:creationId xmlns:a16="http://schemas.microsoft.com/office/drawing/2014/main" id="{E17C25B0-0D17-4AD9-A6A8-E704526027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2" name="Line 20">
            <a:extLst>
              <a:ext uri="{FF2B5EF4-FFF2-40B4-BE49-F238E27FC236}">
                <a16:creationId xmlns:a16="http://schemas.microsoft.com/office/drawing/2014/main" id="{5CAB3A72-09AE-470C-8110-FD7EAE4A0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3" name="Line 21">
            <a:extLst>
              <a:ext uri="{FF2B5EF4-FFF2-40B4-BE49-F238E27FC236}">
                <a16:creationId xmlns:a16="http://schemas.microsoft.com/office/drawing/2014/main" id="{4BDC406D-127E-4686-B83D-B1840D0C1F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4" name="Line 22">
            <a:extLst>
              <a:ext uri="{FF2B5EF4-FFF2-40B4-BE49-F238E27FC236}">
                <a16:creationId xmlns:a16="http://schemas.microsoft.com/office/drawing/2014/main" id="{B7253E4A-D7A3-4750-B029-F3E9FEA16B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5" name="Freeform 23">
            <a:extLst>
              <a:ext uri="{FF2B5EF4-FFF2-40B4-BE49-F238E27FC236}">
                <a16:creationId xmlns:a16="http://schemas.microsoft.com/office/drawing/2014/main" id="{A4690583-B8A1-4B7F-9E9D-E2ECA909FD62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6" name="Line 24">
            <a:extLst>
              <a:ext uri="{FF2B5EF4-FFF2-40B4-BE49-F238E27FC236}">
                <a16:creationId xmlns:a16="http://schemas.microsoft.com/office/drawing/2014/main" id="{8F73E08F-F2F2-423E-8989-F6116D5B14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7" name="Line 25">
            <a:extLst>
              <a:ext uri="{FF2B5EF4-FFF2-40B4-BE49-F238E27FC236}">
                <a16:creationId xmlns:a16="http://schemas.microsoft.com/office/drawing/2014/main" id="{43644205-1BB4-4D6B-B44F-5131C00292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8" name="Line 26">
            <a:extLst>
              <a:ext uri="{FF2B5EF4-FFF2-40B4-BE49-F238E27FC236}">
                <a16:creationId xmlns:a16="http://schemas.microsoft.com/office/drawing/2014/main" id="{B89CAE82-FBB0-4B4B-8252-D4DF835567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899" name="Line 27">
            <a:extLst>
              <a:ext uri="{FF2B5EF4-FFF2-40B4-BE49-F238E27FC236}">
                <a16:creationId xmlns:a16="http://schemas.microsoft.com/office/drawing/2014/main" id="{E01C031C-9F41-442D-AC71-143DF0298A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0" name="Freeform 28">
            <a:extLst>
              <a:ext uri="{FF2B5EF4-FFF2-40B4-BE49-F238E27FC236}">
                <a16:creationId xmlns:a16="http://schemas.microsoft.com/office/drawing/2014/main" id="{1CE089B0-04E9-4170-ACE4-D838019323E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1" name="Line 29">
            <a:extLst>
              <a:ext uri="{FF2B5EF4-FFF2-40B4-BE49-F238E27FC236}">
                <a16:creationId xmlns:a16="http://schemas.microsoft.com/office/drawing/2014/main" id="{9D8411EE-0CBA-4417-AB4F-B21D0789CC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2" name="Freeform 30">
            <a:extLst>
              <a:ext uri="{FF2B5EF4-FFF2-40B4-BE49-F238E27FC236}">
                <a16:creationId xmlns:a16="http://schemas.microsoft.com/office/drawing/2014/main" id="{4EA5B5C0-5A4B-4CCB-94C3-E8F6BBE64F4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3" name="Line 31">
            <a:extLst>
              <a:ext uri="{FF2B5EF4-FFF2-40B4-BE49-F238E27FC236}">
                <a16:creationId xmlns:a16="http://schemas.microsoft.com/office/drawing/2014/main" id="{150A09A0-98AC-44FE-9E35-244CA7F3D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4" name="Line 32">
            <a:extLst>
              <a:ext uri="{FF2B5EF4-FFF2-40B4-BE49-F238E27FC236}">
                <a16:creationId xmlns:a16="http://schemas.microsoft.com/office/drawing/2014/main" id="{3F82B45F-57D8-47BF-A55E-61CB87EB0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5" name="Freeform 33">
            <a:extLst>
              <a:ext uri="{FF2B5EF4-FFF2-40B4-BE49-F238E27FC236}">
                <a16:creationId xmlns:a16="http://schemas.microsoft.com/office/drawing/2014/main" id="{D15DA659-2479-42BA-9F3E-ACBD92AC23C7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6" name="Line 34">
            <a:extLst>
              <a:ext uri="{FF2B5EF4-FFF2-40B4-BE49-F238E27FC236}">
                <a16:creationId xmlns:a16="http://schemas.microsoft.com/office/drawing/2014/main" id="{A1FFB936-71E8-41F8-BE7A-FE49A1C3E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7" name="Freeform 35">
            <a:extLst>
              <a:ext uri="{FF2B5EF4-FFF2-40B4-BE49-F238E27FC236}">
                <a16:creationId xmlns:a16="http://schemas.microsoft.com/office/drawing/2014/main" id="{CB6C2F47-4F72-4E78-96FA-022860B2B78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8" name="Line 36">
            <a:extLst>
              <a:ext uri="{FF2B5EF4-FFF2-40B4-BE49-F238E27FC236}">
                <a16:creationId xmlns:a16="http://schemas.microsoft.com/office/drawing/2014/main" id="{67AB1050-8995-44EF-8D8E-04E95BB4C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09" name="Line 37">
            <a:extLst>
              <a:ext uri="{FF2B5EF4-FFF2-40B4-BE49-F238E27FC236}">
                <a16:creationId xmlns:a16="http://schemas.microsoft.com/office/drawing/2014/main" id="{0166BCCA-4FB9-4E24-B17F-1B414CFA19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0" name="Line 38">
            <a:extLst>
              <a:ext uri="{FF2B5EF4-FFF2-40B4-BE49-F238E27FC236}">
                <a16:creationId xmlns:a16="http://schemas.microsoft.com/office/drawing/2014/main" id="{B12E62B5-BF04-447D-A197-3C8B494D4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1" name="Line 39">
            <a:extLst>
              <a:ext uri="{FF2B5EF4-FFF2-40B4-BE49-F238E27FC236}">
                <a16:creationId xmlns:a16="http://schemas.microsoft.com/office/drawing/2014/main" id="{138C3329-FA86-40E1-9CF1-A5CE9B0F6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2" name="Line 40">
            <a:extLst>
              <a:ext uri="{FF2B5EF4-FFF2-40B4-BE49-F238E27FC236}">
                <a16:creationId xmlns:a16="http://schemas.microsoft.com/office/drawing/2014/main" id="{7D1A2534-851B-4551-B0F8-025B412D3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3" name="Freeform 41">
            <a:extLst>
              <a:ext uri="{FF2B5EF4-FFF2-40B4-BE49-F238E27FC236}">
                <a16:creationId xmlns:a16="http://schemas.microsoft.com/office/drawing/2014/main" id="{99CD3906-96F0-46B9-B404-52D19EBA408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4" name="Line 42">
            <a:extLst>
              <a:ext uri="{FF2B5EF4-FFF2-40B4-BE49-F238E27FC236}">
                <a16:creationId xmlns:a16="http://schemas.microsoft.com/office/drawing/2014/main" id="{EEC4A375-9018-4EF9-87F2-7C163542EB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5" name="Freeform 43">
            <a:extLst>
              <a:ext uri="{FF2B5EF4-FFF2-40B4-BE49-F238E27FC236}">
                <a16:creationId xmlns:a16="http://schemas.microsoft.com/office/drawing/2014/main" id="{93D9B37D-AD9F-463D-86B4-F08C29F658A2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6" name="Line 44">
            <a:extLst>
              <a:ext uri="{FF2B5EF4-FFF2-40B4-BE49-F238E27FC236}">
                <a16:creationId xmlns:a16="http://schemas.microsoft.com/office/drawing/2014/main" id="{D7B8D366-EE92-4ACB-9F49-35857D7587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7" name="Line 45">
            <a:extLst>
              <a:ext uri="{FF2B5EF4-FFF2-40B4-BE49-F238E27FC236}">
                <a16:creationId xmlns:a16="http://schemas.microsoft.com/office/drawing/2014/main" id="{42BE74D7-AD62-4454-A324-CF6E3A1F07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8" name="Line 46">
            <a:extLst>
              <a:ext uri="{FF2B5EF4-FFF2-40B4-BE49-F238E27FC236}">
                <a16:creationId xmlns:a16="http://schemas.microsoft.com/office/drawing/2014/main" id="{7C30CED7-E56B-4676-B255-576A231D13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19" name="Line 47">
            <a:extLst>
              <a:ext uri="{FF2B5EF4-FFF2-40B4-BE49-F238E27FC236}">
                <a16:creationId xmlns:a16="http://schemas.microsoft.com/office/drawing/2014/main" id="{DBDAE7E4-14EE-4178-8372-79B567A3B0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0" name="Line 48">
            <a:extLst>
              <a:ext uri="{FF2B5EF4-FFF2-40B4-BE49-F238E27FC236}">
                <a16:creationId xmlns:a16="http://schemas.microsoft.com/office/drawing/2014/main" id="{00C0A857-79C3-4DCC-AF44-9CDB08036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1" name="Line 49">
            <a:extLst>
              <a:ext uri="{FF2B5EF4-FFF2-40B4-BE49-F238E27FC236}">
                <a16:creationId xmlns:a16="http://schemas.microsoft.com/office/drawing/2014/main" id="{87872766-355E-43D8-A2BB-A3B9D8CC41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2" name="Line 50">
            <a:extLst>
              <a:ext uri="{FF2B5EF4-FFF2-40B4-BE49-F238E27FC236}">
                <a16:creationId xmlns:a16="http://schemas.microsoft.com/office/drawing/2014/main" id="{D70A5824-9F6C-4BA8-82FF-1A4A6110F5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3" name="Line 51">
            <a:extLst>
              <a:ext uri="{FF2B5EF4-FFF2-40B4-BE49-F238E27FC236}">
                <a16:creationId xmlns:a16="http://schemas.microsoft.com/office/drawing/2014/main" id="{D4C3250F-518D-4570-AC8B-0B286CC1C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4" name="Freeform 52">
            <a:extLst>
              <a:ext uri="{FF2B5EF4-FFF2-40B4-BE49-F238E27FC236}">
                <a16:creationId xmlns:a16="http://schemas.microsoft.com/office/drawing/2014/main" id="{6D7F4791-BAA0-4543-85BA-F10D1AE2DA4C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5" name="Freeform 53">
            <a:extLst>
              <a:ext uri="{FF2B5EF4-FFF2-40B4-BE49-F238E27FC236}">
                <a16:creationId xmlns:a16="http://schemas.microsoft.com/office/drawing/2014/main" id="{367B48A5-4360-4EEA-BDB2-A7A087632653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6" name="Line 54">
            <a:extLst>
              <a:ext uri="{FF2B5EF4-FFF2-40B4-BE49-F238E27FC236}">
                <a16:creationId xmlns:a16="http://schemas.microsoft.com/office/drawing/2014/main" id="{27B3BEBB-0898-498B-9AB0-042BEDFFF3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7" name="Freeform 55">
            <a:extLst>
              <a:ext uri="{FF2B5EF4-FFF2-40B4-BE49-F238E27FC236}">
                <a16:creationId xmlns:a16="http://schemas.microsoft.com/office/drawing/2014/main" id="{2C656845-8759-4DCA-86EB-12D3F598BB3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8" name="Freeform 56">
            <a:extLst>
              <a:ext uri="{FF2B5EF4-FFF2-40B4-BE49-F238E27FC236}">
                <a16:creationId xmlns:a16="http://schemas.microsoft.com/office/drawing/2014/main" id="{C5E12E29-941A-43AB-9824-9E955EE17120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29" name="Line 57">
            <a:extLst>
              <a:ext uri="{FF2B5EF4-FFF2-40B4-BE49-F238E27FC236}">
                <a16:creationId xmlns:a16="http://schemas.microsoft.com/office/drawing/2014/main" id="{69A219D3-E8B2-4C9C-AAE2-4141D3B7C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0" name="Freeform 58">
            <a:extLst>
              <a:ext uri="{FF2B5EF4-FFF2-40B4-BE49-F238E27FC236}">
                <a16:creationId xmlns:a16="http://schemas.microsoft.com/office/drawing/2014/main" id="{A6A171D5-0EB9-49B7-BD5D-E0162874DF50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1" name="Line 59">
            <a:extLst>
              <a:ext uri="{FF2B5EF4-FFF2-40B4-BE49-F238E27FC236}">
                <a16:creationId xmlns:a16="http://schemas.microsoft.com/office/drawing/2014/main" id="{A425A632-E34A-478C-A2AC-78BD2B8584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2" name="Freeform 60">
            <a:extLst>
              <a:ext uri="{FF2B5EF4-FFF2-40B4-BE49-F238E27FC236}">
                <a16:creationId xmlns:a16="http://schemas.microsoft.com/office/drawing/2014/main" id="{4FDE2178-747D-41E6-9616-FB30A68CF3B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3" name="Oval 61">
            <a:extLst>
              <a:ext uri="{FF2B5EF4-FFF2-40B4-BE49-F238E27FC236}">
                <a16:creationId xmlns:a16="http://schemas.microsoft.com/office/drawing/2014/main" id="{09A9776A-3C7A-4C62-A13A-F707238C3E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34" name="Line 62">
            <a:extLst>
              <a:ext uri="{FF2B5EF4-FFF2-40B4-BE49-F238E27FC236}">
                <a16:creationId xmlns:a16="http://schemas.microsoft.com/office/drawing/2014/main" id="{80D4FDE4-B53F-4333-8F35-1CB61B481E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5" name="Line 63">
            <a:extLst>
              <a:ext uri="{FF2B5EF4-FFF2-40B4-BE49-F238E27FC236}">
                <a16:creationId xmlns:a16="http://schemas.microsoft.com/office/drawing/2014/main" id="{0A6C0266-2255-4E35-85AE-8A8319691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6" name="Freeform 64">
            <a:extLst>
              <a:ext uri="{FF2B5EF4-FFF2-40B4-BE49-F238E27FC236}">
                <a16:creationId xmlns:a16="http://schemas.microsoft.com/office/drawing/2014/main" id="{A8049149-0123-4FA6-83D0-9A07B0EC66B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7" name="Line 65">
            <a:extLst>
              <a:ext uri="{FF2B5EF4-FFF2-40B4-BE49-F238E27FC236}">
                <a16:creationId xmlns:a16="http://schemas.microsoft.com/office/drawing/2014/main" id="{2478DC67-13FD-4E5A-ADBC-231441F601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38" name="Text Box 66">
            <a:extLst>
              <a:ext uri="{FF2B5EF4-FFF2-40B4-BE49-F238E27FC236}">
                <a16:creationId xmlns:a16="http://schemas.microsoft.com/office/drawing/2014/main" id="{79BE287F-B59D-4E28-B99B-71D6E5E009EF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3939" name="Line 67">
            <a:extLst>
              <a:ext uri="{FF2B5EF4-FFF2-40B4-BE49-F238E27FC236}">
                <a16:creationId xmlns:a16="http://schemas.microsoft.com/office/drawing/2014/main" id="{43415A32-F9E5-471F-B8DF-623D465EA6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0" name="Line 68">
            <a:extLst>
              <a:ext uri="{FF2B5EF4-FFF2-40B4-BE49-F238E27FC236}">
                <a16:creationId xmlns:a16="http://schemas.microsoft.com/office/drawing/2014/main" id="{D2F7B860-8754-4F7B-A3B2-462CC49F9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1" name="Line 69">
            <a:extLst>
              <a:ext uri="{FF2B5EF4-FFF2-40B4-BE49-F238E27FC236}">
                <a16:creationId xmlns:a16="http://schemas.microsoft.com/office/drawing/2014/main" id="{F1F46F9E-A991-465F-B76A-274524AA8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2" name="Freeform 70">
            <a:extLst>
              <a:ext uri="{FF2B5EF4-FFF2-40B4-BE49-F238E27FC236}">
                <a16:creationId xmlns:a16="http://schemas.microsoft.com/office/drawing/2014/main" id="{668A1298-74D1-4638-8184-D3A1EC3DDB26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3" name="Line 71">
            <a:extLst>
              <a:ext uri="{FF2B5EF4-FFF2-40B4-BE49-F238E27FC236}">
                <a16:creationId xmlns:a16="http://schemas.microsoft.com/office/drawing/2014/main" id="{9CBFA9E3-1675-4849-9AF5-B7363A5CA0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4" name="Freeform 72">
            <a:extLst>
              <a:ext uri="{FF2B5EF4-FFF2-40B4-BE49-F238E27FC236}">
                <a16:creationId xmlns:a16="http://schemas.microsoft.com/office/drawing/2014/main" id="{00E16DDA-8002-4F7D-8176-A38064EA2BA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5" name="Freeform 73">
            <a:extLst>
              <a:ext uri="{FF2B5EF4-FFF2-40B4-BE49-F238E27FC236}">
                <a16:creationId xmlns:a16="http://schemas.microsoft.com/office/drawing/2014/main" id="{F8849434-7B48-403B-B690-8F77A50ADA2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6" name="Freeform 74">
            <a:extLst>
              <a:ext uri="{FF2B5EF4-FFF2-40B4-BE49-F238E27FC236}">
                <a16:creationId xmlns:a16="http://schemas.microsoft.com/office/drawing/2014/main" id="{C77E60AE-4BDE-459D-B64E-41AD259B5924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7" name="Freeform 75">
            <a:extLst>
              <a:ext uri="{FF2B5EF4-FFF2-40B4-BE49-F238E27FC236}">
                <a16:creationId xmlns:a16="http://schemas.microsoft.com/office/drawing/2014/main" id="{1866B788-49D1-44FC-8C92-D3153D61FD06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8" name="Freeform 76">
            <a:extLst>
              <a:ext uri="{FF2B5EF4-FFF2-40B4-BE49-F238E27FC236}">
                <a16:creationId xmlns:a16="http://schemas.microsoft.com/office/drawing/2014/main" id="{DA8BA582-1229-4A4F-AED1-1B96AE09A414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49" name="Oval 77">
            <a:extLst>
              <a:ext uri="{FF2B5EF4-FFF2-40B4-BE49-F238E27FC236}">
                <a16:creationId xmlns:a16="http://schemas.microsoft.com/office/drawing/2014/main" id="{EC8A6BAD-8372-41BB-9601-FDB7E85A1BA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50" name="Line 78">
            <a:extLst>
              <a:ext uri="{FF2B5EF4-FFF2-40B4-BE49-F238E27FC236}">
                <a16:creationId xmlns:a16="http://schemas.microsoft.com/office/drawing/2014/main" id="{A20FC586-1C61-437D-8183-0EEC4D42A2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1" name="Line 79">
            <a:extLst>
              <a:ext uri="{FF2B5EF4-FFF2-40B4-BE49-F238E27FC236}">
                <a16:creationId xmlns:a16="http://schemas.microsoft.com/office/drawing/2014/main" id="{1B34170E-E700-4F12-900B-D39172E9C2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2" name="Freeform 80">
            <a:extLst>
              <a:ext uri="{FF2B5EF4-FFF2-40B4-BE49-F238E27FC236}">
                <a16:creationId xmlns:a16="http://schemas.microsoft.com/office/drawing/2014/main" id="{FDF66F97-1467-4A09-8AE3-B245C116CA9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3" name="Oval 81">
            <a:extLst>
              <a:ext uri="{FF2B5EF4-FFF2-40B4-BE49-F238E27FC236}">
                <a16:creationId xmlns:a16="http://schemas.microsoft.com/office/drawing/2014/main" id="{0AB0BDB6-3501-4B88-B30E-5022A30207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54" name="Line 82">
            <a:extLst>
              <a:ext uri="{FF2B5EF4-FFF2-40B4-BE49-F238E27FC236}">
                <a16:creationId xmlns:a16="http://schemas.microsoft.com/office/drawing/2014/main" id="{C49BCC00-99DB-4A7C-88BA-C28517914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5" name="Oval 83">
            <a:extLst>
              <a:ext uri="{FF2B5EF4-FFF2-40B4-BE49-F238E27FC236}">
                <a16:creationId xmlns:a16="http://schemas.microsoft.com/office/drawing/2014/main" id="{50E2ABA3-B27A-46E7-9CE9-1DFB8BA1F4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56" name="Freeform 84">
            <a:extLst>
              <a:ext uri="{FF2B5EF4-FFF2-40B4-BE49-F238E27FC236}">
                <a16:creationId xmlns:a16="http://schemas.microsoft.com/office/drawing/2014/main" id="{C14C735B-1FE8-4328-8AE6-8EBE1BB988A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7" name="Freeform 85">
            <a:extLst>
              <a:ext uri="{FF2B5EF4-FFF2-40B4-BE49-F238E27FC236}">
                <a16:creationId xmlns:a16="http://schemas.microsoft.com/office/drawing/2014/main" id="{0811083C-F89E-4C3B-B0B2-8F2331588D96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58" name="Oval 86">
            <a:extLst>
              <a:ext uri="{FF2B5EF4-FFF2-40B4-BE49-F238E27FC236}">
                <a16:creationId xmlns:a16="http://schemas.microsoft.com/office/drawing/2014/main" id="{9FA7E5B4-EA1E-4DE0-A649-6021EFEE45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59" name="Line 87">
            <a:extLst>
              <a:ext uri="{FF2B5EF4-FFF2-40B4-BE49-F238E27FC236}">
                <a16:creationId xmlns:a16="http://schemas.microsoft.com/office/drawing/2014/main" id="{522C2527-835A-4556-9B4B-974D88763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0" name="Oval 88">
            <a:extLst>
              <a:ext uri="{FF2B5EF4-FFF2-40B4-BE49-F238E27FC236}">
                <a16:creationId xmlns:a16="http://schemas.microsoft.com/office/drawing/2014/main" id="{1AEB76B3-A0D6-4E3E-BE56-8F874E7806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61" name="Freeform 89">
            <a:extLst>
              <a:ext uri="{FF2B5EF4-FFF2-40B4-BE49-F238E27FC236}">
                <a16:creationId xmlns:a16="http://schemas.microsoft.com/office/drawing/2014/main" id="{009E9B0D-16C8-4A06-9871-B477D6D9009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2" name="Freeform 90">
            <a:extLst>
              <a:ext uri="{FF2B5EF4-FFF2-40B4-BE49-F238E27FC236}">
                <a16:creationId xmlns:a16="http://schemas.microsoft.com/office/drawing/2014/main" id="{AA89B84B-4F2B-47F2-9247-869A80CFDF5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3" name="Line 91">
            <a:extLst>
              <a:ext uri="{FF2B5EF4-FFF2-40B4-BE49-F238E27FC236}">
                <a16:creationId xmlns:a16="http://schemas.microsoft.com/office/drawing/2014/main" id="{18AF7869-B8DD-450A-9EDF-BD6A8AED7E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4" name="Oval 92">
            <a:extLst>
              <a:ext uri="{FF2B5EF4-FFF2-40B4-BE49-F238E27FC236}">
                <a16:creationId xmlns:a16="http://schemas.microsoft.com/office/drawing/2014/main" id="{EEF8E7BF-6E8B-4BA8-9D69-536ACD1D53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65" name="Freeform 93">
            <a:extLst>
              <a:ext uri="{FF2B5EF4-FFF2-40B4-BE49-F238E27FC236}">
                <a16:creationId xmlns:a16="http://schemas.microsoft.com/office/drawing/2014/main" id="{3953F804-AAB3-44C6-AC0D-14DAF473812F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6" name="Freeform 94">
            <a:extLst>
              <a:ext uri="{FF2B5EF4-FFF2-40B4-BE49-F238E27FC236}">
                <a16:creationId xmlns:a16="http://schemas.microsoft.com/office/drawing/2014/main" id="{73690550-382E-4829-A889-22F226270C7B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7" name="Freeform 95">
            <a:extLst>
              <a:ext uri="{FF2B5EF4-FFF2-40B4-BE49-F238E27FC236}">
                <a16:creationId xmlns:a16="http://schemas.microsoft.com/office/drawing/2014/main" id="{9527330F-4513-490C-AB1E-9F9B49D5BF7A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8" name="Line 96">
            <a:extLst>
              <a:ext uri="{FF2B5EF4-FFF2-40B4-BE49-F238E27FC236}">
                <a16:creationId xmlns:a16="http://schemas.microsoft.com/office/drawing/2014/main" id="{5BD50A52-BF69-4F25-B128-616922B5B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69" name="Freeform 97">
            <a:extLst>
              <a:ext uri="{FF2B5EF4-FFF2-40B4-BE49-F238E27FC236}">
                <a16:creationId xmlns:a16="http://schemas.microsoft.com/office/drawing/2014/main" id="{CC9D8F41-C06A-4B75-91CF-8E82B7E2289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0" name="Freeform 98">
            <a:extLst>
              <a:ext uri="{FF2B5EF4-FFF2-40B4-BE49-F238E27FC236}">
                <a16:creationId xmlns:a16="http://schemas.microsoft.com/office/drawing/2014/main" id="{6A34B965-32DF-4ED7-A0EC-EEFB00EF647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1" name="Freeform 99">
            <a:extLst>
              <a:ext uri="{FF2B5EF4-FFF2-40B4-BE49-F238E27FC236}">
                <a16:creationId xmlns:a16="http://schemas.microsoft.com/office/drawing/2014/main" id="{010B3917-7E9F-4131-B2C5-4FA105AA841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2" name="Oval 100">
            <a:extLst>
              <a:ext uri="{FF2B5EF4-FFF2-40B4-BE49-F238E27FC236}">
                <a16:creationId xmlns:a16="http://schemas.microsoft.com/office/drawing/2014/main" id="{093546BF-3E59-4E90-BBA5-566034E4EA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73" name="Oval 101">
            <a:extLst>
              <a:ext uri="{FF2B5EF4-FFF2-40B4-BE49-F238E27FC236}">
                <a16:creationId xmlns:a16="http://schemas.microsoft.com/office/drawing/2014/main" id="{C93A4B87-BDFD-4FC9-9D70-01B70EC7DF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74" name="Line 102">
            <a:extLst>
              <a:ext uri="{FF2B5EF4-FFF2-40B4-BE49-F238E27FC236}">
                <a16:creationId xmlns:a16="http://schemas.microsoft.com/office/drawing/2014/main" id="{EEB9756C-54AE-4895-BC61-91EA5DF539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5" name="Line 103">
            <a:extLst>
              <a:ext uri="{FF2B5EF4-FFF2-40B4-BE49-F238E27FC236}">
                <a16:creationId xmlns:a16="http://schemas.microsoft.com/office/drawing/2014/main" id="{91BB4A81-AF8B-4857-921A-5ADEBB0083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6" name="Line 104">
            <a:extLst>
              <a:ext uri="{FF2B5EF4-FFF2-40B4-BE49-F238E27FC236}">
                <a16:creationId xmlns:a16="http://schemas.microsoft.com/office/drawing/2014/main" id="{5EA87AEA-39EC-42EC-9AD8-D56CB2635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7" name="Line 105">
            <a:extLst>
              <a:ext uri="{FF2B5EF4-FFF2-40B4-BE49-F238E27FC236}">
                <a16:creationId xmlns:a16="http://schemas.microsoft.com/office/drawing/2014/main" id="{FA6E2C89-4B48-4EA4-8B59-A3FEB04019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8" name="Line 106">
            <a:extLst>
              <a:ext uri="{FF2B5EF4-FFF2-40B4-BE49-F238E27FC236}">
                <a16:creationId xmlns:a16="http://schemas.microsoft.com/office/drawing/2014/main" id="{E1984384-A64B-4395-937C-586B3DA2C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79" name="Line 107">
            <a:extLst>
              <a:ext uri="{FF2B5EF4-FFF2-40B4-BE49-F238E27FC236}">
                <a16:creationId xmlns:a16="http://schemas.microsoft.com/office/drawing/2014/main" id="{5EE62022-657D-40F0-9EF5-AC2BDEC0DD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0" name="Line 108">
            <a:extLst>
              <a:ext uri="{FF2B5EF4-FFF2-40B4-BE49-F238E27FC236}">
                <a16:creationId xmlns:a16="http://schemas.microsoft.com/office/drawing/2014/main" id="{16259C92-0F00-48E4-B8D3-A1798017F6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1" name="Line 109">
            <a:extLst>
              <a:ext uri="{FF2B5EF4-FFF2-40B4-BE49-F238E27FC236}">
                <a16:creationId xmlns:a16="http://schemas.microsoft.com/office/drawing/2014/main" id="{CB3B8F8A-621E-4FFC-BDF3-16A7B71B1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2" name="Line 110">
            <a:extLst>
              <a:ext uri="{FF2B5EF4-FFF2-40B4-BE49-F238E27FC236}">
                <a16:creationId xmlns:a16="http://schemas.microsoft.com/office/drawing/2014/main" id="{1343B0F4-C267-4EA7-9903-F8249DB83E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3" name="Line 111">
            <a:extLst>
              <a:ext uri="{FF2B5EF4-FFF2-40B4-BE49-F238E27FC236}">
                <a16:creationId xmlns:a16="http://schemas.microsoft.com/office/drawing/2014/main" id="{175BEFCD-B626-443B-A4CC-D4D5DE607C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4" name="Oval 112">
            <a:extLst>
              <a:ext uri="{FF2B5EF4-FFF2-40B4-BE49-F238E27FC236}">
                <a16:creationId xmlns:a16="http://schemas.microsoft.com/office/drawing/2014/main" id="{9AE23252-356E-4B03-ACED-EDB4A5D393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85" name="Oval 113">
            <a:extLst>
              <a:ext uri="{FF2B5EF4-FFF2-40B4-BE49-F238E27FC236}">
                <a16:creationId xmlns:a16="http://schemas.microsoft.com/office/drawing/2014/main" id="{E6D7620C-D8A1-486F-B4B7-E8F5097CC8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3986" name="Line 114">
            <a:extLst>
              <a:ext uri="{FF2B5EF4-FFF2-40B4-BE49-F238E27FC236}">
                <a16:creationId xmlns:a16="http://schemas.microsoft.com/office/drawing/2014/main" id="{690CD5B3-5015-48A3-8804-29F6DEB68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7" name="Line 115">
            <a:extLst>
              <a:ext uri="{FF2B5EF4-FFF2-40B4-BE49-F238E27FC236}">
                <a16:creationId xmlns:a16="http://schemas.microsoft.com/office/drawing/2014/main" id="{92B4397A-C850-4FD7-BABB-971109A1AD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8" name="Line 116">
            <a:extLst>
              <a:ext uri="{FF2B5EF4-FFF2-40B4-BE49-F238E27FC236}">
                <a16:creationId xmlns:a16="http://schemas.microsoft.com/office/drawing/2014/main" id="{FD98DE76-AB50-49FD-B7CA-E94DCF644D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89" name="Line 117">
            <a:extLst>
              <a:ext uri="{FF2B5EF4-FFF2-40B4-BE49-F238E27FC236}">
                <a16:creationId xmlns:a16="http://schemas.microsoft.com/office/drawing/2014/main" id="{228692DE-E117-4B94-8935-5B36FE5587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0" name="Line 118">
            <a:extLst>
              <a:ext uri="{FF2B5EF4-FFF2-40B4-BE49-F238E27FC236}">
                <a16:creationId xmlns:a16="http://schemas.microsoft.com/office/drawing/2014/main" id="{1BE93B0A-53E3-472D-A742-BEB202A5A6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1" name="Line 119">
            <a:extLst>
              <a:ext uri="{FF2B5EF4-FFF2-40B4-BE49-F238E27FC236}">
                <a16:creationId xmlns:a16="http://schemas.microsoft.com/office/drawing/2014/main" id="{917F4F9C-4F22-4319-BBA6-8078341969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2" name="Line 120">
            <a:extLst>
              <a:ext uri="{FF2B5EF4-FFF2-40B4-BE49-F238E27FC236}">
                <a16:creationId xmlns:a16="http://schemas.microsoft.com/office/drawing/2014/main" id="{11A02AC1-553B-46B0-823B-F52E20D83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3" name="Line 121">
            <a:extLst>
              <a:ext uri="{FF2B5EF4-FFF2-40B4-BE49-F238E27FC236}">
                <a16:creationId xmlns:a16="http://schemas.microsoft.com/office/drawing/2014/main" id="{D26FCC90-9862-4DB6-BB9B-53740BE371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4" name="Line 122">
            <a:extLst>
              <a:ext uri="{FF2B5EF4-FFF2-40B4-BE49-F238E27FC236}">
                <a16:creationId xmlns:a16="http://schemas.microsoft.com/office/drawing/2014/main" id="{F496A750-C4D0-4114-A063-96658E29C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5" name="Line 123">
            <a:extLst>
              <a:ext uri="{FF2B5EF4-FFF2-40B4-BE49-F238E27FC236}">
                <a16:creationId xmlns:a16="http://schemas.microsoft.com/office/drawing/2014/main" id="{B5ACD310-51E1-44EA-A9AD-5C6BD49667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6" name="Line 124">
            <a:extLst>
              <a:ext uri="{FF2B5EF4-FFF2-40B4-BE49-F238E27FC236}">
                <a16:creationId xmlns:a16="http://schemas.microsoft.com/office/drawing/2014/main" id="{A0F3EB28-FBFB-409C-A3B1-732B6E5190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7" name="Line 125">
            <a:extLst>
              <a:ext uri="{FF2B5EF4-FFF2-40B4-BE49-F238E27FC236}">
                <a16:creationId xmlns:a16="http://schemas.microsoft.com/office/drawing/2014/main" id="{868C162B-BEE2-4456-B91F-8665B09F4E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8" name="Line 126">
            <a:extLst>
              <a:ext uri="{FF2B5EF4-FFF2-40B4-BE49-F238E27FC236}">
                <a16:creationId xmlns:a16="http://schemas.microsoft.com/office/drawing/2014/main" id="{6F4721FF-C2A5-424B-8FCE-5636B1470E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3999" name="Line 127">
            <a:extLst>
              <a:ext uri="{FF2B5EF4-FFF2-40B4-BE49-F238E27FC236}">
                <a16:creationId xmlns:a16="http://schemas.microsoft.com/office/drawing/2014/main" id="{51D09522-11A6-4D36-B508-02805B7D5E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0" name="Line 128">
            <a:extLst>
              <a:ext uri="{FF2B5EF4-FFF2-40B4-BE49-F238E27FC236}">
                <a16:creationId xmlns:a16="http://schemas.microsoft.com/office/drawing/2014/main" id="{5FD19474-2BC3-47E7-94D4-3E576635D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1" name="Line 129">
            <a:extLst>
              <a:ext uri="{FF2B5EF4-FFF2-40B4-BE49-F238E27FC236}">
                <a16:creationId xmlns:a16="http://schemas.microsoft.com/office/drawing/2014/main" id="{4916F8AB-CF67-4CE3-84FD-2DDE6049E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2" name="Line 130">
            <a:extLst>
              <a:ext uri="{FF2B5EF4-FFF2-40B4-BE49-F238E27FC236}">
                <a16:creationId xmlns:a16="http://schemas.microsoft.com/office/drawing/2014/main" id="{97A9E8CE-6EC1-4E88-8B97-37278F537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3" name="Freeform 131">
            <a:extLst>
              <a:ext uri="{FF2B5EF4-FFF2-40B4-BE49-F238E27FC236}">
                <a16:creationId xmlns:a16="http://schemas.microsoft.com/office/drawing/2014/main" id="{6F52F3A9-C8E3-4237-A506-1838C0F5D727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4" name="Freeform 132">
            <a:extLst>
              <a:ext uri="{FF2B5EF4-FFF2-40B4-BE49-F238E27FC236}">
                <a16:creationId xmlns:a16="http://schemas.microsoft.com/office/drawing/2014/main" id="{32D52D90-1AE3-4461-9B3C-AD9667D4A0BA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5" name="Freeform 133">
            <a:extLst>
              <a:ext uri="{FF2B5EF4-FFF2-40B4-BE49-F238E27FC236}">
                <a16:creationId xmlns:a16="http://schemas.microsoft.com/office/drawing/2014/main" id="{A6206CC0-E512-452F-9ED2-502087CDC582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6" name="Freeform 134">
            <a:extLst>
              <a:ext uri="{FF2B5EF4-FFF2-40B4-BE49-F238E27FC236}">
                <a16:creationId xmlns:a16="http://schemas.microsoft.com/office/drawing/2014/main" id="{54BEB138-AA46-42A5-B765-B5C40A2A1EF4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07" name="Oval 135">
            <a:extLst>
              <a:ext uri="{FF2B5EF4-FFF2-40B4-BE49-F238E27FC236}">
                <a16:creationId xmlns:a16="http://schemas.microsoft.com/office/drawing/2014/main" id="{793A41CB-A67B-4BBE-BEC5-416E909373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08" name="Oval 136">
            <a:extLst>
              <a:ext uri="{FF2B5EF4-FFF2-40B4-BE49-F238E27FC236}">
                <a16:creationId xmlns:a16="http://schemas.microsoft.com/office/drawing/2014/main" id="{A452A398-D576-49C6-8AD2-F9E4B3671F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09" name="Oval 137">
            <a:extLst>
              <a:ext uri="{FF2B5EF4-FFF2-40B4-BE49-F238E27FC236}">
                <a16:creationId xmlns:a16="http://schemas.microsoft.com/office/drawing/2014/main" id="{102BEE43-36B0-4AF2-BB11-AE0315050D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10" name="Oval 138">
            <a:extLst>
              <a:ext uri="{FF2B5EF4-FFF2-40B4-BE49-F238E27FC236}">
                <a16:creationId xmlns:a16="http://schemas.microsoft.com/office/drawing/2014/main" id="{92EA88EA-FA41-4733-8606-8889D47FDC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11" name="Freeform 139">
            <a:extLst>
              <a:ext uri="{FF2B5EF4-FFF2-40B4-BE49-F238E27FC236}">
                <a16:creationId xmlns:a16="http://schemas.microsoft.com/office/drawing/2014/main" id="{3E92F7E7-2B99-432F-8EE7-5B96F1F4FDFB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12" name="Freeform 140">
            <a:extLst>
              <a:ext uri="{FF2B5EF4-FFF2-40B4-BE49-F238E27FC236}">
                <a16:creationId xmlns:a16="http://schemas.microsoft.com/office/drawing/2014/main" id="{DBDFB5ED-77CA-443D-A538-7C814C1AD6E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13" name="Freeform 141">
            <a:extLst>
              <a:ext uri="{FF2B5EF4-FFF2-40B4-BE49-F238E27FC236}">
                <a16:creationId xmlns:a16="http://schemas.microsoft.com/office/drawing/2014/main" id="{8505B658-CE19-45A3-BEF6-4E282DB07C16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14" name="Freeform 142">
            <a:extLst>
              <a:ext uri="{FF2B5EF4-FFF2-40B4-BE49-F238E27FC236}">
                <a16:creationId xmlns:a16="http://schemas.microsoft.com/office/drawing/2014/main" id="{5697BAA2-8CCF-4888-BA95-71364C83E222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15" name="Oval 143">
            <a:extLst>
              <a:ext uri="{FF2B5EF4-FFF2-40B4-BE49-F238E27FC236}">
                <a16:creationId xmlns:a16="http://schemas.microsoft.com/office/drawing/2014/main" id="{16872020-E2F9-4C8E-9FC6-F821DA848A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16" name="Oval 144">
            <a:extLst>
              <a:ext uri="{FF2B5EF4-FFF2-40B4-BE49-F238E27FC236}">
                <a16:creationId xmlns:a16="http://schemas.microsoft.com/office/drawing/2014/main" id="{EB99B0CC-F837-43F1-96C3-A4F2EB6C8D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17" name="Oval 145">
            <a:extLst>
              <a:ext uri="{FF2B5EF4-FFF2-40B4-BE49-F238E27FC236}">
                <a16:creationId xmlns:a16="http://schemas.microsoft.com/office/drawing/2014/main" id="{3D2558C1-C19A-41B7-9E17-512FD118E9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18" name="Freeform 146">
            <a:extLst>
              <a:ext uri="{FF2B5EF4-FFF2-40B4-BE49-F238E27FC236}">
                <a16:creationId xmlns:a16="http://schemas.microsoft.com/office/drawing/2014/main" id="{0374A178-1637-446A-83D6-DCF57729503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19" name="Oval 147">
            <a:extLst>
              <a:ext uri="{FF2B5EF4-FFF2-40B4-BE49-F238E27FC236}">
                <a16:creationId xmlns:a16="http://schemas.microsoft.com/office/drawing/2014/main" id="{2D254BEA-BEA9-420E-AEAF-4F28D5BF20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0" name="Oval 148">
            <a:extLst>
              <a:ext uri="{FF2B5EF4-FFF2-40B4-BE49-F238E27FC236}">
                <a16:creationId xmlns:a16="http://schemas.microsoft.com/office/drawing/2014/main" id="{DB7A426D-16D4-4E94-A4ED-2D64E258D7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1" name="Oval 149">
            <a:extLst>
              <a:ext uri="{FF2B5EF4-FFF2-40B4-BE49-F238E27FC236}">
                <a16:creationId xmlns:a16="http://schemas.microsoft.com/office/drawing/2014/main" id="{BA42D2F2-60C0-4FB5-B89D-53FC6542E1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2" name="Line 150">
            <a:extLst>
              <a:ext uri="{FF2B5EF4-FFF2-40B4-BE49-F238E27FC236}">
                <a16:creationId xmlns:a16="http://schemas.microsoft.com/office/drawing/2014/main" id="{8D847EA0-3416-4193-88AC-ABBBE55F5C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23" name="Oval 151">
            <a:extLst>
              <a:ext uri="{FF2B5EF4-FFF2-40B4-BE49-F238E27FC236}">
                <a16:creationId xmlns:a16="http://schemas.microsoft.com/office/drawing/2014/main" id="{BC7CDF54-502E-4F6F-B739-C7046F5CFF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4" name="Oval 152">
            <a:extLst>
              <a:ext uri="{FF2B5EF4-FFF2-40B4-BE49-F238E27FC236}">
                <a16:creationId xmlns:a16="http://schemas.microsoft.com/office/drawing/2014/main" id="{0785A98C-C833-4495-A725-294641022A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5" name="Oval 153">
            <a:extLst>
              <a:ext uri="{FF2B5EF4-FFF2-40B4-BE49-F238E27FC236}">
                <a16:creationId xmlns:a16="http://schemas.microsoft.com/office/drawing/2014/main" id="{9A1664A7-19E1-42AB-A6B5-B22A8A7DC5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26" name="Freeform 154">
            <a:extLst>
              <a:ext uri="{FF2B5EF4-FFF2-40B4-BE49-F238E27FC236}">
                <a16:creationId xmlns:a16="http://schemas.microsoft.com/office/drawing/2014/main" id="{2AE5F7C5-9635-4B65-8FF0-749109033624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27" name="Line 155">
            <a:extLst>
              <a:ext uri="{FF2B5EF4-FFF2-40B4-BE49-F238E27FC236}">
                <a16:creationId xmlns:a16="http://schemas.microsoft.com/office/drawing/2014/main" id="{7409CC38-D3B0-48CB-937E-90F0655A41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28" name="Line 156">
            <a:extLst>
              <a:ext uri="{FF2B5EF4-FFF2-40B4-BE49-F238E27FC236}">
                <a16:creationId xmlns:a16="http://schemas.microsoft.com/office/drawing/2014/main" id="{B7665948-7C2A-4164-9EC6-607D18495A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29" name="Line 157">
            <a:extLst>
              <a:ext uri="{FF2B5EF4-FFF2-40B4-BE49-F238E27FC236}">
                <a16:creationId xmlns:a16="http://schemas.microsoft.com/office/drawing/2014/main" id="{FACF2949-22DF-433D-A548-F8BC0092FE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0" name="Freeform 158">
            <a:extLst>
              <a:ext uri="{FF2B5EF4-FFF2-40B4-BE49-F238E27FC236}">
                <a16:creationId xmlns:a16="http://schemas.microsoft.com/office/drawing/2014/main" id="{AA27C9D4-0F3A-4818-A3EC-8301B5292057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1" name="Freeform 159">
            <a:extLst>
              <a:ext uri="{FF2B5EF4-FFF2-40B4-BE49-F238E27FC236}">
                <a16:creationId xmlns:a16="http://schemas.microsoft.com/office/drawing/2014/main" id="{04087FA4-D381-43A5-9867-33114E3D034B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2" name="Line 160">
            <a:extLst>
              <a:ext uri="{FF2B5EF4-FFF2-40B4-BE49-F238E27FC236}">
                <a16:creationId xmlns:a16="http://schemas.microsoft.com/office/drawing/2014/main" id="{61E64B6A-9E3D-4DAE-8630-5476B6E8E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3" name="Line 161">
            <a:extLst>
              <a:ext uri="{FF2B5EF4-FFF2-40B4-BE49-F238E27FC236}">
                <a16:creationId xmlns:a16="http://schemas.microsoft.com/office/drawing/2014/main" id="{3F5AEABA-0F2D-4067-AF53-87B3BEE05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4" name="Line 162">
            <a:extLst>
              <a:ext uri="{FF2B5EF4-FFF2-40B4-BE49-F238E27FC236}">
                <a16:creationId xmlns:a16="http://schemas.microsoft.com/office/drawing/2014/main" id="{469C22B3-0147-41BB-9BC9-20E46A098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5" name="Freeform 163">
            <a:extLst>
              <a:ext uri="{FF2B5EF4-FFF2-40B4-BE49-F238E27FC236}">
                <a16:creationId xmlns:a16="http://schemas.microsoft.com/office/drawing/2014/main" id="{80DE1331-1F3A-4BEA-9901-585840A76CC3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6" name="Line 164">
            <a:extLst>
              <a:ext uri="{FF2B5EF4-FFF2-40B4-BE49-F238E27FC236}">
                <a16:creationId xmlns:a16="http://schemas.microsoft.com/office/drawing/2014/main" id="{A3B7621F-383B-490F-984C-4198D958E9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7" name="Freeform 165">
            <a:extLst>
              <a:ext uri="{FF2B5EF4-FFF2-40B4-BE49-F238E27FC236}">
                <a16:creationId xmlns:a16="http://schemas.microsoft.com/office/drawing/2014/main" id="{FCF7AC86-0988-4C71-A39A-7ABD40991395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8" name="Freeform 166">
            <a:extLst>
              <a:ext uri="{FF2B5EF4-FFF2-40B4-BE49-F238E27FC236}">
                <a16:creationId xmlns:a16="http://schemas.microsoft.com/office/drawing/2014/main" id="{AB7DE150-09E1-4E73-869A-B6860785EA7A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39" name="Freeform 167">
            <a:extLst>
              <a:ext uri="{FF2B5EF4-FFF2-40B4-BE49-F238E27FC236}">
                <a16:creationId xmlns:a16="http://schemas.microsoft.com/office/drawing/2014/main" id="{B0983605-14F6-45C2-B1BF-EF845B64D11D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40" name="Freeform 168">
            <a:extLst>
              <a:ext uri="{FF2B5EF4-FFF2-40B4-BE49-F238E27FC236}">
                <a16:creationId xmlns:a16="http://schemas.microsoft.com/office/drawing/2014/main" id="{1C505196-44F8-4861-9738-49BAEF75DEF6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41" name="Oval 169">
            <a:extLst>
              <a:ext uri="{FF2B5EF4-FFF2-40B4-BE49-F238E27FC236}">
                <a16:creationId xmlns:a16="http://schemas.microsoft.com/office/drawing/2014/main" id="{0733F6D1-BB94-4E6D-90A2-1F2349C4DF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2" name="Oval 170">
            <a:extLst>
              <a:ext uri="{FF2B5EF4-FFF2-40B4-BE49-F238E27FC236}">
                <a16:creationId xmlns:a16="http://schemas.microsoft.com/office/drawing/2014/main" id="{98FB5A09-783D-4972-A585-38BB69E1EC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3" name="Oval 171">
            <a:extLst>
              <a:ext uri="{FF2B5EF4-FFF2-40B4-BE49-F238E27FC236}">
                <a16:creationId xmlns:a16="http://schemas.microsoft.com/office/drawing/2014/main" id="{D99E4E78-0210-4F1D-9F0F-8CA095F6B07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4" name="Oval 172">
            <a:extLst>
              <a:ext uri="{FF2B5EF4-FFF2-40B4-BE49-F238E27FC236}">
                <a16:creationId xmlns:a16="http://schemas.microsoft.com/office/drawing/2014/main" id="{615D6346-C813-4E4A-A2CA-A3BEEFC63B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5" name="Oval 173">
            <a:extLst>
              <a:ext uri="{FF2B5EF4-FFF2-40B4-BE49-F238E27FC236}">
                <a16:creationId xmlns:a16="http://schemas.microsoft.com/office/drawing/2014/main" id="{14562330-A072-40E0-9B48-6E5EF4E4F6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6" name="Oval 174">
            <a:extLst>
              <a:ext uri="{FF2B5EF4-FFF2-40B4-BE49-F238E27FC236}">
                <a16:creationId xmlns:a16="http://schemas.microsoft.com/office/drawing/2014/main" id="{E61CFB17-DD85-43D9-A9F9-749E5E46EC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7" name="Oval 175">
            <a:extLst>
              <a:ext uri="{FF2B5EF4-FFF2-40B4-BE49-F238E27FC236}">
                <a16:creationId xmlns:a16="http://schemas.microsoft.com/office/drawing/2014/main" id="{F519CC3D-36A5-4261-8B36-0338D26691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8" name="Oval 176">
            <a:extLst>
              <a:ext uri="{FF2B5EF4-FFF2-40B4-BE49-F238E27FC236}">
                <a16:creationId xmlns:a16="http://schemas.microsoft.com/office/drawing/2014/main" id="{9299C303-80BA-4D2A-B1F9-C2D9D1639C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49" name="Oval 177">
            <a:extLst>
              <a:ext uri="{FF2B5EF4-FFF2-40B4-BE49-F238E27FC236}">
                <a16:creationId xmlns:a16="http://schemas.microsoft.com/office/drawing/2014/main" id="{58001B7E-3D75-494F-B831-C116359649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0" name="Oval 178">
            <a:extLst>
              <a:ext uri="{FF2B5EF4-FFF2-40B4-BE49-F238E27FC236}">
                <a16:creationId xmlns:a16="http://schemas.microsoft.com/office/drawing/2014/main" id="{5277CEF8-2943-478C-81D4-5878ACA73F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1" name="Oval 179">
            <a:extLst>
              <a:ext uri="{FF2B5EF4-FFF2-40B4-BE49-F238E27FC236}">
                <a16:creationId xmlns:a16="http://schemas.microsoft.com/office/drawing/2014/main" id="{17665073-0C11-402A-B366-F5D8E84CBB3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2" name="Oval 180">
            <a:extLst>
              <a:ext uri="{FF2B5EF4-FFF2-40B4-BE49-F238E27FC236}">
                <a16:creationId xmlns:a16="http://schemas.microsoft.com/office/drawing/2014/main" id="{EE3A0866-C062-40D6-B0B7-7AEE11F4E7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3" name="Oval 181">
            <a:extLst>
              <a:ext uri="{FF2B5EF4-FFF2-40B4-BE49-F238E27FC236}">
                <a16:creationId xmlns:a16="http://schemas.microsoft.com/office/drawing/2014/main" id="{2DB7EE23-E799-43B2-BBC5-6939FE75BAD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4" name="Oval 182">
            <a:extLst>
              <a:ext uri="{FF2B5EF4-FFF2-40B4-BE49-F238E27FC236}">
                <a16:creationId xmlns:a16="http://schemas.microsoft.com/office/drawing/2014/main" id="{98D3A496-A8CC-4D93-A778-8AD123BA29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5" name="Oval 183">
            <a:extLst>
              <a:ext uri="{FF2B5EF4-FFF2-40B4-BE49-F238E27FC236}">
                <a16:creationId xmlns:a16="http://schemas.microsoft.com/office/drawing/2014/main" id="{31CF0521-E3C8-442F-9C29-BD16FF7636A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56" name="Line 184">
            <a:extLst>
              <a:ext uri="{FF2B5EF4-FFF2-40B4-BE49-F238E27FC236}">
                <a16:creationId xmlns:a16="http://schemas.microsoft.com/office/drawing/2014/main" id="{99C00E3E-06F5-4E15-9FA5-9948477ED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450" y="3314700"/>
            <a:ext cx="38100" cy="285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4057" name="Text Box 185">
            <a:extLst>
              <a:ext uri="{FF2B5EF4-FFF2-40B4-BE49-F238E27FC236}">
                <a16:creationId xmlns:a16="http://schemas.microsoft.com/office/drawing/2014/main" id="{3D5C06D4-AFDE-458C-B8B1-00FE0C54C4E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4058" name="Freeform 186">
            <a:extLst>
              <a:ext uri="{FF2B5EF4-FFF2-40B4-BE49-F238E27FC236}">
                <a16:creationId xmlns:a16="http://schemas.microsoft.com/office/drawing/2014/main" id="{1C2370F7-1F7D-4309-BA3B-49E9CBFB184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59" name="Freeform 187">
            <a:extLst>
              <a:ext uri="{FF2B5EF4-FFF2-40B4-BE49-F238E27FC236}">
                <a16:creationId xmlns:a16="http://schemas.microsoft.com/office/drawing/2014/main" id="{E35E70B5-F1CD-42EA-8847-0CAA9D183781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0" name="Freeform 188">
            <a:extLst>
              <a:ext uri="{FF2B5EF4-FFF2-40B4-BE49-F238E27FC236}">
                <a16:creationId xmlns:a16="http://schemas.microsoft.com/office/drawing/2014/main" id="{BF047CA5-4467-4C2F-8D1D-E16B5B523AE8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1" name="Freeform 189">
            <a:extLst>
              <a:ext uri="{FF2B5EF4-FFF2-40B4-BE49-F238E27FC236}">
                <a16:creationId xmlns:a16="http://schemas.microsoft.com/office/drawing/2014/main" id="{6FDE34A5-FED0-47BF-828E-C2A6E78C0EB5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2" name="Freeform 190">
            <a:extLst>
              <a:ext uri="{FF2B5EF4-FFF2-40B4-BE49-F238E27FC236}">
                <a16:creationId xmlns:a16="http://schemas.microsoft.com/office/drawing/2014/main" id="{5E0BC286-902E-459C-86FA-A90E0FE01D4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3" name="Freeform 191">
            <a:extLst>
              <a:ext uri="{FF2B5EF4-FFF2-40B4-BE49-F238E27FC236}">
                <a16:creationId xmlns:a16="http://schemas.microsoft.com/office/drawing/2014/main" id="{9D7F9DD7-FAEB-48A7-A94E-210DF4A5F352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4" name="Freeform 192">
            <a:extLst>
              <a:ext uri="{FF2B5EF4-FFF2-40B4-BE49-F238E27FC236}">
                <a16:creationId xmlns:a16="http://schemas.microsoft.com/office/drawing/2014/main" id="{9587A575-388D-48F9-80CF-AA34D299F566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5" name="Freeform 193">
            <a:extLst>
              <a:ext uri="{FF2B5EF4-FFF2-40B4-BE49-F238E27FC236}">
                <a16:creationId xmlns:a16="http://schemas.microsoft.com/office/drawing/2014/main" id="{61F2AD78-B024-49A8-9F28-14162DB190EE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6" name="Freeform 194">
            <a:extLst>
              <a:ext uri="{FF2B5EF4-FFF2-40B4-BE49-F238E27FC236}">
                <a16:creationId xmlns:a16="http://schemas.microsoft.com/office/drawing/2014/main" id="{6ECE006A-1376-422A-BD0D-63DAC7CF8B0D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67" name="Oval 195">
            <a:extLst>
              <a:ext uri="{FF2B5EF4-FFF2-40B4-BE49-F238E27FC236}">
                <a16:creationId xmlns:a16="http://schemas.microsoft.com/office/drawing/2014/main" id="{B4AD2E8D-030D-4164-ABB9-4534E1609D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68" name="Oval 196">
            <a:extLst>
              <a:ext uri="{FF2B5EF4-FFF2-40B4-BE49-F238E27FC236}">
                <a16:creationId xmlns:a16="http://schemas.microsoft.com/office/drawing/2014/main" id="{9F1E6474-26F7-4DA6-9C9F-154D2730D4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69" name="Text Box 197">
            <a:extLst>
              <a:ext uri="{FF2B5EF4-FFF2-40B4-BE49-F238E27FC236}">
                <a16:creationId xmlns:a16="http://schemas.microsoft.com/office/drawing/2014/main" id="{324A183D-F8CE-4FC7-992F-2B855099AC2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4070" name="Line 198">
            <a:extLst>
              <a:ext uri="{FF2B5EF4-FFF2-40B4-BE49-F238E27FC236}">
                <a16:creationId xmlns:a16="http://schemas.microsoft.com/office/drawing/2014/main" id="{E794D422-67E5-4363-91CE-8805B0509C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71" name="Oval 199">
            <a:extLst>
              <a:ext uri="{FF2B5EF4-FFF2-40B4-BE49-F238E27FC236}">
                <a16:creationId xmlns:a16="http://schemas.microsoft.com/office/drawing/2014/main" id="{5B9CB0BE-2AF1-4B02-8819-CD8FF8E072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72" name="Oval 200">
            <a:extLst>
              <a:ext uri="{FF2B5EF4-FFF2-40B4-BE49-F238E27FC236}">
                <a16:creationId xmlns:a16="http://schemas.microsoft.com/office/drawing/2014/main" id="{35BEDB80-6AAB-435A-9124-7C1FF9A19D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073" name="Text Box 201">
            <a:extLst>
              <a:ext uri="{FF2B5EF4-FFF2-40B4-BE49-F238E27FC236}">
                <a16:creationId xmlns:a16="http://schemas.microsoft.com/office/drawing/2014/main" id="{25C278D3-872F-411E-A097-E91C29A179C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4074" name="Line 202">
            <a:extLst>
              <a:ext uri="{FF2B5EF4-FFF2-40B4-BE49-F238E27FC236}">
                <a16:creationId xmlns:a16="http://schemas.microsoft.com/office/drawing/2014/main" id="{E02CBCE6-2A28-4CD6-BEA1-2B6652EA5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75" name="Freeform 203">
            <a:extLst>
              <a:ext uri="{FF2B5EF4-FFF2-40B4-BE49-F238E27FC236}">
                <a16:creationId xmlns:a16="http://schemas.microsoft.com/office/drawing/2014/main" id="{59D5EA00-7CAF-4A32-99C2-498663362510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77" name="Freeform 205">
            <a:extLst>
              <a:ext uri="{FF2B5EF4-FFF2-40B4-BE49-F238E27FC236}">
                <a16:creationId xmlns:a16="http://schemas.microsoft.com/office/drawing/2014/main" id="{7DD6F9F5-D12E-45E0-BE3F-E5CF37F31F35}"/>
              </a:ext>
            </a:extLst>
          </p:cNvPr>
          <p:cNvSpPr>
            <a:spLocks/>
          </p:cNvSpPr>
          <p:nvPr/>
        </p:nvSpPr>
        <p:spPr bwMode="auto">
          <a:xfrm>
            <a:off x="5013325" y="3125789"/>
            <a:ext cx="234950" cy="46037"/>
          </a:xfrm>
          <a:custGeom>
            <a:avLst/>
            <a:gdLst>
              <a:gd name="T0" fmla="*/ 148 w 148"/>
              <a:gd name="T1" fmla="*/ 29 h 29"/>
              <a:gd name="T2" fmla="*/ 0 w 14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9">
                <a:moveTo>
                  <a:pt x="148" y="2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78" name="Freeform 206">
            <a:extLst>
              <a:ext uri="{FF2B5EF4-FFF2-40B4-BE49-F238E27FC236}">
                <a16:creationId xmlns:a16="http://schemas.microsoft.com/office/drawing/2014/main" id="{DC412AAA-7DAF-47E7-A39B-81FEC3A4FD71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79" name="Freeform 207">
            <a:extLst>
              <a:ext uri="{FF2B5EF4-FFF2-40B4-BE49-F238E27FC236}">
                <a16:creationId xmlns:a16="http://schemas.microsoft.com/office/drawing/2014/main" id="{B78F26C2-BB72-421B-BDAF-DF4A7DFAD8A4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0" name="Freeform 208">
            <a:extLst>
              <a:ext uri="{FF2B5EF4-FFF2-40B4-BE49-F238E27FC236}">
                <a16:creationId xmlns:a16="http://schemas.microsoft.com/office/drawing/2014/main" id="{637F7BDF-656F-4A1F-889A-09F8DCB110A3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1" name="Freeform 209">
            <a:extLst>
              <a:ext uri="{FF2B5EF4-FFF2-40B4-BE49-F238E27FC236}">
                <a16:creationId xmlns:a16="http://schemas.microsoft.com/office/drawing/2014/main" id="{D0066ABA-97A5-45F8-9B72-8C4302A7F6D1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2" name="Freeform 210">
            <a:extLst>
              <a:ext uri="{FF2B5EF4-FFF2-40B4-BE49-F238E27FC236}">
                <a16:creationId xmlns:a16="http://schemas.microsoft.com/office/drawing/2014/main" id="{FB590836-F3B3-4F62-8496-7585B29B2B26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3" name="Freeform 211">
            <a:extLst>
              <a:ext uri="{FF2B5EF4-FFF2-40B4-BE49-F238E27FC236}">
                <a16:creationId xmlns:a16="http://schemas.microsoft.com/office/drawing/2014/main" id="{9D7C6A43-8417-416F-B192-A07E0BA5C070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4" name="Freeform 212">
            <a:extLst>
              <a:ext uri="{FF2B5EF4-FFF2-40B4-BE49-F238E27FC236}">
                <a16:creationId xmlns:a16="http://schemas.microsoft.com/office/drawing/2014/main" id="{BA591641-256E-4E1C-8165-517D6D5AEA43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5" name="Freeform 213">
            <a:extLst>
              <a:ext uri="{FF2B5EF4-FFF2-40B4-BE49-F238E27FC236}">
                <a16:creationId xmlns:a16="http://schemas.microsoft.com/office/drawing/2014/main" id="{2FB57441-6BE0-4EB6-9106-489E01FD42DB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6" name="Freeform 214">
            <a:extLst>
              <a:ext uri="{FF2B5EF4-FFF2-40B4-BE49-F238E27FC236}">
                <a16:creationId xmlns:a16="http://schemas.microsoft.com/office/drawing/2014/main" id="{5BB55F09-2090-43A6-BD4F-3541AC53FC41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7" name="Freeform 215">
            <a:extLst>
              <a:ext uri="{FF2B5EF4-FFF2-40B4-BE49-F238E27FC236}">
                <a16:creationId xmlns:a16="http://schemas.microsoft.com/office/drawing/2014/main" id="{6BED18B3-E1A4-40BD-BFFF-99E5B3DE17CE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8" name="Freeform 216">
            <a:extLst>
              <a:ext uri="{FF2B5EF4-FFF2-40B4-BE49-F238E27FC236}">
                <a16:creationId xmlns:a16="http://schemas.microsoft.com/office/drawing/2014/main" id="{B708537D-00D6-46B3-A05F-63396354009D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89" name="Freeform 217">
            <a:extLst>
              <a:ext uri="{FF2B5EF4-FFF2-40B4-BE49-F238E27FC236}">
                <a16:creationId xmlns:a16="http://schemas.microsoft.com/office/drawing/2014/main" id="{65E09454-FE87-49A3-B7F2-6DECADA55305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0" name="Line 218">
            <a:extLst>
              <a:ext uri="{FF2B5EF4-FFF2-40B4-BE49-F238E27FC236}">
                <a16:creationId xmlns:a16="http://schemas.microsoft.com/office/drawing/2014/main" id="{2951BCF3-33A3-47B8-9592-EA9F850FC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1" name="Freeform 219">
            <a:extLst>
              <a:ext uri="{FF2B5EF4-FFF2-40B4-BE49-F238E27FC236}">
                <a16:creationId xmlns:a16="http://schemas.microsoft.com/office/drawing/2014/main" id="{F576A0C8-1189-4673-BE36-7D7777B4C4FD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2" name="Freeform 220">
            <a:extLst>
              <a:ext uri="{FF2B5EF4-FFF2-40B4-BE49-F238E27FC236}">
                <a16:creationId xmlns:a16="http://schemas.microsoft.com/office/drawing/2014/main" id="{32ED8129-9FF5-4666-B33D-325FE1D6E1A4}"/>
              </a:ext>
            </a:extLst>
          </p:cNvPr>
          <p:cNvSpPr>
            <a:spLocks/>
          </p:cNvSpPr>
          <p:nvPr/>
        </p:nvSpPr>
        <p:spPr bwMode="auto">
          <a:xfrm>
            <a:off x="5133976" y="3695701"/>
            <a:ext cx="180975" cy="161925"/>
          </a:xfrm>
          <a:custGeom>
            <a:avLst/>
            <a:gdLst>
              <a:gd name="T0" fmla="*/ 114 w 114"/>
              <a:gd name="T1" fmla="*/ 0 h 102"/>
              <a:gd name="T2" fmla="*/ 0 w 114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102">
                <a:moveTo>
                  <a:pt x="114" y="0"/>
                </a:moveTo>
                <a:lnTo>
                  <a:pt x="0" y="10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3" name="Freeform 221">
            <a:extLst>
              <a:ext uri="{FF2B5EF4-FFF2-40B4-BE49-F238E27FC236}">
                <a16:creationId xmlns:a16="http://schemas.microsoft.com/office/drawing/2014/main" id="{E806D38F-0DDA-4658-9580-668E95E0119A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5" name="Freeform 223">
            <a:extLst>
              <a:ext uri="{FF2B5EF4-FFF2-40B4-BE49-F238E27FC236}">
                <a16:creationId xmlns:a16="http://schemas.microsoft.com/office/drawing/2014/main" id="{30760315-B38D-4E0C-90B2-F61C364C06C2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6" name="Freeform 224">
            <a:extLst>
              <a:ext uri="{FF2B5EF4-FFF2-40B4-BE49-F238E27FC236}">
                <a16:creationId xmlns:a16="http://schemas.microsoft.com/office/drawing/2014/main" id="{D468EC8B-445E-4D01-89C4-290B981D740D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7" name="Freeform 225">
            <a:extLst>
              <a:ext uri="{FF2B5EF4-FFF2-40B4-BE49-F238E27FC236}">
                <a16:creationId xmlns:a16="http://schemas.microsoft.com/office/drawing/2014/main" id="{EF4AF80F-8351-43B3-BCF3-11FC48F0C8E4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8" name="Freeform 226">
            <a:extLst>
              <a:ext uri="{FF2B5EF4-FFF2-40B4-BE49-F238E27FC236}">
                <a16:creationId xmlns:a16="http://schemas.microsoft.com/office/drawing/2014/main" id="{924943DA-E5EA-4150-B7CB-33602464547B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099" name="Text Box 227">
            <a:extLst>
              <a:ext uri="{FF2B5EF4-FFF2-40B4-BE49-F238E27FC236}">
                <a16:creationId xmlns:a16="http://schemas.microsoft.com/office/drawing/2014/main" id="{0C95542F-2DDC-412B-AF4E-63AE4E4CE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4100" name="Freeform 228">
            <a:extLst>
              <a:ext uri="{FF2B5EF4-FFF2-40B4-BE49-F238E27FC236}">
                <a16:creationId xmlns:a16="http://schemas.microsoft.com/office/drawing/2014/main" id="{3885926B-8F12-45B1-84F0-C4C52C5EFE93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101" name="Freeform 229">
            <a:extLst>
              <a:ext uri="{FF2B5EF4-FFF2-40B4-BE49-F238E27FC236}">
                <a16:creationId xmlns:a16="http://schemas.microsoft.com/office/drawing/2014/main" id="{E187A1B3-535C-45A9-95B5-64A469F177FD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102" name="Text Box 230">
            <a:extLst>
              <a:ext uri="{FF2B5EF4-FFF2-40B4-BE49-F238E27FC236}">
                <a16:creationId xmlns:a16="http://schemas.microsoft.com/office/drawing/2014/main" id="{AC6ACE4B-3182-4F87-9A2B-E7116B83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4103" name="Freeform 231">
            <a:extLst>
              <a:ext uri="{FF2B5EF4-FFF2-40B4-BE49-F238E27FC236}">
                <a16:creationId xmlns:a16="http://schemas.microsoft.com/office/drawing/2014/main" id="{DC33FE31-928F-423B-A441-031B70D291BF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104" name="Text Box 232">
            <a:extLst>
              <a:ext uri="{FF2B5EF4-FFF2-40B4-BE49-F238E27FC236}">
                <a16:creationId xmlns:a16="http://schemas.microsoft.com/office/drawing/2014/main" id="{63ADE650-8FEE-4A88-A33C-A2B8C58CC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4105" name="Oval 233">
            <a:extLst>
              <a:ext uri="{FF2B5EF4-FFF2-40B4-BE49-F238E27FC236}">
                <a16:creationId xmlns:a16="http://schemas.microsoft.com/office/drawing/2014/main" id="{C7E9E99C-75E8-4CEA-B4EE-916772FF1C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106" name="Text Box 234">
            <a:extLst>
              <a:ext uri="{FF2B5EF4-FFF2-40B4-BE49-F238E27FC236}">
                <a16:creationId xmlns:a16="http://schemas.microsoft.com/office/drawing/2014/main" id="{D94C0269-4F5F-4C1D-9CF5-F2B27F6FA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4107" name="Freeform 235">
            <a:extLst>
              <a:ext uri="{FF2B5EF4-FFF2-40B4-BE49-F238E27FC236}">
                <a16:creationId xmlns:a16="http://schemas.microsoft.com/office/drawing/2014/main" id="{CC19A014-D720-43D5-847B-10784D6A5991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4108" name="Text Box 236">
            <a:extLst>
              <a:ext uri="{FF2B5EF4-FFF2-40B4-BE49-F238E27FC236}">
                <a16:creationId xmlns:a16="http://schemas.microsoft.com/office/drawing/2014/main" id="{01F3BC3E-8758-4457-8508-AEF33806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23663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</a:t>
            </a:r>
          </a:p>
        </p:txBody>
      </p:sp>
      <p:sp>
        <p:nvSpPr>
          <p:cNvPr id="1104110" name="Text Box 238">
            <a:extLst>
              <a:ext uri="{FF2B5EF4-FFF2-40B4-BE49-F238E27FC236}">
                <a16:creationId xmlns:a16="http://schemas.microsoft.com/office/drawing/2014/main" id="{27DF8B0D-5DB9-4CC8-AC85-4CBC1C944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04111" name="Freeform 239">
            <a:extLst>
              <a:ext uri="{FF2B5EF4-FFF2-40B4-BE49-F238E27FC236}">
                <a16:creationId xmlns:a16="http://schemas.microsoft.com/office/drawing/2014/main" id="{1F46BBFD-9098-4EDD-918B-D42C03826FFA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9" name="Rectangle 7">
            <a:extLst>
              <a:ext uri="{FF2B5EF4-FFF2-40B4-BE49-F238E27FC236}">
                <a16:creationId xmlns:a16="http://schemas.microsoft.com/office/drawing/2014/main" id="{3DF3ACAC-6CE1-4CD7-A48D-A83FD94B7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3800770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Freeform 2">
            <a:extLst>
              <a:ext uri="{FF2B5EF4-FFF2-40B4-BE49-F238E27FC236}">
                <a16:creationId xmlns:a16="http://schemas.microsoft.com/office/drawing/2014/main" id="{DE97BBC5-07F9-40B0-B619-50D68E69CFB5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4899" name="Freeform 3">
            <a:extLst>
              <a:ext uri="{FF2B5EF4-FFF2-40B4-BE49-F238E27FC236}">
                <a16:creationId xmlns:a16="http://schemas.microsoft.com/office/drawing/2014/main" id="{5AEE3959-CE39-464B-83FC-DC9106CD2FA7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0" name="Line 4">
            <a:extLst>
              <a:ext uri="{FF2B5EF4-FFF2-40B4-BE49-F238E27FC236}">
                <a16:creationId xmlns:a16="http://schemas.microsoft.com/office/drawing/2014/main" id="{C82B6A06-BA3C-49BD-AF5E-D88B67B71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1" name="Freeform 5">
            <a:extLst>
              <a:ext uri="{FF2B5EF4-FFF2-40B4-BE49-F238E27FC236}">
                <a16:creationId xmlns:a16="http://schemas.microsoft.com/office/drawing/2014/main" id="{32178F90-1500-42E3-B243-27E6BE209A0D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2" name="Freeform 6">
            <a:extLst>
              <a:ext uri="{FF2B5EF4-FFF2-40B4-BE49-F238E27FC236}">
                <a16:creationId xmlns:a16="http://schemas.microsoft.com/office/drawing/2014/main" id="{B8CFAE28-AFB0-433F-80CF-CC36FDC05EC6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4" name="Freeform 8">
            <a:extLst>
              <a:ext uri="{FF2B5EF4-FFF2-40B4-BE49-F238E27FC236}">
                <a16:creationId xmlns:a16="http://schemas.microsoft.com/office/drawing/2014/main" id="{D5ABCDCD-1D03-4C18-B27F-437F0110BD9A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877 w 3552"/>
              <a:gd name="T27" fmla="*/ 1430 h 3174"/>
              <a:gd name="T28" fmla="*/ 1280 w 3552"/>
              <a:gd name="T29" fmla="*/ 1034 h 3174"/>
              <a:gd name="T30" fmla="*/ 812 w 3552"/>
              <a:gd name="T31" fmla="*/ 957 h 3174"/>
              <a:gd name="T32" fmla="*/ 402 w 3552"/>
              <a:gd name="T33" fmla="*/ 1313 h 3174"/>
              <a:gd name="T34" fmla="*/ 342 w 3552"/>
              <a:gd name="T35" fmla="*/ 1686 h 3174"/>
              <a:gd name="T36" fmla="*/ 270 w 3552"/>
              <a:gd name="T37" fmla="*/ 2076 h 3174"/>
              <a:gd name="T38" fmla="*/ 420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877" y="1430"/>
                </a:lnTo>
                <a:lnTo>
                  <a:pt x="1280" y="1034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5" name="Freeform 9">
            <a:extLst>
              <a:ext uri="{FF2B5EF4-FFF2-40B4-BE49-F238E27FC236}">
                <a16:creationId xmlns:a16="http://schemas.microsoft.com/office/drawing/2014/main" id="{9A004A52-DA33-488B-8388-A5CC1EB6047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6" name="Freeform 10">
            <a:extLst>
              <a:ext uri="{FF2B5EF4-FFF2-40B4-BE49-F238E27FC236}">
                <a16:creationId xmlns:a16="http://schemas.microsoft.com/office/drawing/2014/main" id="{34EC64D7-67AB-49B0-BA8E-243330289D65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7" name="Line 11">
            <a:extLst>
              <a:ext uri="{FF2B5EF4-FFF2-40B4-BE49-F238E27FC236}">
                <a16:creationId xmlns:a16="http://schemas.microsoft.com/office/drawing/2014/main" id="{8D84E874-D5AF-45A1-BA64-F453305A13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8" name="Freeform 12">
            <a:extLst>
              <a:ext uri="{FF2B5EF4-FFF2-40B4-BE49-F238E27FC236}">
                <a16:creationId xmlns:a16="http://schemas.microsoft.com/office/drawing/2014/main" id="{D190E2E2-C412-489A-9BA8-C6056390640A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9" name="Freeform 13">
            <a:extLst>
              <a:ext uri="{FF2B5EF4-FFF2-40B4-BE49-F238E27FC236}">
                <a16:creationId xmlns:a16="http://schemas.microsoft.com/office/drawing/2014/main" id="{DF6F593F-B733-43F0-868C-9D4C74C9EF54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0" name="Freeform 14">
            <a:extLst>
              <a:ext uri="{FF2B5EF4-FFF2-40B4-BE49-F238E27FC236}">
                <a16:creationId xmlns:a16="http://schemas.microsoft.com/office/drawing/2014/main" id="{6BD06A2D-406E-4B4F-8B64-8975B350FCBA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1" name="Line 15">
            <a:extLst>
              <a:ext uri="{FF2B5EF4-FFF2-40B4-BE49-F238E27FC236}">
                <a16:creationId xmlns:a16="http://schemas.microsoft.com/office/drawing/2014/main" id="{685748D9-9A99-4957-80C8-AC03B4D86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2" name="Freeform 16">
            <a:extLst>
              <a:ext uri="{FF2B5EF4-FFF2-40B4-BE49-F238E27FC236}">
                <a16:creationId xmlns:a16="http://schemas.microsoft.com/office/drawing/2014/main" id="{E7994284-CF5E-44DE-8774-791DC80C9F28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3" name="Freeform 17">
            <a:extLst>
              <a:ext uri="{FF2B5EF4-FFF2-40B4-BE49-F238E27FC236}">
                <a16:creationId xmlns:a16="http://schemas.microsoft.com/office/drawing/2014/main" id="{689A321D-FC1C-4CAD-82CA-E7808B63DB07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4" name="Line 18">
            <a:extLst>
              <a:ext uri="{FF2B5EF4-FFF2-40B4-BE49-F238E27FC236}">
                <a16:creationId xmlns:a16="http://schemas.microsoft.com/office/drawing/2014/main" id="{67FCDF04-76AE-4DCE-B885-3DC4967FF4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5" name="Line 19">
            <a:extLst>
              <a:ext uri="{FF2B5EF4-FFF2-40B4-BE49-F238E27FC236}">
                <a16:creationId xmlns:a16="http://schemas.microsoft.com/office/drawing/2014/main" id="{4CEF8ED3-F677-4894-A526-31295E3615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6" name="Line 20">
            <a:extLst>
              <a:ext uri="{FF2B5EF4-FFF2-40B4-BE49-F238E27FC236}">
                <a16:creationId xmlns:a16="http://schemas.microsoft.com/office/drawing/2014/main" id="{5B70F633-BEB2-43FF-9F26-6BD8814F0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7" name="Line 21">
            <a:extLst>
              <a:ext uri="{FF2B5EF4-FFF2-40B4-BE49-F238E27FC236}">
                <a16:creationId xmlns:a16="http://schemas.microsoft.com/office/drawing/2014/main" id="{C9E23E88-3FA4-4019-BA14-F04F2C3FC4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8" name="Line 22">
            <a:extLst>
              <a:ext uri="{FF2B5EF4-FFF2-40B4-BE49-F238E27FC236}">
                <a16:creationId xmlns:a16="http://schemas.microsoft.com/office/drawing/2014/main" id="{AB1F63E8-CC72-4661-9D67-A450F77171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19" name="Freeform 23">
            <a:extLst>
              <a:ext uri="{FF2B5EF4-FFF2-40B4-BE49-F238E27FC236}">
                <a16:creationId xmlns:a16="http://schemas.microsoft.com/office/drawing/2014/main" id="{A28DBC37-E3AB-4691-9C8C-2ED6C56287EA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0" name="Line 24">
            <a:extLst>
              <a:ext uri="{FF2B5EF4-FFF2-40B4-BE49-F238E27FC236}">
                <a16:creationId xmlns:a16="http://schemas.microsoft.com/office/drawing/2014/main" id="{EF8B7046-C159-4712-9F72-F55B660A1B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1" name="Line 25">
            <a:extLst>
              <a:ext uri="{FF2B5EF4-FFF2-40B4-BE49-F238E27FC236}">
                <a16:creationId xmlns:a16="http://schemas.microsoft.com/office/drawing/2014/main" id="{51C5D061-F849-48D8-8FAE-82A18DA418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2" name="Line 26">
            <a:extLst>
              <a:ext uri="{FF2B5EF4-FFF2-40B4-BE49-F238E27FC236}">
                <a16:creationId xmlns:a16="http://schemas.microsoft.com/office/drawing/2014/main" id="{E71C80CF-F1A7-4A03-BFF2-C3D38974EE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3" name="Line 27">
            <a:extLst>
              <a:ext uri="{FF2B5EF4-FFF2-40B4-BE49-F238E27FC236}">
                <a16:creationId xmlns:a16="http://schemas.microsoft.com/office/drawing/2014/main" id="{E62783E9-4533-40CD-A746-15E53AD54F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4" name="Freeform 28">
            <a:extLst>
              <a:ext uri="{FF2B5EF4-FFF2-40B4-BE49-F238E27FC236}">
                <a16:creationId xmlns:a16="http://schemas.microsoft.com/office/drawing/2014/main" id="{5D7F9E36-49C2-4C52-BE18-EF20F954E94F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5" name="Line 29">
            <a:extLst>
              <a:ext uri="{FF2B5EF4-FFF2-40B4-BE49-F238E27FC236}">
                <a16:creationId xmlns:a16="http://schemas.microsoft.com/office/drawing/2014/main" id="{ABF19EEA-73BA-4363-BC89-F81C7BB86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6" name="Freeform 30">
            <a:extLst>
              <a:ext uri="{FF2B5EF4-FFF2-40B4-BE49-F238E27FC236}">
                <a16:creationId xmlns:a16="http://schemas.microsoft.com/office/drawing/2014/main" id="{449AA84A-7DC8-4E64-ADEA-B764D816666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7" name="Line 31">
            <a:extLst>
              <a:ext uri="{FF2B5EF4-FFF2-40B4-BE49-F238E27FC236}">
                <a16:creationId xmlns:a16="http://schemas.microsoft.com/office/drawing/2014/main" id="{0049115C-37AA-4040-A429-CCBFD6785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8" name="Line 32">
            <a:extLst>
              <a:ext uri="{FF2B5EF4-FFF2-40B4-BE49-F238E27FC236}">
                <a16:creationId xmlns:a16="http://schemas.microsoft.com/office/drawing/2014/main" id="{7A9B86CC-A387-45F8-955A-92A5D04AC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29" name="Freeform 33">
            <a:extLst>
              <a:ext uri="{FF2B5EF4-FFF2-40B4-BE49-F238E27FC236}">
                <a16:creationId xmlns:a16="http://schemas.microsoft.com/office/drawing/2014/main" id="{BEAAEA93-7A0E-4E54-8184-09EDBFB5F37D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0" name="Line 34">
            <a:extLst>
              <a:ext uri="{FF2B5EF4-FFF2-40B4-BE49-F238E27FC236}">
                <a16:creationId xmlns:a16="http://schemas.microsoft.com/office/drawing/2014/main" id="{51CE902F-3DFD-4810-A94C-588B8EC94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1" name="Freeform 35">
            <a:extLst>
              <a:ext uri="{FF2B5EF4-FFF2-40B4-BE49-F238E27FC236}">
                <a16:creationId xmlns:a16="http://schemas.microsoft.com/office/drawing/2014/main" id="{3BAE8726-6C90-4EF0-9223-64D3CF4D961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2" name="Line 36">
            <a:extLst>
              <a:ext uri="{FF2B5EF4-FFF2-40B4-BE49-F238E27FC236}">
                <a16:creationId xmlns:a16="http://schemas.microsoft.com/office/drawing/2014/main" id="{8448F342-33FF-47E3-BF0B-E8110FCA96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3" name="Line 37">
            <a:extLst>
              <a:ext uri="{FF2B5EF4-FFF2-40B4-BE49-F238E27FC236}">
                <a16:creationId xmlns:a16="http://schemas.microsoft.com/office/drawing/2014/main" id="{8656BD09-8806-49CA-934F-043464F58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4" name="Line 38">
            <a:extLst>
              <a:ext uri="{FF2B5EF4-FFF2-40B4-BE49-F238E27FC236}">
                <a16:creationId xmlns:a16="http://schemas.microsoft.com/office/drawing/2014/main" id="{3AC78B1F-962C-468A-AC18-CECC75960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5" name="Line 39">
            <a:extLst>
              <a:ext uri="{FF2B5EF4-FFF2-40B4-BE49-F238E27FC236}">
                <a16:creationId xmlns:a16="http://schemas.microsoft.com/office/drawing/2014/main" id="{2BB742B0-D2DF-4C05-8FA6-D69BB13206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6" name="Line 40">
            <a:extLst>
              <a:ext uri="{FF2B5EF4-FFF2-40B4-BE49-F238E27FC236}">
                <a16:creationId xmlns:a16="http://schemas.microsoft.com/office/drawing/2014/main" id="{F0A128A4-4C8F-455D-85A7-BA6BD34A4C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7" name="Freeform 41">
            <a:extLst>
              <a:ext uri="{FF2B5EF4-FFF2-40B4-BE49-F238E27FC236}">
                <a16:creationId xmlns:a16="http://schemas.microsoft.com/office/drawing/2014/main" id="{700BD6DE-5B24-45D7-8855-8A6C04A0E523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8" name="Line 42">
            <a:extLst>
              <a:ext uri="{FF2B5EF4-FFF2-40B4-BE49-F238E27FC236}">
                <a16:creationId xmlns:a16="http://schemas.microsoft.com/office/drawing/2014/main" id="{63DD5E48-C28D-4E62-9D7B-8E953A87A2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39" name="Freeform 43">
            <a:extLst>
              <a:ext uri="{FF2B5EF4-FFF2-40B4-BE49-F238E27FC236}">
                <a16:creationId xmlns:a16="http://schemas.microsoft.com/office/drawing/2014/main" id="{B0F200A2-000D-4DF3-8A61-FFC2256FCB5B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0" name="Line 44">
            <a:extLst>
              <a:ext uri="{FF2B5EF4-FFF2-40B4-BE49-F238E27FC236}">
                <a16:creationId xmlns:a16="http://schemas.microsoft.com/office/drawing/2014/main" id="{40071B95-ED0C-4D8E-9EEA-F6053BC4D9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1" name="Line 45">
            <a:extLst>
              <a:ext uri="{FF2B5EF4-FFF2-40B4-BE49-F238E27FC236}">
                <a16:creationId xmlns:a16="http://schemas.microsoft.com/office/drawing/2014/main" id="{9B12A5B5-5011-4AC4-B951-3FBDAC751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2" name="Line 46">
            <a:extLst>
              <a:ext uri="{FF2B5EF4-FFF2-40B4-BE49-F238E27FC236}">
                <a16:creationId xmlns:a16="http://schemas.microsoft.com/office/drawing/2014/main" id="{EE048A28-F4B0-4450-BC66-435884CD5E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3" name="Line 47">
            <a:extLst>
              <a:ext uri="{FF2B5EF4-FFF2-40B4-BE49-F238E27FC236}">
                <a16:creationId xmlns:a16="http://schemas.microsoft.com/office/drawing/2014/main" id="{3D2863B9-9AD6-49CB-9CF3-BF55F17515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4" name="Line 48">
            <a:extLst>
              <a:ext uri="{FF2B5EF4-FFF2-40B4-BE49-F238E27FC236}">
                <a16:creationId xmlns:a16="http://schemas.microsoft.com/office/drawing/2014/main" id="{E094CEC3-35B2-4761-B7D5-BAF913B486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5" name="Line 49">
            <a:extLst>
              <a:ext uri="{FF2B5EF4-FFF2-40B4-BE49-F238E27FC236}">
                <a16:creationId xmlns:a16="http://schemas.microsoft.com/office/drawing/2014/main" id="{BB8EA601-E3CA-4479-9A82-30A7690DC5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6" name="Line 50">
            <a:extLst>
              <a:ext uri="{FF2B5EF4-FFF2-40B4-BE49-F238E27FC236}">
                <a16:creationId xmlns:a16="http://schemas.microsoft.com/office/drawing/2014/main" id="{2E93EBF4-C54F-44C3-82B4-28B33D1B7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7" name="Line 51">
            <a:extLst>
              <a:ext uri="{FF2B5EF4-FFF2-40B4-BE49-F238E27FC236}">
                <a16:creationId xmlns:a16="http://schemas.microsoft.com/office/drawing/2014/main" id="{6CC384DB-6A53-45F4-AA5A-376738E550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8" name="Freeform 52">
            <a:extLst>
              <a:ext uri="{FF2B5EF4-FFF2-40B4-BE49-F238E27FC236}">
                <a16:creationId xmlns:a16="http://schemas.microsoft.com/office/drawing/2014/main" id="{8FB91563-1BDB-4C7F-B991-8217F8078D33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49" name="Freeform 53">
            <a:extLst>
              <a:ext uri="{FF2B5EF4-FFF2-40B4-BE49-F238E27FC236}">
                <a16:creationId xmlns:a16="http://schemas.microsoft.com/office/drawing/2014/main" id="{5507B533-E852-49A7-A867-D20979F39F2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0" name="Line 54">
            <a:extLst>
              <a:ext uri="{FF2B5EF4-FFF2-40B4-BE49-F238E27FC236}">
                <a16:creationId xmlns:a16="http://schemas.microsoft.com/office/drawing/2014/main" id="{74FF44BF-ABF7-4034-8F65-0106E4BB8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1" name="Freeform 55">
            <a:extLst>
              <a:ext uri="{FF2B5EF4-FFF2-40B4-BE49-F238E27FC236}">
                <a16:creationId xmlns:a16="http://schemas.microsoft.com/office/drawing/2014/main" id="{6F905D0D-B957-451D-A5A2-9AA39DB6B73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2" name="Freeform 56">
            <a:extLst>
              <a:ext uri="{FF2B5EF4-FFF2-40B4-BE49-F238E27FC236}">
                <a16:creationId xmlns:a16="http://schemas.microsoft.com/office/drawing/2014/main" id="{5384EC5B-184B-4787-A3AC-92CDABB50486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3" name="Line 57">
            <a:extLst>
              <a:ext uri="{FF2B5EF4-FFF2-40B4-BE49-F238E27FC236}">
                <a16:creationId xmlns:a16="http://schemas.microsoft.com/office/drawing/2014/main" id="{DD0308B4-D08E-4C38-9597-6A98D6CD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4" name="Freeform 58">
            <a:extLst>
              <a:ext uri="{FF2B5EF4-FFF2-40B4-BE49-F238E27FC236}">
                <a16:creationId xmlns:a16="http://schemas.microsoft.com/office/drawing/2014/main" id="{CD2564BD-9CA6-4D6E-9BF2-369C3D924824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5" name="Line 59">
            <a:extLst>
              <a:ext uri="{FF2B5EF4-FFF2-40B4-BE49-F238E27FC236}">
                <a16:creationId xmlns:a16="http://schemas.microsoft.com/office/drawing/2014/main" id="{4904343A-14D8-4740-B325-5505522D74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6" name="Freeform 60">
            <a:extLst>
              <a:ext uri="{FF2B5EF4-FFF2-40B4-BE49-F238E27FC236}">
                <a16:creationId xmlns:a16="http://schemas.microsoft.com/office/drawing/2014/main" id="{1C03E03B-F14D-4F6F-A871-EAEF34A035F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7" name="Oval 61">
            <a:extLst>
              <a:ext uri="{FF2B5EF4-FFF2-40B4-BE49-F238E27FC236}">
                <a16:creationId xmlns:a16="http://schemas.microsoft.com/office/drawing/2014/main" id="{C50BF38A-D31F-4449-944C-C6E767F098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58" name="Line 62">
            <a:extLst>
              <a:ext uri="{FF2B5EF4-FFF2-40B4-BE49-F238E27FC236}">
                <a16:creationId xmlns:a16="http://schemas.microsoft.com/office/drawing/2014/main" id="{2A9112F0-A7E7-4722-BF1A-3C56AC56FC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59" name="Line 63">
            <a:extLst>
              <a:ext uri="{FF2B5EF4-FFF2-40B4-BE49-F238E27FC236}">
                <a16:creationId xmlns:a16="http://schemas.microsoft.com/office/drawing/2014/main" id="{6FA2A556-344F-4F5E-A222-6A44C92BB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0" name="Freeform 64">
            <a:extLst>
              <a:ext uri="{FF2B5EF4-FFF2-40B4-BE49-F238E27FC236}">
                <a16:creationId xmlns:a16="http://schemas.microsoft.com/office/drawing/2014/main" id="{4C507107-FA2B-4C3F-8D9A-9FF8784F662D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1" name="Line 65">
            <a:extLst>
              <a:ext uri="{FF2B5EF4-FFF2-40B4-BE49-F238E27FC236}">
                <a16:creationId xmlns:a16="http://schemas.microsoft.com/office/drawing/2014/main" id="{8543A0BF-F8EF-417C-92A4-2F8C564C14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2" name="Text Box 66">
            <a:extLst>
              <a:ext uri="{FF2B5EF4-FFF2-40B4-BE49-F238E27FC236}">
                <a16:creationId xmlns:a16="http://schemas.microsoft.com/office/drawing/2014/main" id="{CCBE6240-9AA9-4A67-9BD8-9CC324BDF76C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4963" name="Line 67">
            <a:extLst>
              <a:ext uri="{FF2B5EF4-FFF2-40B4-BE49-F238E27FC236}">
                <a16:creationId xmlns:a16="http://schemas.microsoft.com/office/drawing/2014/main" id="{0A4C3E7D-3E1A-4189-BF92-24C17494AB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4" name="Line 68">
            <a:extLst>
              <a:ext uri="{FF2B5EF4-FFF2-40B4-BE49-F238E27FC236}">
                <a16:creationId xmlns:a16="http://schemas.microsoft.com/office/drawing/2014/main" id="{A0E8A70B-65A0-4531-81FA-7B306D46C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5" name="Line 69">
            <a:extLst>
              <a:ext uri="{FF2B5EF4-FFF2-40B4-BE49-F238E27FC236}">
                <a16:creationId xmlns:a16="http://schemas.microsoft.com/office/drawing/2014/main" id="{1F44FEE9-2F7C-4603-866A-DE40C5639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6" name="Freeform 70">
            <a:extLst>
              <a:ext uri="{FF2B5EF4-FFF2-40B4-BE49-F238E27FC236}">
                <a16:creationId xmlns:a16="http://schemas.microsoft.com/office/drawing/2014/main" id="{497C25CF-5413-4FD3-8371-AFC8D7A0C10B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7" name="Line 71">
            <a:extLst>
              <a:ext uri="{FF2B5EF4-FFF2-40B4-BE49-F238E27FC236}">
                <a16:creationId xmlns:a16="http://schemas.microsoft.com/office/drawing/2014/main" id="{A7C49E4F-25B9-46B4-AD33-FF6382DE12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8" name="Freeform 72">
            <a:extLst>
              <a:ext uri="{FF2B5EF4-FFF2-40B4-BE49-F238E27FC236}">
                <a16:creationId xmlns:a16="http://schemas.microsoft.com/office/drawing/2014/main" id="{8B6C0403-C0E3-4D5A-A5EB-50876BC00FC2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69" name="Freeform 73">
            <a:extLst>
              <a:ext uri="{FF2B5EF4-FFF2-40B4-BE49-F238E27FC236}">
                <a16:creationId xmlns:a16="http://schemas.microsoft.com/office/drawing/2014/main" id="{DEB301D5-E683-4D70-A5D3-7287E6063B2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0" name="Freeform 74">
            <a:extLst>
              <a:ext uri="{FF2B5EF4-FFF2-40B4-BE49-F238E27FC236}">
                <a16:creationId xmlns:a16="http://schemas.microsoft.com/office/drawing/2014/main" id="{0D7F90B1-7EC6-4492-A438-63AD544ED877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1" name="Freeform 75">
            <a:extLst>
              <a:ext uri="{FF2B5EF4-FFF2-40B4-BE49-F238E27FC236}">
                <a16:creationId xmlns:a16="http://schemas.microsoft.com/office/drawing/2014/main" id="{5510BD95-49A3-4877-897D-87794B5B2E26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2" name="Freeform 76">
            <a:extLst>
              <a:ext uri="{FF2B5EF4-FFF2-40B4-BE49-F238E27FC236}">
                <a16:creationId xmlns:a16="http://schemas.microsoft.com/office/drawing/2014/main" id="{7EC93DB8-11CB-43ED-84A4-FDF75BB5878E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3" name="Oval 77">
            <a:extLst>
              <a:ext uri="{FF2B5EF4-FFF2-40B4-BE49-F238E27FC236}">
                <a16:creationId xmlns:a16="http://schemas.microsoft.com/office/drawing/2014/main" id="{565BEB3E-1DAC-4632-ADC5-5BA04AEB1B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74" name="Line 78">
            <a:extLst>
              <a:ext uri="{FF2B5EF4-FFF2-40B4-BE49-F238E27FC236}">
                <a16:creationId xmlns:a16="http://schemas.microsoft.com/office/drawing/2014/main" id="{311F5F1E-02A1-4F0D-A00B-CEBB468C73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5" name="Line 79">
            <a:extLst>
              <a:ext uri="{FF2B5EF4-FFF2-40B4-BE49-F238E27FC236}">
                <a16:creationId xmlns:a16="http://schemas.microsoft.com/office/drawing/2014/main" id="{C2A2373E-AB5E-4BE0-A197-CBBAF6B8F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6" name="Freeform 80">
            <a:extLst>
              <a:ext uri="{FF2B5EF4-FFF2-40B4-BE49-F238E27FC236}">
                <a16:creationId xmlns:a16="http://schemas.microsoft.com/office/drawing/2014/main" id="{CA72D992-A7F8-4C74-A001-488896CA2B3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7" name="Oval 81">
            <a:extLst>
              <a:ext uri="{FF2B5EF4-FFF2-40B4-BE49-F238E27FC236}">
                <a16:creationId xmlns:a16="http://schemas.microsoft.com/office/drawing/2014/main" id="{D8126259-E2BA-4BBF-92E5-3DF21A0C37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78" name="Line 82">
            <a:extLst>
              <a:ext uri="{FF2B5EF4-FFF2-40B4-BE49-F238E27FC236}">
                <a16:creationId xmlns:a16="http://schemas.microsoft.com/office/drawing/2014/main" id="{FD35534C-6A12-4794-B4EE-6732197A4D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79" name="Oval 83">
            <a:extLst>
              <a:ext uri="{FF2B5EF4-FFF2-40B4-BE49-F238E27FC236}">
                <a16:creationId xmlns:a16="http://schemas.microsoft.com/office/drawing/2014/main" id="{A42D80AF-2514-44C7-A552-C4BB27F241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80" name="Freeform 84">
            <a:extLst>
              <a:ext uri="{FF2B5EF4-FFF2-40B4-BE49-F238E27FC236}">
                <a16:creationId xmlns:a16="http://schemas.microsoft.com/office/drawing/2014/main" id="{583A8AE5-411E-41EC-8AA1-906CD601906C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1" name="Freeform 85">
            <a:extLst>
              <a:ext uri="{FF2B5EF4-FFF2-40B4-BE49-F238E27FC236}">
                <a16:creationId xmlns:a16="http://schemas.microsoft.com/office/drawing/2014/main" id="{288D7BCF-29C3-444E-82CD-2658E042B7ED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2" name="Oval 86">
            <a:extLst>
              <a:ext uri="{FF2B5EF4-FFF2-40B4-BE49-F238E27FC236}">
                <a16:creationId xmlns:a16="http://schemas.microsoft.com/office/drawing/2014/main" id="{0246E420-8B4E-4903-9ED8-CAB86030A6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83" name="Line 87">
            <a:extLst>
              <a:ext uri="{FF2B5EF4-FFF2-40B4-BE49-F238E27FC236}">
                <a16:creationId xmlns:a16="http://schemas.microsoft.com/office/drawing/2014/main" id="{704732E2-A89C-4ABC-89F5-D34DDCFB54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4" name="Oval 88">
            <a:extLst>
              <a:ext uri="{FF2B5EF4-FFF2-40B4-BE49-F238E27FC236}">
                <a16:creationId xmlns:a16="http://schemas.microsoft.com/office/drawing/2014/main" id="{8B41CE99-4601-4B69-9C65-DD545C4EA4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85" name="Freeform 89">
            <a:extLst>
              <a:ext uri="{FF2B5EF4-FFF2-40B4-BE49-F238E27FC236}">
                <a16:creationId xmlns:a16="http://schemas.microsoft.com/office/drawing/2014/main" id="{684F067B-678A-4BFF-AEAA-F69389BE04F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6" name="Freeform 90">
            <a:extLst>
              <a:ext uri="{FF2B5EF4-FFF2-40B4-BE49-F238E27FC236}">
                <a16:creationId xmlns:a16="http://schemas.microsoft.com/office/drawing/2014/main" id="{63559799-2FE0-4051-BD6A-04771AC7790D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7" name="Line 91">
            <a:extLst>
              <a:ext uri="{FF2B5EF4-FFF2-40B4-BE49-F238E27FC236}">
                <a16:creationId xmlns:a16="http://schemas.microsoft.com/office/drawing/2014/main" id="{D8799639-CD6E-4C7B-8D16-4D903537FC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88" name="Oval 92">
            <a:extLst>
              <a:ext uri="{FF2B5EF4-FFF2-40B4-BE49-F238E27FC236}">
                <a16:creationId xmlns:a16="http://schemas.microsoft.com/office/drawing/2014/main" id="{74177402-3069-47C2-94C3-E649B840B5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89" name="Freeform 93">
            <a:extLst>
              <a:ext uri="{FF2B5EF4-FFF2-40B4-BE49-F238E27FC236}">
                <a16:creationId xmlns:a16="http://schemas.microsoft.com/office/drawing/2014/main" id="{FE93BED6-2DD7-41BC-96CC-2759F7F8EF78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0" name="Freeform 94">
            <a:extLst>
              <a:ext uri="{FF2B5EF4-FFF2-40B4-BE49-F238E27FC236}">
                <a16:creationId xmlns:a16="http://schemas.microsoft.com/office/drawing/2014/main" id="{06E17E7B-E7D9-4C7C-A6C0-D3A68D0418B2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1" name="Freeform 95">
            <a:extLst>
              <a:ext uri="{FF2B5EF4-FFF2-40B4-BE49-F238E27FC236}">
                <a16:creationId xmlns:a16="http://schemas.microsoft.com/office/drawing/2014/main" id="{5C10195A-091C-4A36-8A51-D0F249B529AF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2" name="Line 96">
            <a:extLst>
              <a:ext uri="{FF2B5EF4-FFF2-40B4-BE49-F238E27FC236}">
                <a16:creationId xmlns:a16="http://schemas.microsoft.com/office/drawing/2014/main" id="{FB0323EC-690E-4A8E-915A-5605D55D2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3" name="Freeform 97">
            <a:extLst>
              <a:ext uri="{FF2B5EF4-FFF2-40B4-BE49-F238E27FC236}">
                <a16:creationId xmlns:a16="http://schemas.microsoft.com/office/drawing/2014/main" id="{BF284B10-9041-481D-AD67-9A60B4CD5E63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4" name="Freeform 98">
            <a:extLst>
              <a:ext uri="{FF2B5EF4-FFF2-40B4-BE49-F238E27FC236}">
                <a16:creationId xmlns:a16="http://schemas.microsoft.com/office/drawing/2014/main" id="{3750AB12-2F5B-4BAB-A04D-D22BE96DA1E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5" name="Freeform 99">
            <a:extLst>
              <a:ext uri="{FF2B5EF4-FFF2-40B4-BE49-F238E27FC236}">
                <a16:creationId xmlns:a16="http://schemas.microsoft.com/office/drawing/2014/main" id="{3855591C-3B19-424E-9019-873F6D187EC8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6" name="Oval 100">
            <a:extLst>
              <a:ext uri="{FF2B5EF4-FFF2-40B4-BE49-F238E27FC236}">
                <a16:creationId xmlns:a16="http://schemas.microsoft.com/office/drawing/2014/main" id="{B128A396-351F-4876-A328-557C951030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97" name="Oval 101">
            <a:extLst>
              <a:ext uri="{FF2B5EF4-FFF2-40B4-BE49-F238E27FC236}">
                <a16:creationId xmlns:a16="http://schemas.microsoft.com/office/drawing/2014/main" id="{346D58D1-20AA-4789-8556-4EB14BD9A2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4998" name="Line 102">
            <a:extLst>
              <a:ext uri="{FF2B5EF4-FFF2-40B4-BE49-F238E27FC236}">
                <a16:creationId xmlns:a16="http://schemas.microsoft.com/office/drawing/2014/main" id="{15F9B80E-636D-4DDA-97DE-9B1E22A0B4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99" name="Line 103">
            <a:extLst>
              <a:ext uri="{FF2B5EF4-FFF2-40B4-BE49-F238E27FC236}">
                <a16:creationId xmlns:a16="http://schemas.microsoft.com/office/drawing/2014/main" id="{697BC1D1-478F-493F-8625-C1A36D7B7E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0" name="Line 104">
            <a:extLst>
              <a:ext uri="{FF2B5EF4-FFF2-40B4-BE49-F238E27FC236}">
                <a16:creationId xmlns:a16="http://schemas.microsoft.com/office/drawing/2014/main" id="{B619461E-6A2C-41FB-AE99-99F6AC72F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1" name="Line 105">
            <a:extLst>
              <a:ext uri="{FF2B5EF4-FFF2-40B4-BE49-F238E27FC236}">
                <a16:creationId xmlns:a16="http://schemas.microsoft.com/office/drawing/2014/main" id="{AED2D43B-F09C-4AA2-B712-96C789429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2" name="Line 106">
            <a:extLst>
              <a:ext uri="{FF2B5EF4-FFF2-40B4-BE49-F238E27FC236}">
                <a16:creationId xmlns:a16="http://schemas.microsoft.com/office/drawing/2014/main" id="{8382E6C8-1ED3-4EE1-AABF-51DC3CC5B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3" name="Line 107">
            <a:extLst>
              <a:ext uri="{FF2B5EF4-FFF2-40B4-BE49-F238E27FC236}">
                <a16:creationId xmlns:a16="http://schemas.microsoft.com/office/drawing/2014/main" id="{1BCC8967-01B6-468A-A1C7-7931D61852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4" name="Line 108">
            <a:extLst>
              <a:ext uri="{FF2B5EF4-FFF2-40B4-BE49-F238E27FC236}">
                <a16:creationId xmlns:a16="http://schemas.microsoft.com/office/drawing/2014/main" id="{5EA70CA6-67E3-4676-B044-95FFA3C201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5" name="Line 109">
            <a:extLst>
              <a:ext uri="{FF2B5EF4-FFF2-40B4-BE49-F238E27FC236}">
                <a16:creationId xmlns:a16="http://schemas.microsoft.com/office/drawing/2014/main" id="{9F19B0CF-8009-4646-AB5E-B36FC5331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6" name="Line 110">
            <a:extLst>
              <a:ext uri="{FF2B5EF4-FFF2-40B4-BE49-F238E27FC236}">
                <a16:creationId xmlns:a16="http://schemas.microsoft.com/office/drawing/2014/main" id="{B559A728-E3E9-4F9A-893B-610DEF1A80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7" name="Line 111">
            <a:extLst>
              <a:ext uri="{FF2B5EF4-FFF2-40B4-BE49-F238E27FC236}">
                <a16:creationId xmlns:a16="http://schemas.microsoft.com/office/drawing/2014/main" id="{48E3ED85-A154-4A96-BE80-FB3E6C1FE4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08" name="Oval 112">
            <a:extLst>
              <a:ext uri="{FF2B5EF4-FFF2-40B4-BE49-F238E27FC236}">
                <a16:creationId xmlns:a16="http://schemas.microsoft.com/office/drawing/2014/main" id="{AD7DBDEF-D1A4-407A-B2A6-21973D2005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09" name="Oval 113">
            <a:extLst>
              <a:ext uri="{FF2B5EF4-FFF2-40B4-BE49-F238E27FC236}">
                <a16:creationId xmlns:a16="http://schemas.microsoft.com/office/drawing/2014/main" id="{8277F919-D4D4-44C2-97B0-6F91CFE1DB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10" name="Line 114">
            <a:extLst>
              <a:ext uri="{FF2B5EF4-FFF2-40B4-BE49-F238E27FC236}">
                <a16:creationId xmlns:a16="http://schemas.microsoft.com/office/drawing/2014/main" id="{E33E2C37-DF9C-436E-89D6-83BEE7CF3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1" name="Line 115">
            <a:extLst>
              <a:ext uri="{FF2B5EF4-FFF2-40B4-BE49-F238E27FC236}">
                <a16:creationId xmlns:a16="http://schemas.microsoft.com/office/drawing/2014/main" id="{727D10D9-3D61-4407-9456-DF422C8A8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2" name="Line 116">
            <a:extLst>
              <a:ext uri="{FF2B5EF4-FFF2-40B4-BE49-F238E27FC236}">
                <a16:creationId xmlns:a16="http://schemas.microsoft.com/office/drawing/2014/main" id="{D86735C4-E9BC-4E51-B504-DA99053158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3" name="Line 117">
            <a:extLst>
              <a:ext uri="{FF2B5EF4-FFF2-40B4-BE49-F238E27FC236}">
                <a16:creationId xmlns:a16="http://schemas.microsoft.com/office/drawing/2014/main" id="{5B91CDF2-5915-4D38-8CDD-29348B04B6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4" name="Line 118">
            <a:extLst>
              <a:ext uri="{FF2B5EF4-FFF2-40B4-BE49-F238E27FC236}">
                <a16:creationId xmlns:a16="http://schemas.microsoft.com/office/drawing/2014/main" id="{CA20DAAE-A2B4-4B28-83FD-8A86706471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5" name="Line 119">
            <a:extLst>
              <a:ext uri="{FF2B5EF4-FFF2-40B4-BE49-F238E27FC236}">
                <a16:creationId xmlns:a16="http://schemas.microsoft.com/office/drawing/2014/main" id="{2D1BE532-4213-4D71-AC1C-9AB64C5482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6" name="Line 120">
            <a:extLst>
              <a:ext uri="{FF2B5EF4-FFF2-40B4-BE49-F238E27FC236}">
                <a16:creationId xmlns:a16="http://schemas.microsoft.com/office/drawing/2014/main" id="{E33DEEB1-D39B-4898-A114-ADA658F79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7" name="Line 121">
            <a:extLst>
              <a:ext uri="{FF2B5EF4-FFF2-40B4-BE49-F238E27FC236}">
                <a16:creationId xmlns:a16="http://schemas.microsoft.com/office/drawing/2014/main" id="{F0442055-DA7F-4A31-913A-65CD22E466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8" name="Line 122">
            <a:extLst>
              <a:ext uri="{FF2B5EF4-FFF2-40B4-BE49-F238E27FC236}">
                <a16:creationId xmlns:a16="http://schemas.microsoft.com/office/drawing/2014/main" id="{03162188-F2E3-4488-A88E-6E3FAA55FF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19" name="Line 123">
            <a:extLst>
              <a:ext uri="{FF2B5EF4-FFF2-40B4-BE49-F238E27FC236}">
                <a16:creationId xmlns:a16="http://schemas.microsoft.com/office/drawing/2014/main" id="{43D958E4-9DEA-4AC2-AE8A-4F1696A3AE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0" name="Line 124">
            <a:extLst>
              <a:ext uri="{FF2B5EF4-FFF2-40B4-BE49-F238E27FC236}">
                <a16:creationId xmlns:a16="http://schemas.microsoft.com/office/drawing/2014/main" id="{6D3FEB5A-7746-4565-A3E9-4C6DB47537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1" name="Line 125">
            <a:extLst>
              <a:ext uri="{FF2B5EF4-FFF2-40B4-BE49-F238E27FC236}">
                <a16:creationId xmlns:a16="http://schemas.microsoft.com/office/drawing/2014/main" id="{9759B314-229B-4AED-B41C-BA6853EBC6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2" name="Line 126">
            <a:extLst>
              <a:ext uri="{FF2B5EF4-FFF2-40B4-BE49-F238E27FC236}">
                <a16:creationId xmlns:a16="http://schemas.microsoft.com/office/drawing/2014/main" id="{CF840A94-C05F-4D08-9F76-2C954623AF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3" name="Line 127">
            <a:extLst>
              <a:ext uri="{FF2B5EF4-FFF2-40B4-BE49-F238E27FC236}">
                <a16:creationId xmlns:a16="http://schemas.microsoft.com/office/drawing/2014/main" id="{1B7F2841-22AA-4F56-87C4-05AF24EB8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4" name="Line 128">
            <a:extLst>
              <a:ext uri="{FF2B5EF4-FFF2-40B4-BE49-F238E27FC236}">
                <a16:creationId xmlns:a16="http://schemas.microsoft.com/office/drawing/2014/main" id="{9C5C9547-9E09-4A46-8273-1B63BCE83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5" name="Line 129">
            <a:extLst>
              <a:ext uri="{FF2B5EF4-FFF2-40B4-BE49-F238E27FC236}">
                <a16:creationId xmlns:a16="http://schemas.microsoft.com/office/drawing/2014/main" id="{21E302AA-27D0-439E-B31A-A77AB87DC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6" name="Line 130">
            <a:extLst>
              <a:ext uri="{FF2B5EF4-FFF2-40B4-BE49-F238E27FC236}">
                <a16:creationId xmlns:a16="http://schemas.microsoft.com/office/drawing/2014/main" id="{1AAD76D5-E739-42F6-AC4C-62EFA12FAC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7" name="Freeform 131">
            <a:extLst>
              <a:ext uri="{FF2B5EF4-FFF2-40B4-BE49-F238E27FC236}">
                <a16:creationId xmlns:a16="http://schemas.microsoft.com/office/drawing/2014/main" id="{7B318A6A-9CB5-408B-A4F0-3EA9FF7C7BE0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8" name="Freeform 132">
            <a:extLst>
              <a:ext uri="{FF2B5EF4-FFF2-40B4-BE49-F238E27FC236}">
                <a16:creationId xmlns:a16="http://schemas.microsoft.com/office/drawing/2014/main" id="{5FFB6013-0B0D-487D-8151-188412F3E6F5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29" name="Freeform 133">
            <a:extLst>
              <a:ext uri="{FF2B5EF4-FFF2-40B4-BE49-F238E27FC236}">
                <a16:creationId xmlns:a16="http://schemas.microsoft.com/office/drawing/2014/main" id="{EEE8480D-5C3D-4FB5-AD7D-7C8BDCC0C545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0" name="Freeform 134">
            <a:extLst>
              <a:ext uri="{FF2B5EF4-FFF2-40B4-BE49-F238E27FC236}">
                <a16:creationId xmlns:a16="http://schemas.microsoft.com/office/drawing/2014/main" id="{DB256CBB-2447-4929-B2A4-B8BBCE97AE63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1" name="Oval 135">
            <a:extLst>
              <a:ext uri="{FF2B5EF4-FFF2-40B4-BE49-F238E27FC236}">
                <a16:creationId xmlns:a16="http://schemas.microsoft.com/office/drawing/2014/main" id="{BAFE0B00-D4D7-45EF-B6F2-09D30134A5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32" name="Oval 136">
            <a:extLst>
              <a:ext uri="{FF2B5EF4-FFF2-40B4-BE49-F238E27FC236}">
                <a16:creationId xmlns:a16="http://schemas.microsoft.com/office/drawing/2014/main" id="{97237AE1-ED0D-4B2F-8814-6B605E257D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33" name="Oval 137">
            <a:extLst>
              <a:ext uri="{FF2B5EF4-FFF2-40B4-BE49-F238E27FC236}">
                <a16:creationId xmlns:a16="http://schemas.microsoft.com/office/drawing/2014/main" id="{0A37DBE2-7C56-45EE-8C61-FF0AE9DF26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34" name="Oval 138">
            <a:extLst>
              <a:ext uri="{FF2B5EF4-FFF2-40B4-BE49-F238E27FC236}">
                <a16:creationId xmlns:a16="http://schemas.microsoft.com/office/drawing/2014/main" id="{29073931-BAE0-43EC-A648-00F644F234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35" name="Freeform 139">
            <a:extLst>
              <a:ext uri="{FF2B5EF4-FFF2-40B4-BE49-F238E27FC236}">
                <a16:creationId xmlns:a16="http://schemas.microsoft.com/office/drawing/2014/main" id="{36B6D25D-7938-40B9-96FA-FC3179E8FE5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6" name="Freeform 140">
            <a:extLst>
              <a:ext uri="{FF2B5EF4-FFF2-40B4-BE49-F238E27FC236}">
                <a16:creationId xmlns:a16="http://schemas.microsoft.com/office/drawing/2014/main" id="{0A6E7548-AFDD-4EAE-9E08-73BFBA87E16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7" name="Freeform 141">
            <a:extLst>
              <a:ext uri="{FF2B5EF4-FFF2-40B4-BE49-F238E27FC236}">
                <a16:creationId xmlns:a16="http://schemas.microsoft.com/office/drawing/2014/main" id="{725E68B2-F9C7-4F70-8BD4-99F1C59EDE4B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8" name="Freeform 142">
            <a:extLst>
              <a:ext uri="{FF2B5EF4-FFF2-40B4-BE49-F238E27FC236}">
                <a16:creationId xmlns:a16="http://schemas.microsoft.com/office/drawing/2014/main" id="{7F13D73D-DCFC-4D94-B55C-399326915843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39" name="Oval 143">
            <a:extLst>
              <a:ext uri="{FF2B5EF4-FFF2-40B4-BE49-F238E27FC236}">
                <a16:creationId xmlns:a16="http://schemas.microsoft.com/office/drawing/2014/main" id="{6DEFC0A8-6E90-4335-8D99-662FE21DBC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0" name="Oval 144">
            <a:extLst>
              <a:ext uri="{FF2B5EF4-FFF2-40B4-BE49-F238E27FC236}">
                <a16:creationId xmlns:a16="http://schemas.microsoft.com/office/drawing/2014/main" id="{D07940FF-DE1D-4952-94FC-CC8B4B89CD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1" name="Oval 145">
            <a:extLst>
              <a:ext uri="{FF2B5EF4-FFF2-40B4-BE49-F238E27FC236}">
                <a16:creationId xmlns:a16="http://schemas.microsoft.com/office/drawing/2014/main" id="{2A1C4BC9-CF7E-44D8-A1F6-A279B5F963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2" name="Freeform 146">
            <a:extLst>
              <a:ext uri="{FF2B5EF4-FFF2-40B4-BE49-F238E27FC236}">
                <a16:creationId xmlns:a16="http://schemas.microsoft.com/office/drawing/2014/main" id="{9D85C1BD-B501-4FF8-862B-11C05A64E9F2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43" name="Oval 147">
            <a:extLst>
              <a:ext uri="{FF2B5EF4-FFF2-40B4-BE49-F238E27FC236}">
                <a16:creationId xmlns:a16="http://schemas.microsoft.com/office/drawing/2014/main" id="{0B89179D-4E1F-411E-992C-67D85EAEBE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4" name="Oval 148">
            <a:extLst>
              <a:ext uri="{FF2B5EF4-FFF2-40B4-BE49-F238E27FC236}">
                <a16:creationId xmlns:a16="http://schemas.microsoft.com/office/drawing/2014/main" id="{0169FF92-DEC2-4DB7-9A34-331F8A65A83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5" name="Oval 149">
            <a:extLst>
              <a:ext uri="{FF2B5EF4-FFF2-40B4-BE49-F238E27FC236}">
                <a16:creationId xmlns:a16="http://schemas.microsoft.com/office/drawing/2014/main" id="{B3D71ACE-9BF9-4DA3-9243-448386C30C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6" name="Line 150">
            <a:extLst>
              <a:ext uri="{FF2B5EF4-FFF2-40B4-BE49-F238E27FC236}">
                <a16:creationId xmlns:a16="http://schemas.microsoft.com/office/drawing/2014/main" id="{D3B34AF4-9A93-4DB4-B041-C19C6213EA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47" name="Oval 151">
            <a:extLst>
              <a:ext uri="{FF2B5EF4-FFF2-40B4-BE49-F238E27FC236}">
                <a16:creationId xmlns:a16="http://schemas.microsoft.com/office/drawing/2014/main" id="{0B16EEF3-F6C6-4BE3-9E38-3E7C7B11F5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8" name="Oval 152">
            <a:extLst>
              <a:ext uri="{FF2B5EF4-FFF2-40B4-BE49-F238E27FC236}">
                <a16:creationId xmlns:a16="http://schemas.microsoft.com/office/drawing/2014/main" id="{9A683217-B940-4C18-8D92-2695D30D71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49" name="Oval 153">
            <a:extLst>
              <a:ext uri="{FF2B5EF4-FFF2-40B4-BE49-F238E27FC236}">
                <a16:creationId xmlns:a16="http://schemas.microsoft.com/office/drawing/2014/main" id="{81DC99D7-F4B4-45BC-9DE5-524CDF184B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50" name="Freeform 154">
            <a:extLst>
              <a:ext uri="{FF2B5EF4-FFF2-40B4-BE49-F238E27FC236}">
                <a16:creationId xmlns:a16="http://schemas.microsoft.com/office/drawing/2014/main" id="{81C5CD4D-B754-43F1-81F0-0F98F1C353ED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1" name="Line 155">
            <a:extLst>
              <a:ext uri="{FF2B5EF4-FFF2-40B4-BE49-F238E27FC236}">
                <a16:creationId xmlns:a16="http://schemas.microsoft.com/office/drawing/2014/main" id="{36971186-698E-4AFD-8134-7017DC8B3F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2" name="Line 156">
            <a:extLst>
              <a:ext uri="{FF2B5EF4-FFF2-40B4-BE49-F238E27FC236}">
                <a16:creationId xmlns:a16="http://schemas.microsoft.com/office/drawing/2014/main" id="{1DE9D9B2-6879-472E-AE57-DB4AE1BBFA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3" name="Line 157">
            <a:extLst>
              <a:ext uri="{FF2B5EF4-FFF2-40B4-BE49-F238E27FC236}">
                <a16:creationId xmlns:a16="http://schemas.microsoft.com/office/drawing/2014/main" id="{AAC90D27-B503-4408-86DC-16EC96EBF4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4" name="Freeform 158">
            <a:extLst>
              <a:ext uri="{FF2B5EF4-FFF2-40B4-BE49-F238E27FC236}">
                <a16:creationId xmlns:a16="http://schemas.microsoft.com/office/drawing/2014/main" id="{6DED835A-9E78-48F8-A2CA-729F8DB74A6A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5" name="Freeform 159">
            <a:extLst>
              <a:ext uri="{FF2B5EF4-FFF2-40B4-BE49-F238E27FC236}">
                <a16:creationId xmlns:a16="http://schemas.microsoft.com/office/drawing/2014/main" id="{F52F8F41-61B0-4AFC-9961-A637A480F46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6" name="Line 160">
            <a:extLst>
              <a:ext uri="{FF2B5EF4-FFF2-40B4-BE49-F238E27FC236}">
                <a16:creationId xmlns:a16="http://schemas.microsoft.com/office/drawing/2014/main" id="{E58374D1-F2D3-4098-8031-1A4EBD6DC1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7" name="Line 161">
            <a:extLst>
              <a:ext uri="{FF2B5EF4-FFF2-40B4-BE49-F238E27FC236}">
                <a16:creationId xmlns:a16="http://schemas.microsoft.com/office/drawing/2014/main" id="{20D472BA-33A9-477E-8379-9F46E40E8C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8" name="Line 162">
            <a:extLst>
              <a:ext uri="{FF2B5EF4-FFF2-40B4-BE49-F238E27FC236}">
                <a16:creationId xmlns:a16="http://schemas.microsoft.com/office/drawing/2014/main" id="{C31D9C90-0326-4292-8D92-F9F301D83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59" name="Freeform 163">
            <a:extLst>
              <a:ext uri="{FF2B5EF4-FFF2-40B4-BE49-F238E27FC236}">
                <a16:creationId xmlns:a16="http://schemas.microsoft.com/office/drawing/2014/main" id="{C93EE562-4297-448C-B614-B15F8657C09C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0" name="Line 164">
            <a:extLst>
              <a:ext uri="{FF2B5EF4-FFF2-40B4-BE49-F238E27FC236}">
                <a16:creationId xmlns:a16="http://schemas.microsoft.com/office/drawing/2014/main" id="{E6BAFE95-409C-4371-987C-CBEC92B484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1" name="Freeform 165">
            <a:extLst>
              <a:ext uri="{FF2B5EF4-FFF2-40B4-BE49-F238E27FC236}">
                <a16:creationId xmlns:a16="http://schemas.microsoft.com/office/drawing/2014/main" id="{8EA03490-EF1E-4C74-8EC8-79C67BF7E75B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2" name="Freeform 166">
            <a:extLst>
              <a:ext uri="{FF2B5EF4-FFF2-40B4-BE49-F238E27FC236}">
                <a16:creationId xmlns:a16="http://schemas.microsoft.com/office/drawing/2014/main" id="{3F39F4C1-AD37-4CDB-9D8F-2E518FB61348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3" name="Freeform 167">
            <a:extLst>
              <a:ext uri="{FF2B5EF4-FFF2-40B4-BE49-F238E27FC236}">
                <a16:creationId xmlns:a16="http://schemas.microsoft.com/office/drawing/2014/main" id="{1917128D-B74B-4DB1-849C-A48392C87257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4" name="Freeform 168">
            <a:extLst>
              <a:ext uri="{FF2B5EF4-FFF2-40B4-BE49-F238E27FC236}">
                <a16:creationId xmlns:a16="http://schemas.microsoft.com/office/drawing/2014/main" id="{9EB4991A-108F-4FCF-9E5F-10637FD53976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65" name="Oval 169">
            <a:extLst>
              <a:ext uri="{FF2B5EF4-FFF2-40B4-BE49-F238E27FC236}">
                <a16:creationId xmlns:a16="http://schemas.microsoft.com/office/drawing/2014/main" id="{9D783CE1-21EA-40C1-8CE6-2898BCE2A6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66" name="Oval 170">
            <a:extLst>
              <a:ext uri="{FF2B5EF4-FFF2-40B4-BE49-F238E27FC236}">
                <a16:creationId xmlns:a16="http://schemas.microsoft.com/office/drawing/2014/main" id="{206EEF51-A2F9-42C8-95CE-04249C9FEE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67" name="Oval 171">
            <a:extLst>
              <a:ext uri="{FF2B5EF4-FFF2-40B4-BE49-F238E27FC236}">
                <a16:creationId xmlns:a16="http://schemas.microsoft.com/office/drawing/2014/main" id="{189959B7-E7AC-4BEB-9C4B-DA4D40B143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68" name="Oval 172">
            <a:extLst>
              <a:ext uri="{FF2B5EF4-FFF2-40B4-BE49-F238E27FC236}">
                <a16:creationId xmlns:a16="http://schemas.microsoft.com/office/drawing/2014/main" id="{2AB9CA5E-93C5-4F03-AA1B-44D5615550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69" name="Oval 173">
            <a:extLst>
              <a:ext uri="{FF2B5EF4-FFF2-40B4-BE49-F238E27FC236}">
                <a16:creationId xmlns:a16="http://schemas.microsoft.com/office/drawing/2014/main" id="{BFA7553E-AB5C-4041-B548-F7A3181895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0" name="Oval 174">
            <a:extLst>
              <a:ext uri="{FF2B5EF4-FFF2-40B4-BE49-F238E27FC236}">
                <a16:creationId xmlns:a16="http://schemas.microsoft.com/office/drawing/2014/main" id="{BEB452CF-6D2F-4090-8F16-EDAD599C99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1" name="Oval 175">
            <a:extLst>
              <a:ext uri="{FF2B5EF4-FFF2-40B4-BE49-F238E27FC236}">
                <a16:creationId xmlns:a16="http://schemas.microsoft.com/office/drawing/2014/main" id="{A0DE086B-2080-490A-80E3-DD5BDA558D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2" name="Oval 176">
            <a:extLst>
              <a:ext uri="{FF2B5EF4-FFF2-40B4-BE49-F238E27FC236}">
                <a16:creationId xmlns:a16="http://schemas.microsoft.com/office/drawing/2014/main" id="{0B39966A-F342-4339-81DA-FF89645134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3" name="Oval 177">
            <a:extLst>
              <a:ext uri="{FF2B5EF4-FFF2-40B4-BE49-F238E27FC236}">
                <a16:creationId xmlns:a16="http://schemas.microsoft.com/office/drawing/2014/main" id="{15BD02CD-D778-4B60-8982-F502F1C7B1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4" name="Oval 178">
            <a:extLst>
              <a:ext uri="{FF2B5EF4-FFF2-40B4-BE49-F238E27FC236}">
                <a16:creationId xmlns:a16="http://schemas.microsoft.com/office/drawing/2014/main" id="{FF959D4A-DDD8-4A0B-9B7C-B43E8F9D85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5" name="Oval 179">
            <a:extLst>
              <a:ext uri="{FF2B5EF4-FFF2-40B4-BE49-F238E27FC236}">
                <a16:creationId xmlns:a16="http://schemas.microsoft.com/office/drawing/2014/main" id="{8D188528-B3E8-408D-AD6C-D21D6B760D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6" name="Oval 180">
            <a:extLst>
              <a:ext uri="{FF2B5EF4-FFF2-40B4-BE49-F238E27FC236}">
                <a16:creationId xmlns:a16="http://schemas.microsoft.com/office/drawing/2014/main" id="{8E2BAA89-94C7-4489-9F14-50BF75EBFF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7" name="Oval 181">
            <a:extLst>
              <a:ext uri="{FF2B5EF4-FFF2-40B4-BE49-F238E27FC236}">
                <a16:creationId xmlns:a16="http://schemas.microsoft.com/office/drawing/2014/main" id="{C58B1C95-8AFD-407A-A648-6D04490917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8" name="Oval 182">
            <a:extLst>
              <a:ext uri="{FF2B5EF4-FFF2-40B4-BE49-F238E27FC236}">
                <a16:creationId xmlns:a16="http://schemas.microsoft.com/office/drawing/2014/main" id="{FD10838F-0454-4C79-A5ED-88DBD6B538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79" name="Oval 183">
            <a:extLst>
              <a:ext uri="{FF2B5EF4-FFF2-40B4-BE49-F238E27FC236}">
                <a16:creationId xmlns:a16="http://schemas.microsoft.com/office/drawing/2014/main" id="{57C19037-A6BF-401A-9FB9-E99CACA8A0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80" name="Line 184">
            <a:extLst>
              <a:ext uri="{FF2B5EF4-FFF2-40B4-BE49-F238E27FC236}">
                <a16:creationId xmlns:a16="http://schemas.microsoft.com/office/drawing/2014/main" id="{A34D76F6-442C-4E73-B7D0-466E0633A5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1150" y="3511550"/>
            <a:ext cx="228600" cy="2159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5081" name="Text Box 185">
            <a:extLst>
              <a:ext uri="{FF2B5EF4-FFF2-40B4-BE49-F238E27FC236}">
                <a16:creationId xmlns:a16="http://schemas.microsoft.com/office/drawing/2014/main" id="{C2C73163-751D-4EFA-A804-C251BD7A14A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5082" name="Freeform 186">
            <a:extLst>
              <a:ext uri="{FF2B5EF4-FFF2-40B4-BE49-F238E27FC236}">
                <a16:creationId xmlns:a16="http://schemas.microsoft.com/office/drawing/2014/main" id="{CB1FDE54-B4D1-4849-B3A5-B51342D14967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3" name="Freeform 187">
            <a:extLst>
              <a:ext uri="{FF2B5EF4-FFF2-40B4-BE49-F238E27FC236}">
                <a16:creationId xmlns:a16="http://schemas.microsoft.com/office/drawing/2014/main" id="{D5B7A420-6F93-48C8-B3CE-56E84B98902F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4" name="Freeform 188">
            <a:extLst>
              <a:ext uri="{FF2B5EF4-FFF2-40B4-BE49-F238E27FC236}">
                <a16:creationId xmlns:a16="http://schemas.microsoft.com/office/drawing/2014/main" id="{D7935594-A276-4808-8D7C-3C0D681EC332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5" name="Freeform 189">
            <a:extLst>
              <a:ext uri="{FF2B5EF4-FFF2-40B4-BE49-F238E27FC236}">
                <a16:creationId xmlns:a16="http://schemas.microsoft.com/office/drawing/2014/main" id="{9DE34D8D-2F04-4265-970F-E9EB527789FB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6" name="Freeform 190">
            <a:extLst>
              <a:ext uri="{FF2B5EF4-FFF2-40B4-BE49-F238E27FC236}">
                <a16:creationId xmlns:a16="http://schemas.microsoft.com/office/drawing/2014/main" id="{D6F0603C-BF96-4489-B8CF-6C1DF4CE8F5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7" name="Freeform 191">
            <a:extLst>
              <a:ext uri="{FF2B5EF4-FFF2-40B4-BE49-F238E27FC236}">
                <a16:creationId xmlns:a16="http://schemas.microsoft.com/office/drawing/2014/main" id="{C2059B59-50C8-4716-A918-DAE0A2E2BC69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8" name="Freeform 192">
            <a:extLst>
              <a:ext uri="{FF2B5EF4-FFF2-40B4-BE49-F238E27FC236}">
                <a16:creationId xmlns:a16="http://schemas.microsoft.com/office/drawing/2014/main" id="{7C75A8B2-F6CB-4DA7-8C4F-9D6655273518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89" name="Freeform 193">
            <a:extLst>
              <a:ext uri="{FF2B5EF4-FFF2-40B4-BE49-F238E27FC236}">
                <a16:creationId xmlns:a16="http://schemas.microsoft.com/office/drawing/2014/main" id="{60065887-5852-4391-A477-006C0430B3F0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90" name="Freeform 194">
            <a:extLst>
              <a:ext uri="{FF2B5EF4-FFF2-40B4-BE49-F238E27FC236}">
                <a16:creationId xmlns:a16="http://schemas.microsoft.com/office/drawing/2014/main" id="{9BD769A9-8FE4-4818-AC59-0DBFF3EB67E5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91" name="Oval 195">
            <a:extLst>
              <a:ext uri="{FF2B5EF4-FFF2-40B4-BE49-F238E27FC236}">
                <a16:creationId xmlns:a16="http://schemas.microsoft.com/office/drawing/2014/main" id="{EB90065D-0100-444E-8C4D-AAA9A5F70D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92" name="Oval 196">
            <a:extLst>
              <a:ext uri="{FF2B5EF4-FFF2-40B4-BE49-F238E27FC236}">
                <a16:creationId xmlns:a16="http://schemas.microsoft.com/office/drawing/2014/main" id="{44BB0949-043A-4380-87C9-2A3E64BF7D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93" name="Text Box 197">
            <a:extLst>
              <a:ext uri="{FF2B5EF4-FFF2-40B4-BE49-F238E27FC236}">
                <a16:creationId xmlns:a16="http://schemas.microsoft.com/office/drawing/2014/main" id="{7E33A7E6-7B10-48D8-97EE-233F266157C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5094" name="Line 198">
            <a:extLst>
              <a:ext uri="{FF2B5EF4-FFF2-40B4-BE49-F238E27FC236}">
                <a16:creationId xmlns:a16="http://schemas.microsoft.com/office/drawing/2014/main" id="{9E1252CF-9C64-4CF4-BF52-C1CEA3BEE9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95" name="Oval 199">
            <a:extLst>
              <a:ext uri="{FF2B5EF4-FFF2-40B4-BE49-F238E27FC236}">
                <a16:creationId xmlns:a16="http://schemas.microsoft.com/office/drawing/2014/main" id="{00E076BB-F37B-4878-AA89-F12DFEA085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96" name="Oval 200">
            <a:extLst>
              <a:ext uri="{FF2B5EF4-FFF2-40B4-BE49-F238E27FC236}">
                <a16:creationId xmlns:a16="http://schemas.microsoft.com/office/drawing/2014/main" id="{55ECCC80-30BA-4281-9BC5-5CDC47AE76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097" name="Text Box 201">
            <a:extLst>
              <a:ext uri="{FF2B5EF4-FFF2-40B4-BE49-F238E27FC236}">
                <a16:creationId xmlns:a16="http://schemas.microsoft.com/office/drawing/2014/main" id="{66B1F994-2FBF-4A31-8D7E-269122AAEDC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5098" name="Line 202">
            <a:extLst>
              <a:ext uri="{FF2B5EF4-FFF2-40B4-BE49-F238E27FC236}">
                <a16:creationId xmlns:a16="http://schemas.microsoft.com/office/drawing/2014/main" id="{D021DC8A-651A-4C66-A9EC-10C901385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099" name="Freeform 203">
            <a:extLst>
              <a:ext uri="{FF2B5EF4-FFF2-40B4-BE49-F238E27FC236}">
                <a16:creationId xmlns:a16="http://schemas.microsoft.com/office/drawing/2014/main" id="{6DA5B462-B537-44B2-A530-B94917F87A60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1" name="Freeform 205">
            <a:extLst>
              <a:ext uri="{FF2B5EF4-FFF2-40B4-BE49-F238E27FC236}">
                <a16:creationId xmlns:a16="http://schemas.microsoft.com/office/drawing/2014/main" id="{8457E9B3-3E4C-4B83-A082-161DCDBC06A1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2" name="Freeform 206">
            <a:extLst>
              <a:ext uri="{FF2B5EF4-FFF2-40B4-BE49-F238E27FC236}">
                <a16:creationId xmlns:a16="http://schemas.microsoft.com/office/drawing/2014/main" id="{2FEB85D0-F89E-4DB0-8CA8-CE587A70054D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3" name="Freeform 207">
            <a:extLst>
              <a:ext uri="{FF2B5EF4-FFF2-40B4-BE49-F238E27FC236}">
                <a16:creationId xmlns:a16="http://schemas.microsoft.com/office/drawing/2014/main" id="{6C06844F-CEDD-4E02-9039-7158F602B7CB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4" name="Freeform 208">
            <a:extLst>
              <a:ext uri="{FF2B5EF4-FFF2-40B4-BE49-F238E27FC236}">
                <a16:creationId xmlns:a16="http://schemas.microsoft.com/office/drawing/2014/main" id="{93CAD53A-BBFC-483D-B7D5-D1F44DE52F12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5" name="Freeform 209">
            <a:extLst>
              <a:ext uri="{FF2B5EF4-FFF2-40B4-BE49-F238E27FC236}">
                <a16:creationId xmlns:a16="http://schemas.microsoft.com/office/drawing/2014/main" id="{16717179-1086-4867-8B5D-59C139C68950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6" name="Freeform 210">
            <a:extLst>
              <a:ext uri="{FF2B5EF4-FFF2-40B4-BE49-F238E27FC236}">
                <a16:creationId xmlns:a16="http://schemas.microsoft.com/office/drawing/2014/main" id="{175FEC5C-73BD-4A0F-B621-DBB630B77812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7" name="Freeform 211">
            <a:extLst>
              <a:ext uri="{FF2B5EF4-FFF2-40B4-BE49-F238E27FC236}">
                <a16:creationId xmlns:a16="http://schemas.microsoft.com/office/drawing/2014/main" id="{DD6563CC-C3F8-400A-92B6-A70755ABDC1B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8" name="Freeform 212">
            <a:extLst>
              <a:ext uri="{FF2B5EF4-FFF2-40B4-BE49-F238E27FC236}">
                <a16:creationId xmlns:a16="http://schemas.microsoft.com/office/drawing/2014/main" id="{CCBE61CC-6D00-4B24-A4E3-8DDF06062BD3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09" name="Freeform 213">
            <a:extLst>
              <a:ext uri="{FF2B5EF4-FFF2-40B4-BE49-F238E27FC236}">
                <a16:creationId xmlns:a16="http://schemas.microsoft.com/office/drawing/2014/main" id="{65F637B1-63F0-4E72-A88E-660591B8F95B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0" name="Freeform 214">
            <a:extLst>
              <a:ext uri="{FF2B5EF4-FFF2-40B4-BE49-F238E27FC236}">
                <a16:creationId xmlns:a16="http://schemas.microsoft.com/office/drawing/2014/main" id="{28A605B8-1157-4322-BDDB-D51D6FF0AFF6}"/>
              </a:ext>
            </a:extLst>
          </p:cNvPr>
          <p:cNvSpPr>
            <a:spLocks/>
          </p:cNvSpPr>
          <p:nvPr/>
        </p:nvSpPr>
        <p:spPr bwMode="auto">
          <a:xfrm>
            <a:off x="5848350" y="3657601"/>
            <a:ext cx="33338" cy="219075"/>
          </a:xfrm>
          <a:custGeom>
            <a:avLst/>
            <a:gdLst>
              <a:gd name="T0" fmla="*/ 0 w 21"/>
              <a:gd name="T1" fmla="*/ 0 h 138"/>
              <a:gd name="T2" fmla="*/ 21 w 21"/>
              <a:gd name="T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38">
                <a:moveTo>
                  <a:pt x="0" y="0"/>
                </a:moveTo>
                <a:lnTo>
                  <a:pt x="21" y="13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1" name="Freeform 215">
            <a:extLst>
              <a:ext uri="{FF2B5EF4-FFF2-40B4-BE49-F238E27FC236}">
                <a16:creationId xmlns:a16="http://schemas.microsoft.com/office/drawing/2014/main" id="{CBD8774A-8CC4-4C5F-8454-E56E9CEA3EA0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2" name="Freeform 216">
            <a:extLst>
              <a:ext uri="{FF2B5EF4-FFF2-40B4-BE49-F238E27FC236}">
                <a16:creationId xmlns:a16="http://schemas.microsoft.com/office/drawing/2014/main" id="{92085C42-13EF-4EFF-A002-A7FAE55CEB1B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3" name="Line 217">
            <a:extLst>
              <a:ext uri="{FF2B5EF4-FFF2-40B4-BE49-F238E27FC236}">
                <a16:creationId xmlns:a16="http://schemas.microsoft.com/office/drawing/2014/main" id="{51CE4326-E869-4848-96CC-C20888D90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4" name="Freeform 218">
            <a:extLst>
              <a:ext uri="{FF2B5EF4-FFF2-40B4-BE49-F238E27FC236}">
                <a16:creationId xmlns:a16="http://schemas.microsoft.com/office/drawing/2014/main" id="{626DC427-9F90-4084-9259-696F672A27E6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6" name="Freeform 220">
            <a:extLst>
              <a:ext uri="{FF2B5EF4-FFF2-40B4-BE49-F238E27FC236}">
                <a16:creationId xmlns:a16="http://schemas.microsoft.com/office/drawing/2014/main" id="{3B274310-4A12-42ED-A71E-A16EA223E677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7" name="Freeform 221">
            <a:extLst>
              <a:ext uri="{FF2B5EF4-FFF2-40B4-BE49-F238E27FC236}">
                <a16:creationId xmlns:a16="http://schemas.microsoft.com/office/drawing/2014/main" id="{6F181D3E-D801-4E65-9D82-5A7E9727B93B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8" name="Freeform 222">
            <a:extLst>
              <a:ext uri="{FF2B5EF4-FFF2-40B4-BE49-F238E27FC236}">
                <a16:creationId xmlns:a16="http://schemas.microsoft.com/office/drawing/2014/main" id="{CA3005D1-5312-4E32-A420-67163DE75CB0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19" name="Freeform 223">
            <a:extLst>
              <a:ext uri="{FF2B5EF4-FFF2-40B4-BE49-F238E27FC236}">
                <a16:creationId xmlns:a16="http://schemas.microsoft.com/office/drawing/2014/main" id="{78F5AB9E-DD27-4A5D-BE10-9E96FA473E70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20" name="Freeform 224">
            <a:extLst>
              <a:ext uri="{FF2B5EF4-FFF2-40B4-BE49-F238E27FC236}">
                <a16:creationId xmlns:a16="http://schemas.microsoft.com/office/drawing/2014/main" id="{41EDE797-1114-49A5-99FA-6A15EE1B0102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21" name="Text Box 225">
            <a:extLst>
              <a:ext uri="{FF2B5EF4-FFF2-40B4-BE49-F238E27FC236}">
                <a16:creationId xmlns:a16="http://schemas.microsoft.com/office/drawing/2014/main" id="{9CF765B5-BE06-4118-AABB-0846F961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5122" name="Freeform 226">
            <a:extLst>
              <a:ext uri="{FF2B5EF4-FFF2-40B4-BE49-F238E27FC236}">
                <a16:creationId xmlns:a16="http://schemas.microsoft.com/office/drawing/2014/main" id="{467A4EA1-22BB-42AB-A031-A29C3881662B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23" name="Freeform 227">
            <a:extLst>
              <a:ext uri="{FF2B5EF4-FFF2-40B4-BE49-F238E27FC236}">
                <a16:creationId xmlns:a16="http://schemas.microsoft.com/office/drawing/2014/main" id="{2211F919-4CCB-4165-8DD9-A0F1DC85D775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24" name="Text Box 228">
            <a:extLst>
              <a:ext uri="{FF2B5EF4-FFF2-40B4-BE49-F238E27FC236}">
                <a16:creationId xmlns:a16="http://schemas.microsoft.com/office/drawing/2014/main" id="{23F56337-363A-47FF-95CB-041DE857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5125" name="Freeform 229">
            <a:extLst>
              <a:ext uri="{FF2B5EF4-FFF2-40B4-BE49-F238E27FC236}">
                <a16:creationId xmlns:a16="http://schemas.microsoft.com/office/drawing/2014/main" id="{3192C13D-5890-44BC-979B-1C001758926D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26" name="Text Box 230">
            <a:extLst>
              <a:ext uri="{FF2B5EF4-FFF2-40B4-BE49-F238E27FC236}">
                <a16:creationId xmlns:a16="http://schemas.microsoft.com/office/drawing/2014/main" id="{9ADC45ED-C3B4-4493-BD38-374E517C4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5127" name="Oval 231">
            <a:extLst>
              <a:ext uri="{FF2B5EF4-FFF2-40B4-BE49-F238E27FC236}">
                <a16:creationId xmlns:a16="http://schemas.microsoft.com/office/drawing/2014/main" id="{0501A96B-94A3-428B-BE21-051C1C3B3A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128" name="Text Box 232">
            <a:extLst>
              <a:ext uri="{FF2B5EF4-FFF2-40B4-BE49-F238E27FC236}">
                <a16:creationId xmlns:a16="http://schemas.microsoft.com/office/drawing/2014/main" id="{56131D95-1936-401A-97EB-AE90204E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5129" name="Freeform 233">
            <a:extLst>
              <a:ext uri="{FF2B5EF4-FFF2-40B4-BE49-F238E27FC236}">
                <a16:creationId xmlns:a16="http://schemas.microsoft.com/office/drawing/2014/main" id="{1A1E430D-5825-4776-B425-47F0A235FED1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5130" name="Freeform 234">
            <a:extLst>
              <a:ext uri="{FF2B5EF4-FFF2-40B4-BE49-F238E27FC236}">
                <a16:creationId xmlns:a16="http://schemas.microsoft.com/office/drawing/2014/main" id="{5BB2051D-A630-40C3-B936-FFD4CDA6AB22}"/>
              </a:ext>
            </a:extLst>
          </p:cNvPr>
          <p:cNvSpPr>
            <a:spLocks/>
          </p:cNvSpPr>
          <p:nvPr/>
        </p:nvSpPr>
        <p:spPr bwMode="auto">
          <a:xfrm>
            <a:off x="5775326" y="3022601"/>
            <a:ext cx="22225" cy="206375"/>
          </a:xfrm>
          <a:custGeom>
            <a:avLst/>
            <a:gdLst>
              <a:gd name="T0" fmla="*/ 0 w 14"/>
              <a:gd name="T1" fmla="*/ 130 h 130"/>
              <a:gd name="T2" fmla="*/ 14 w 14"/>
              <a:gd name="T3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" h="130">
                <a:moveTo>
                  <a:pt x="0" y="130"/>
                </a:moveTo>
                <a:lnTo>
                  <a:pt x="1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31" name="Freeform 235">
            <a:extLst>
              <a:ext uri="{FF2B5EF4-FFF2-40B4-BE49-F238E27FC236}">
                <a16:creationId xmlns:a16="http://schemas.microsoft.com/office/drawing/2014/main" id="{FF61F7EF-ADD9-4595-804B-47867DD62C80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32" name="Freeform 236">
            <a:extLst>
              <a:ext uri="{FF2B5EF4-FFF2-40B4-BE49-F238E27FC236}">
                <a16:creationId xmlns:a16="http://schemas.microsoft.com/office/drawing/2014/main" id="{87EF1A8C-02F1-42FB-AD76-7FF47972DCC9}"/>
              </a:ext>
            </a:extLst>
          </p:cNvPr>
          <p:cNvSpPr>
            <a:spLocks/>
          </p:cNvSpPr>
          <p:nvPr/>
        </p:nvSpPr>
        <p:spPr bwMode="auto">
          <a:xfrm>
            <a:off x="5664201" y="3041651"/>
            <a:ext cx="104775" cy="176213"/>
          </a:xfrm>
          <a:custGeom>
            <a:avLst/>
            <a:gdLst>
              <a:gd name="T0" fmla="*/ 0 w 66"/>
              <a:gd name="T1" fmla="*/ 0 h 111"/>
              <a:gd name="T2" fmla="*/ 66 w 66"/>
              <a:gd name="T3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11">
                <a:moveTo>
                  <a:pt x="0" y="0"/>
                </a:moveTo>
                <a:lnTo>
                  <a:pt x="66" y="11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33" name="Freeform 237">
            <a:extLst>
              <a:ext uri="{FF2B5EF4-FFF2-40B4-BE49-F238E27FC236}">
                <a16:creationId xmlns:a16="http://schemas.microsoft.com/office/drawing/2014/main" id="{0F1F2A1A-8871-491E-87E6-0C4B59B59683}"/>
              </a:ext>
            </a:extLst>
          </p:cNvPr>
          <p:cNvSpPr>
            <a:spLocks/>
          </p:cNvSpPr>
          <p:nvPr/>
        </p:nvSpPr>
        <p:spPr bwMode="auto">
          <a:xfrm>
            <a:off x="5773738" y="3227388"/>
            <a:ext cx="30162" cy="201612"/>
          </a:xfrm>
          <a:custGeom>
            <a:avLst/>
            <a:gdLst>
              <a:gd name="T0" fmla="*/ 0 w 19"/>
              <a:gd name="T1" fmla="*/ 0 h 127"/>
              <a:gd name="T2" fmla="*/ 19 w 19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" h="127">
                <a:moveTo>
                  <a:pt x="0" y="0"/>
                </a:moveTo>
                <a:lnTo>
                  <a:pt x="19" y="12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34" name="Freeform 238">
            <a:extLst>
              <a:ext uri="{FF2B5EF4-FFF2-40B4-BE49-F238E27FC236}">
                <a16:creationId xmlns:a16="http://schemas.microsoft.com/office/drawing/2014/main" id="{ED507F79-560E-427B-B512-5ED7E06F3B1E}"/>
              </a:ext>
            </a:extLst>
          </p:cNvPr>
          <p:cNvSpPr>
            <a:spLocks/>
          </p:cNvSpPr>
          <p:nvPr/>
        </p:nvSpPr>
        <p:spPr bwMode="auto">
          <a:xfrm>
            <a:off x="5773738" y="3232150"/>
            <a:ext cx="227012" cy="69850"/>
          </a:xfrm>
          <a:custGeom>
            <a:avLst/>
            <a:gdLst>
              <a:gd name="T0" fmla="*/ 0 w 143"/>
              <a:gd name="T1" fmla="*/ 0 h 44"/>
              <a:gd name="T2" fmla="*/ 143 w 143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44">
                <a:moveTo>
                  <a:pt x="0" y="0"/>
                </a:moveTo>
                <a:lnTo>
                  <a:pt x="143" y="4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135" name="Text Box 239">
            <a:extLst>
              <a:ext uri="{FF2B5EF4-FFF2-40B4-BE49-F238E27FC236}">
                <a16:creationId xmlns:a16="http://schemas.microsoft.com/office/drawing/2014/main" id="{DD023921-EB89-4DF6-9B0F-6B32C95F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5136" name="Text Box 240">
            <a:extLst>
              <a:ext uri="{FF2B5EF4-FFF2-40B4-BE49-F238E27FC236}">
                <a16:creationId xmlns:a16="http://schemas.microsoft.com/office/drawing/2014/main" id="{3C82D559-CF14-4443-BD43-0005A1CF8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3025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</a:t>
            </a:r>
          </a:p>
        </p:txBody>
      </p:sp>
      <p:sp>
        <p:nvSpPr>
          <p:cNvPr id="1105137" name="Text Box 241">
            <a:extLst>
              <a:ext uri="{FF2B5EF4-FFF2-40B4-BE49-F238E27FC236}">
                <a16:creationId xmlns:a16="http://schemas.microsoft.com/office/drawing/2014/main" id="{AFBAF114-B6E4-49CD-B852-DF099EA4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05138" name="Freeform 242">
            <a:extLst>
              <a:ext uri="{FF2B5EF4-FFF2-40B4-BE49-F238E27FC236}">
                <a16:creationId xmlns:a16="http://schemas.microsoft.com/office/drawing/2014/main" id="{22F51189-48E2-49B4-B122-7045E408D3A4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3" name="Rectangle 7">
            <a:extLst>
              <a:ext uri="{FF2B5EF4-FFF2-40B4-BE49-F238E27FC236}">
                <a16:creationId xmlns:a16="http://schemas.microsoft.com/office/drawing/2014/main" id="{3A507DAD-7D60-473F-BA0A-BA2C5EDC6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357734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A6265-F502-4BC3-861E-D973FEBA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33039"/>
            <a:ext cx="9601200" cy="1485900"/>
          </a:xfrm>
        </p:spPr>
        <p:txBody>
          <a:bodyPr/>
          <a:lstStyle/>
          <a:p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Product Catalogues</a:t>
            </a:r>
            <a:endParaRPr 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pic>
        <p:nvPicPr>
          <p:cNvPr id="8" name="Picture 2" descr="E:\papers\dissertation\talk\room_wire.jpg">
            <a:extLst>
              <a:ext uri="{FF2B5EF4-FFF2-40B4-BE49-F238E27FC236}">
                <a16:creationId xmlns:a16="http://schemas.microsoft.com/office/drawing/2014/main" id="{A1BDEAEA-9F47-47D3-82A0-8D2676FB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7016"/>
          <a:stretch>
            <a:fillRect/>
          </a:stretch>
        </p:blipFill>
        <p:spPr bwMode="auto">
          <a:xfrm>
            <a:off x="1905000" y="1095375"/>
            <a:ext cx="8362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papers\dissertation\talk\room_rendered.jpg">
            <a:extLst>
              <a:ext uri="{FF2B5EF4-FFF2-40B4-BE49-F238E27FC236}">
                <a16:creationId xmlns:a16="http://schemas.microsoft.com/office/drawing/2014/main" id="{AF8B162A-7086-44B4-A703-5AAEE411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5397" b="7016"/>
          <a:stretch>
            <a:fillRect/>
          </a:stretch>
        </p:blipFill>
        <p:spPr bwMode="auto">
          <a:xfrm>
            <a:off x="6092826" y="1095375"/>
            <a:ext cx="41751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587CCEB5-FF08-4B6A-BCA6-E6E813C30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0" y="6486526"/>
            <a:ext cx="463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“Bedroom set-model Assisi” created by Stolid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0A6CAF-A7C9-4395-99DB-0F33E1F1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43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Freeform 2">
            <a:extLst>
              <a:ext uri="{FF2B5EF4-FFF2-40B4-BE49-F238E27FC236}">
                <a16:creationId xmlns:a16="http://schemas.microsoft.com/office/drawing/2014/main" id="{23DD5D3F-594A-4E5E-AAA0-11E3E74C3680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5923" name="Freeform 3">
            <a:extLst>
              <a:ext uri="{FF2B5EF4-FFF2-40B4-BE49-F238E27FC236}">
                <a16:creationId xmlns:a16="http://schemas.microsoft.com/office/drawing/2014/main" id="{0AF572BF-B754-4DEB-8E89-8C49B978B3D8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24" name="Line 4">
            <a:extLst>
              <a:ext uri="{FF2B5EF4-FFF2-40B4-BE49-F238E27FC236}">
                <a16:creationId xmlns:a16="http://schemas.microsoft.com/office/drawing/2014/main" id="{F00E08C9-9C5C-4EAC-862F-A03556866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25" name="Freeform 5">
            <a:extLst>
              <a:ext uri="{FF2B5EF4-FFF2-40B4-BE49-F238E27FC236}">
                <a16:creationId xmlns:a16="http://schemas.microsoft.com/office/drawing/2014/main" id="{338D64E0-3106-4741-A3D2-4C044D4338F4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26" name="Freeform 6">
            <a:extLst>
              <a:ext uri="{FF2B5EF4-FFF2-40B4-BE49-F238E27FC236}">
                <a16:creationId xmlns:a16="http://schemas.microsoft.com/office/drawing/2014/main" id="{DCFD63EE-2A16-4B6F-A55B-2ACA9CE3DA00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28" name="Freeform 8">
            <a:extLst>
              <a:ext uri="{FF2B5EF4-FFF2-40B4-BE49-F238E27FC236}">
                <a16:creationId xmlns:a16="http://schemas.microsoft.com/office/drawing/2014/main" id="{07737CA9-9559-480F-8946-3298CD2C2AD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292 w 3552"/>
              <a:gd name="T27" fmla="*/ 1022 h 3174"/>
              <a:gd name="T28" fmla="*/ 877 w 3552"/>
              <a:gd name="T29" fmla="*/ 1430 h 3174"/>
              <a:gd name="T30" fmla="*/ 1280 w 3552"/>
              <a:gd name="T31" fmla="*/ 1034 h 3174"/>
              <a:gd name="T32" fmla="*/ 812 w 3552"/>
              <a:gd name="T33" fmla="*/ 957 h 3174"/>
              <a:gd name="T34" fmla="*/ 402 w 3552"/>
              <a:gd name="T35" fmla="*/ 1313 h 3174"/>
              <a:gd name="T36" fmla="*/ 342 w 3552"/>
              <a:gd name="T37" fmla="*/ 1686 h 3174"/>
              <a:gd name="T38" fmla="*/ 270 w 3552"/>
              <a:gd name="T39" fmla="*/ 2076 h 3174"/>
              <a:gd name="T40" fmla="*/ 420 w 3552"/>
              <a:gd name="T41" fmla="*/ 2592 h 3174"/>
              <a:gd name="T42" fmla="*/ 952 w 3552"/>
              <a:gd name="T43" fmla="*/ 2689 h 3174"/>
              <a:gd name="T44" fmla="*/ 1237 w 3552"/>
              <a:gd name="T45" fmla="*/ 3085 h 3174"/>
              <a:gd name="T46" fmla="*/ 1795 w 3552"/>
              <a:gd name="T47" fmla="*/ 3127 h 3174"/>
              <a:gd name="T48" fmla="*/ 2220 w 3552"/>
              <a:gd name="T49" fmla="*/ 3174 h 3174"/>
              <a:gd name="T50" fmla="*/ 2759 w 3552"/>
              <a:gd name="T51" fmla="*/ 3172 h 3174"/>
              <a:gd name="T52" fmla="*/ 3120 w 3552"/>
              <a:gd name="T53" fmla="*/ 3036 h 3174"/>
              <a:gd name="T54" fmla="*/ 3384 w 3552"/>
              <a:gd name="T55" fmla="*/ 2796 h 3174"/>
              <a:gd name="T56" fmla="*/ 3470 w 3552"/>
              <a:gd name="T57" fmla="*/ 2367 h 3174"/>
              <a:gd name="T58" fmla="*/ 3504 w 3552"/>
              <a:gd name="T59" fmla="*/ 1770 h 3174"/>
              <a:gd name="T60" fmla="*/ 3354 w 3552"/>
              <a:gd name="T61" fmla="*/ 1254 h 3174"/>
              <a:gd name="T62" fmla="*/ 3552 w 3552"/>
              <a:gd name="T63" fmla="*/ 732 h 3174"/>
              <a:gd name="T64" fmla="*/ 3462 w 3552"/>
              <a:gd name="T65" fmla="*/ 408 h 3174"/>
              <a:gd name="T66" fmla="*/ 3054 w 3552"/>
              <a:gd name="T67" fmla="*/ 90 h 3174"/>
              <a:gd name="T68" fmla="*/ 2358 w 3552"/>
              <a:gd name="T69" fmla="*/ 96 h 3174"/>
              <a:gd name="T70" fmla="*/ 1734 w 3552"/>
              <a:gd name="T71" fmla="*/ 0 h 3174"/>
              <a:gd name="T72" fmla="*/ 918 w 3552"/>
              <a:gd name="T73" fmla="*/ 102 h 3174"/>
              <a:gd name="T74" fmla="*/ 150 w 3552"/>
              <a:gd name="T75" fmla="*/ 150 h 3174"/>
              <a:gd name="T76" fmla="*/ 54 w 3552"/>
              <a:gd name="T77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29" name="Freeform 9">
            <a:extLst>
              <a:ext uri="{FF2B5EF4-FFF2-40B4-BE49-F238E27FC236}">
                <a16:creationId xmlns:a16="http://schemas.microsoft.com/office/drawing/2014/main" id="{47109373-D02A-4CE8-AA41-CE6AF59FEBE9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0" name="Freeform 10">
            <a:extLst>
              <a:ext uri="{FF2B5EF4-FFF2-40B4-BE49-F238E27FC236}">
                <a16:creationId xmlns:a16="http://schemas.microsoft.com/office/drawing/2014/main" id="{6A87A91F-E6D7-4034-B9D2-86CD4D11BF9E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1" name="Line 11">
            <a:extLst>
              <a:ext uri="{FF2B5EF4-FFF2-40B4-BE49-F238E27FC236}">
                <a16:creationId xmlns:a16="http://schemas.microsoft.com/office/drawing/2014/main" id="{E55B412A-7F6E-47E0-B218-F4C707E2FF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2" name="Freeform 12">
            <a:extLst>
              <a:ext uri="{FF2B5EF4-FFF2-40B4-BE49-F238E27FC236}">
                <a16:creationId xmlns:a16="http://schemas.microsoft.com/office/drawing/2014/main" id="{FD4DDE7D-4667-45DA-B464-23D3DFC3E777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3" name="Freeform 13">
            <a:extLst>
              <a:ext uri="{FF2B5EF4-FFF2-40B4-BE49-F238E27FC236}">
                <a16:creationId xmlns:a16="http://schemas.microsoft.com/office/drawing/2014/main" id="{E73495AA-F010-45FF-9C36-0ED773FDBD4C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4" name="Freeform 14">
            <a:extLst>
              <a:ext uri="{FF2B5EF4-FFF2-40B4-BE49-F238E27FC236}">
                <a16:creationId xmlns:a16="http://schemas.microsoft.com/office/drawing/2014/main" id="{5DD31C25-D9F2-4EC2-97E9-E767D77D4AB8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5" name="Line 15">
            <a:extLst>
              <a:ext uri="{FF2B5EF4-FFF2-40B4-BE49-F238E27FC236}">
                <a16:creationId xmlns:a16="http://schemas.microsoft.com/office/drawing/2014/main" id="{07EB59BD-1979-4390-955C-78658959F7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6" name="Freeform 16">
            <a:extLst>
              <a:ext uri="{FF2B5EF4-FFF2-40B4-BE49-F238E27FC236}">
                <a16:creationId xmlns:a16="http://schemas.microsoft.com/office/drawing/2014/main" id="{3200A150-5C8A-4476-951C-1F94309D93E8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7" name="Freeform 17">
            <a:extLst>
              <a:ext uri="{FF2B5EF4-FFF2-40B4-BE49-F238E27FC236}">
                <a16:creationId xmlns:a16="http://schemas.microsoft.com/office/drawing/2014/main" id="{FE7113C4-D3B7-4D00-8BFA-88EDB796329B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8" name="Line 18">
            <a:extLst>
              <a:ext uri="{FF2B5EF4-FFF2-40B4-BE49-F238E27FC236}">
                <a16:creationId xmlns:a16="http://schemas.microsoft.com/office/drawing/2014/main" id="{717A832C-C57A-4E53-9A98-B51CA2825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39" name="Line 19">
            <a:extLst>
              <a:ext uri="{FF2B5EF4-FFF2-40B4-BE49-F238E27FC236}">
                <a16:creationId xmlns:a16="http://schemas.microsoft.com/office/drawing/2014/main" id="{95B77C1B-C3C0-4186-8E43-CBF8CC279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0" name="Line 20">
            <a:extLst>
              <a:ext uri="{FF2B5EF4-FFF2-40B4-BE49-F238E27FC236}">
                <a16:creationId xmlns:a16="http://schemas.microsoft.com/office/drawing/2014/main" id="{E6C74A39-807A-4517-86EE-F6F2042DF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1" name="Line 21">
            <a:extLst>
              <a:ext uri="{FF2B5EF4-FFF2-40B4-BE49-F238E27FC236}">
                <a16:creationId xmlns:a16="http://schemas.microsoft.com/office/drawing/2014/main" id="{BD5F9D89-866E-4453-BFCE-A9D57EC5BE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2" name="Line 22">
            <a:extLst>
              <a:ext uri="{FF2B5EF4-FFF2-40B4-BE49-F238E27FC236}">
                <a16:creationId xmlns:a16="http://schemas.microsoft.com/office/drawing/2014/main" id="{2BE83581-C541-4EDF-8FC5-0CD681617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3" name="Freeform 23">
            <a:extLst>
              <a:ext uri="{FF2B5EF4-FFF2-40B4-BE49-F238E27FC236}">
                <a16:creationId xmlns:a16="http://schemas.microsoft.com/office/drawing/2014/main" id="{D383F91E-E6B4-4323-BF10-B7C28BD08760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4" name="Line 24">
            <a:extLst>
              <a:ext uri="{FF2B5EF4-FFF2-40B4-BE49-F238E27FC236}">
                <a16:creationId xmlns:a16="http://schemas.microsoft.com/office/drawing/2014/main" id="{79B7C23A-B018-4542-8FC5-32223A7F6A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5" name="Line 25">
            <a:extLst>
              <a:ext uri="{FF2B5EF4-FFF2-40B4-BE49-F238E27FC236}">
                <a16:creationId xmlns:a16="http://schemas.microsoft.com/office/drawing/2014/main" id="{42295EB4-5AD6-4C75-9739-940B19FC8E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6" name="Line 26">
            <a:extLst>
              <a:ext uri="{FF2B5EF4-FFF2-40B4-BE49-F238E27FC236}">
                <a16:creationId xmlns:a16="http://schemas.microsoft.com/office/drawing/2014/main" id="{BAC551FD-F085-4079-B1DE-DE31FB73B2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7" name="Line 27">
            <a:extLst>
              <a:ext uri="{FF2B5EF4-FFF2-40B4-BE49-F238E27FC236}">
                <a16:creationId xmlns:a16="http://schemas.microsoft.com/office/drawing/2014/main" id="{10AEBEAF-BDC1-479C-B471-77DDEDDC9E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8" name="Freeform 28">
            <a:extLst>
              <a:ext uri="{FF2B5EF4-FFF2-40B4-BE49-F238E27FC236}">
                <a16:creationId xmlns:a16="http://schemas.microsoft.com/office/drawing/2014/main" id="{35563579-DCD9-4FCF-8E8E-9DB5D2D84C9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49" name="Line 29">
            <a:extLst>
              <a:ext uri="{FF2B5EF4-FFF2-40B4-BE49-F238E27FC236}">
                <a16:creationId xmlns:a16="http://schemas.microsoft.com/office/drawing/2014/main" id="{08A88EAA-0D41-43E5-829D-308C51FE81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0" name="Freeform 30">
            <a:extLst>
              <a:ext uri="{FF2B5EF4-FFF2-40B4-BE49-F238E27FC236}">
                <a16:creationId xmlns:a16="http://schemas.microsoft.com/office/drawing/2014/main" id="{F650A4AB-BB23-4B83-864F-65E8692335B3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1" name="Line 31">
            <a:extLst>
              <a:ext uri="{FF2B5EF4-FFF2-40B4-BE49-F238E27FC236}">
                <a16:creationId xmlns:a16="http://schemas.microsoft.com/office/drawing/2014/main" id="{5E738780-627F-482A-8C8E-BCD728270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2" name="Line 32">
            <a:extLst>
              <a:ext uri="{FF2B5EF4-FFF2-40B4-BE49-F238E27FC236}">
                <a16:creationId xmlns:a16="http://schemas.microsoft.com/office/drawing/2014/main" id="{CF473E7C-4434-41AB-9823-7A64A7398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3" name="Freeform 33">
            <a:extLst>
              <a:ext uri="{FF2B5EF4-FFF2-40B4-BE49-F238E27FC236}">
                <a16:creationId xmlns:a16="http://schemas.microsoft.com/office/drawing/2014/main" id="{7CE91903-A2D7-47AA-BDD4-562F26597D17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4" name="Line 34">
            <a:extLst>
              <a:ext uri="{FF2B5EF4-FFF2-40B4-BE49-F238E27FC236}">
                <a16:creationId xmlns:a16="http://schemas.microsoft.com/office/drawing/2014/main" id="{7491CD11-4A6C-4B6F-B609-12F3727F6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5" name="Freeform 35">
            <a:extLst>
              <a:ext uri="{FF2B5EF4-FFF2-40B4-BE49-F238E27FC236}">
                <a16:creationId xmlns:a16="http://schemas.microsoft.com/office/drawing/2014/main" id="{B04C8CB2-60E5-4B9A-A058-C23A4B9D794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6" name="Line 36">
            <a:extLst>
              <a:ext uri="{FF2B5EF4-FFF2-40B4-BE49-F238E27FC236}">
                <a16:creationId xmlns:a16="http://schemas.microsoft.com/office/drawing/2014/main" id="{4584A8ED-9039-43C5-A371-31528A2ED6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7" name="Line 37">
            <a:extLst>
              <a:ext uri="{FF2B5EF4-FFF2-40B4-BE49-F238E27FC236}">
                <a16:creationId xmlns:a16="http://schemas.microsoft.com/office/drawing/2014/main" id="{68C706DC-E323-443C-B690-700C972C48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8" name="Line 38">
            <a:extLst>
              <a:ext uri="{FF2B5EF4-FFF2-40B4-BE49-F238E27FC236}">
                <a16:creationId xmlns:a16="http://schemas.microsoft.com/office/drawing/2014/main" id="{9942E4CE-8C7F-48A3-8F93-ADDD6D96B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9" name="Line 39">
            <a:extLst>
              <a:ext uri="{FF2B5EF4-FFF2-40B4-BE49-F238E27FC236}">
                <a16:creationId xmlns:a16="http://schemas.microsoft.com/office/drawing/2014/main" id="{108EB130-D11A-41DD-80C4-0F9B68F1A3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0" name="Line 40">
            <a:extLst>
              <a:ext uri="{FF2B5EF4-FFF2-40B4-BE49-F238E27FC236}">
                <a16:creationId xmlns:a16="http://schemas.microsoft.com/office/drawing/2014/main" id="{C605B5A9-C93B-4407-B1BB-4A9F7FB502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1" name="Freeform 41">
            <a:extLst>
              <a:ext uri="{FF2B5EF4-FFF2-40B4-BE49-F238E27FC236}">
                <a16:creationId xmlns:a16="http://schemas.microsoft.com/office/drawing/2014/main" id="{BA3F72FB-A37B-4371-BB70-F3FCFCD9DFAD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2" name="Line 42">
            <a:extLst>
              <a:ext uri="{FF2B5EF4-FFF2-40B4-BE49-F238E27FC236}">
                <a16:creationId xmlns:a16="http://schemas.microsoft.com/office/drawing/2014/main" id="{81FFEAAF-B574-44C7-8CB6-65D212BAE2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3" name="Freeform 43">
            <a:extLst>
              <a:ext uri="{FF2B5EF4-FFF2-40B4-BE49-F238E27FC236}">
                <a16:creationId xmlns:a16="http://schemas.microsoft.com/office/drawing/2014/main" id="{5CA52637-E28E-4380-B732-A16D383E1192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4" name="Line 44">
            <a:extLst>
              <a:ext uri="{FF2B5EF4-FFF2-40B4-BE49-F238E27FC236}">
                <a16:creationId xmlns:a16="http://schemas.microsoft.com/office/drawing/2014/main" id="{CA906D89-1829-4D5A-8A84-DFA35CCA36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5" name="Line 45">
            <a:extLst>
              <a:ext uri="{FF2B5EF4-FFF2-40B4-BE49-F238E27FC236}">
                <a16:creationId xmlns:a16="http://schemas.microsoft.com/office/drawing/2014/main" id="{D7CA70A7-FC61-4257-B30A-E3EDA7F0F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6" name="Line 46">
            <a:extLst>
              <a:ext uri="{FF2B5EF4-FFF2-40B4-BE49-F238E27FC236}">
                <a16:creationId xmlns:a16="http://schemas.microsoft.com/office/drawing/2014/main" id="{9E2A0332-0F64-4928-BBC8-99E4114094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7" name="Line 47">
            <a:extLst>
              <a:ext uri="{FF2B5EF4-FFF2-40B4-BE49-F238E27FC236}">
                <a16:creationId xmlns:a16="http://schemas.microsoft.com/office/drawing/2014/main" id="{CE7E18D1-78B2-48AD-86BF-FD4EB660B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8" name="Line 48">
            <a:extLst>
              <a:ext uri="{FF2B5EF4-FFF2-40B4-BE49-F238E27FC236}">
                <a16:creationId xmlns:a16="http://schemas.microsoft.com/office/drawing/2014/main" id="{4083AE37-8913-4D3F-92AA-E4DE4377BE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9" name="Line 49">
            <a:extLst>
              <a:ext uri="{FF2B5EF4-FFF2-40B4-BE49-F238E27FC236}">
                <a16:creationId xmlns:a16="http://schemas.microsoft.com/office/drawing/2014/main" id="{691E080D-1858-4921-81C9-7DE84BF81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0" name="Line 50">
            <a:extLst>
              <a:ext uri="{FF2B5EF4-FFF2-40B4-BE49-F238E27FC236}">
                <a16:creationId xmlns:a16="http://schemas.microsoft.com/office/drawing/2014/main" id="{5C3B272B-250C-4750-BD12-18661D9CFD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1" name="Line 51">
            <a:extLst>
              <a:ext uri="{FF2B5EF4-FFF2-40B4-BE49-F238E27FC236}">
                <a16:creationId xmlns:a16="http://schemas.microsoft.com/office/drawing/2014/main" id="{BAB87893-5BE2-4198-9019-93CDF52FC8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2" name="Freeform 52">
            <a:extLst>
              <a:ext uri="{FF2B5EF4-FFF2-40B4-BE49-F238E27FC236}">
                <a16:creationId xmlns:a16="http://schemas.microsoft.com/office/drawing/2014/main" id="{D0D3E887-9EAF-46DE-8DCE-9E3DC24ADE66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3" name="Freeform 53">
            <a:extLst>
              <a:ext uri="{FF2B5EF4-FFF2-40B4-BE49-F238E27FC236}">
                <a16:creationId xmlns:a16="http://schemas.microsoft.com/office/drawing/2014/main" id="{031708BC-A50F-4FFE-8534-95028414F9AA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4" name="Line 54">
            <a:extLst>
              <a:ext uri="{FF2B5EF4-FFF2-40B4-BE49-F238E27FC236}">
                <a16:creationId xmlns:a16="http://schemas.microsoft.com/office/drawing/2014/main" id="{F39627F5-A500-4673-8B94-C9A57B0235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5" name="Freeform 55">
            <a:extLst>
              <a:ext uri="{FF2B5EF4-FFF2-40B4-BE49-F238E27FC236}">
                <a16:creationId xmlns:a16="http://schemas.microsoft.com/office/drawing/2014/main" id="{569BB43A-5433-4163-985E-3231D76BB5A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6" name="Freeform 56">
            <a:extLst>
              <a:ext uri="{FF2B5EF4-FFF2-40B4-BE49-F238E27FC236}">
                <a16:creationId xmlns:a16="http://schemas.microsoft.com/office/drawing/2014/main" id="{F29AD0F5-5AE2-426D-B64F-8CEE7053D3E6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7" name="Line 57">
            <a:extLst>
              <a:ext uri="{FF2B5EF4-FFF2-40B4-BE49-F238E27FC236}">
                <a16:creationId xmlns:a16="http://schemas.microsoft.com/office/drawing/2014/main" id="{F6BCA843-02B7-48FB-9AB7-ECB0B019A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8" name="Freeform 58">
            <a:extLst>
              <a:ext uri="{FF2B5EF4-FFF2-40B4-BE49-F238E27FC236}">
                <a16:creationId xmlns:a16="http://schemas.microsoft.com/office/drawing/2014/main" id="{65CCD008-7F69-4C18-9F7C-A274620E66C0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9" name="Line 59">
            <a:extLst>
              <a:ext uri="{FF2B5EF4-FFF2-40B4-BE49-F238E27FC236}">
                <a16:creationId xmlns:a16="http://schemas.microsoft.com/office/drawing/2014/main" id="{9FFD0B00-C37F-4930-93E9-EA84D569D8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0" name="Freeform 60">
            <a:extLst>
              <a:ext uri="{FF2B5EF4-FFF2-40B4-BE49-F238E27FC236}">
                <a16:creationId xmlns:a16="http://schemas.microsoft.com/office/drawing/2014/main" id="{D1BCC2A8-315C-4845-A4BB-4CC160262F4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1" name="Oval 61">
            <a:extLst>
              <a:ext uri="{FF2B5EF4-FFF2-40B4-BE49-F238E27FC236}">
                <a16:creationId xmlns:a16="http://schemas.microsoft.com/office/drawing/2014/main" id="{DB64BEA3-933B-4221-AEA5-86EE00032C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982" name="Line 62">
            <a:extLst>
              <a:ext uri="{FF2B5EF4-FFF2-40B4-BE49-F238E27FC236}">
                <a16:creationId xmlns:a16="http://schemas.microsoft.com/office/drawing/2014/main" id="{2DF3F3C8-2887-4300-8D6A-CB76E03927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3" name="Line 63">
            <a:extLst>
              <a:ext uri="{FF2B5EF4-FFF2-40B4-BE49-F238E27FC236}">
                <a16:creationId xmlns:a16="http://schemas.microsoft.com/office/drawing/2014/main" id="{FEA55193-3DBD-4BE6-8A6F-0E376C0C0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4" name="Freeform 64">
            <a:extLst>
              <a:ext uri="{FF2B5EF4-FFF2-40B4-BE49-F238E27FC236}">
                <a16:creationId xmlns:a16="http://schemas.microsoft.com/office/drawing/2014/main" id="{9E20AE55-53D3-4576-B01E-D9E1FA7E0F39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5" name="Line 65">
            <a:extLst>
              <a:ext uri="{FF2B5EF4-FFF2-40B4-BE49-F238E27FC236}">
                <a16:creationId xmlns:a16="http://schemas.microsoft.com/office/drawing/2014/main" id="{9DEDFD1E-0DDA-4695-B6C8-5D9204D86A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6" name="Text Box 66">
            <a:extLst>
              <a:ext uri="{FF2B5EF4-FFF2-40B4-BE49-F238E27FC236}">
                <a16:creationId xmlns:a16="http://schemas.microsoft.com/office/drawing/2014/main" id="{5858A37E-1169-4576-A1CC-6010B8F1F535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5987" name="Line 67">
            <a:extLst>
              <a:ext uri="{FF2B5EF4-FFF2-40B4-BE49-F238E27FC236}">
                <a16:creationId xmlns:a16="http://schemas.microsoft.com/office/drawing/2014/main" id="{280AEFE7-FB98-4092-A262-C1C621E4C9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8" name="Line 68">
            <a:extLst>
              <a:ext uri="{FF2B5EF4-FFF2-40B4-BE49-F238E27FC236}">
                <a16:creationId xmlns:a16="http://schemas.microsoft.com/office/drawing/2014/main" id="{05E7647F-5BCC-4FE9-95CF-94E7702D8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9" name="Line 69">
            <a:extLst>
              <a:ext uri="{FF2B5EF4-FFF2-40B4-BE49-F238E27FC236}">
                <a16:creationId xmlns:a16="http://schemas.microsoft.com/office/drawing/2014/main" id="{B33A0BBF-1785-4A3B-9562-391E76EDA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0" name="Freeform 70">
            <a:extLst>
              <a:ext uri="{FF2B5EF4-FFF2-40B4-BE49-F238E27FC236}">
                <a16:creationId xmlns:a16="http://schemas.microsoft.com/office/drawing/2014/main" id="{2D0F99BB-A71E-43B9-BA12-A8B92E996FF2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1" name="Line 71">
            <a:extLst>
              <a:ext uri="{FF2B5EF4-FFF2-40B4-BE49-F238E27FC236}">
                <a16:creationId xmlns:a16="http://schemas.microsoft.com/office/drawing/2014/main" id="{3D467C37-00C0-4CE8-8870-5B4C79F377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2" name="Freeform 72">
            <a:extLst>
              <a:ext uri="{FF2B5EF4-FFF2-40B4-BE49-F238E27FC236}">
                <a16:creationId xmlns:a16="http://schemas.microsoft.com/office/drawing/2014/main" id="{BA5B1CF2-41DC-4430-9D05-FB598031CE6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3" name="Freeform 73">
            <a:extLst>
              <a:ext uri="{FF2B5EF4-FFF2-40B4-BE49-F238E27FC236}">
                <a16:creationId xmlns:a16="http://schemas.microsoft.com/office/drawing/2014/main" id="{166AF2BF-CD38-4934-A132-5798673293DA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4" name="Freeform 74">
            <a:extLst>
              <a:ext uri="{FF2B5EF4-FFF2-40B4-BE49-F238E27FC236}">
                <a16:creationId xmlns:a16="http://schemas.microsoft.com/office/drawing/2014/main" id="{0713C3A8-3B2C-490A-8EE3-9333ACF36D04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5" name="Freeform 75">
            <a:extLst>
              <a:ext uri="{FF2B5EF4-FFF2-40B4-BE49-F238E27FC236}">
                <a16:creationId xmlns:a16="http://schemas.microsoft.com/office/drawing/2014/main" id="{E04D125B-B248-4522-8218-E12E6519C108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6" name="Freeform 76">
            <a:extLst>
              <a:ext uri="{FF2B5EF4-FFF2-40B4-BE49-F238E27FC236}">
                <a16:creationId xmlns:a16="http://schemas.microsoft.com/office/drawing/2014/main" id="{D99D610B-8693-4BF0-AB4C-0185C6BDE6A7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7" name="Oval 77">
            <a:extLst>
              <a:ext uri="{FF2B5EF4-FFF2-40B4-BE49-F238E27FC236}">
                <a16:creationId xmlns:a16="http://schemas.microsoft.com/office/drawing/2014/main" id="{1FDBB833-A36E-460C-9DA5-16FAE28FC0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5998" name="Line 78">
            <a:extLst>
              <a:ext uri="{FF2B5EF4-FFF2-40B4-BE49-F238E27FC236}">
                <a16:creationId xmlns:a16="http://schemas.microsoft.com/office/drawing/2014/main" id="{ABCDEE72-E597-4DB0-B7C9-A974C90CBF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99" name="Line 79">
            <a:extLst>
              <a:ext uri="{FF2B5EF4-FFF2-40B4-BE49-F238E27FC236}">
                <a16:creationId xmlns:a16="http://schemas.microsoft.com/office/drawing/2014/main" id="{A59EC27C-0029-4F85-956F-CFCD77E55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0" name="Freeform 80">
            <a:extLst>
              <a:ext uri="{FF2B5EF4-FFF2-40B4-BE49-F238E27FC236}">
                <a16:creationId xmlns:a16="http://schemas.microsoft.com/office/drawing/2014/main" id="{79C07B1F-37C0-488F-AF0C-D0B8C11B322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1" name="Oval 81">
            <a:extLst>
              <a:ext uri="{FF2B5EF4-FFF2-40B4-BE49-F238E27FC236}">
                <a16:creationId xmlns:a16="http://schemas.microsoft.com/office/drawing/2014/main" id="{C294A8C9-110F-49EE-870A-0DD5EA8B8D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02" name="Line 82">
            <a:extLst>
              <a:ext uri="{FF2B5EF4-FFF2-40B4-BE49-F238E27FC236}">
                <a16:creationId xmlns:a16="http://schemas.microsoft.com/office/drawing/2014/main" id="{10E1228C-2F9D-44EB-AB97-785C0C2990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3" name="Oval 83">
            <a:extLst>
              <a:ext uri="{FF2B5EF4-FFF2-40B4-BE49-F238E27FC236}">
                <a16:creationId xmlns:a16="http://schemas.microsoft.com/office/drawing/2014/main" id="{51C86777-A3BB-42DE-AD1F-D3CA4DE38A4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04" name="Freeform 84">
            <a:extLst>
              <a:ext uri="{FF2B5EF4-FFF2-40B4-BE49-F238E27FC236}">
                <a16:creationId xmlns:a16="http://schemas.microsoft.com/office/drawing/2014/main" id="{35D40B84-9410-4483-904C-7DE525A3A33C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5" name="Freeform 85">
            <a:extLst>
              <a:ext uri="{FF2B5EF4-FFF2-40B4-BE49-F238E27FC236}">
                <a16:creationId xmlns:a16="http://schemas.microsoft.com/office/drawing/2014/main" id="{281002FC-FE6B-4CDF-8045-BCA5B7971CC7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6" name="Oval 86">
            <a:extLst>
              <a:ext uri="{FF2B5EF4-FFF2-40B4-BE49-F238E27FC236}">
                <a16:creationId xmlns:a16="http://schemas.microsoft.com/office/drawing/2014/main" id="{3D6C9743-86CB-43AF-9D31-A8CC663BB2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07" name="Line 87">
            <a:extLst>
              <a:ext uri="{FF2B5EF4-FFF2-40B4-BE49-F238E27FC236}">
                <a16:creationId xmlns:a16="http://schemas.microsoft.com/office/drawing/2014/main" id="{302904F2-A1EB-47DB-B6D8-62F309F353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8" name="Oval 88">
            <a:extLst>
              <a:ext uri="{FF2B5EF4-FFF2-40B4-BE49-F238E27FC236}">
                <a16:creationId xmlns:a16="http://schemas.microsoft.com/office/drawing/2014/main" id="{769CD014-7A52-4324-B691-E385B91A17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09" name="Freeform 89">
            <a:extLst>
              <a:ext uri="{FF2B5EF4-FFF2-40B4-BE49-F238E27FC236}">
                <a16:creationId xmlns:a16="http://schemas.microsoft.com/office/drawing/2014/main" id="{5E228FC8-3E92-4D53-86C5-902ED8850437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0" name="Freeform 90">
            <a:extLst>
              <a:ext uri="{FF2B5EF4-FFF2-40B4-BE49-F238E27FC236}">
                <a16:creationId xmlns:a16="http://schemas.microsoft.com/office/drawing/2014/main" id="{412AB69D-3878-408D-B8E9-DF3E5160F71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1" name="Line 91">
            <a:extLst>
              <a:ext uri="{FF2B5EF4-FFF2-40B4-BE49-F238E27FC236}">
                <a16:creationId xmlns:a16="http://schemas.microsoft.com/office/drawing/2014/main" id="{06510D0C-909E-4608-8305-5BEA0D2AC8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2" name="Oval 92">
            <a:extLst>
              <a:ext uri="{FF2B5EF4-FFF2-40B4-BE49-F238E27FC236}">
                <a16:creationId xmlns:a16="http://schemas.microsoft.com/office/drawing/2014/main" id="{7A47ECE9-1E1B-4E01-9C6D-9AFE51137F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13" name="Freeform 93">
            <a:extLst>
              <a:ext uri="{FF2B5EF4-FFF2-40B4-BE49-F238E27FC236}">
                <a16:creationId xmlns:a16="http://schemas.microsoft.com/office/drawing/2014/main" id="{B3E30318-9F8B-4097-A1D4-9EAEC7389DCF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4" name="Freeform 94">
            <a:extLst>
              <a:ext uri="{FF2B5EF4-FFF2-40B4-BE49-F238E27FC236}">
                <a16:creationId xmlns:a16="http://schemas.microsoft.com/office/drawing/2014/main" id="{850B5F56-3A6D-40F9-B547-9F94F60D21E8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5" name="Freeform 95">
            <a:extLst>
              <a:ext uri="{FF2B5EF4-FFF2-40B4-BE49-F238E27FC236}">
                <a16:creationId xmlns:a16="http://schemas.microsoft.com/office/drawing/2014/main" id="{548A02AE-D374-4741-A15B-B885506082A1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6" name="Line 96">
            <a:extLst>
              <a:ext uri="{FF2B5EF4-FFF2-40B4-BE49-F238E27FC236}">
                <a16:creationId xmlns:a16="http://schemas.microsoft.com/office/drawing/2014/main" id="{3B928C3C-1A50-4B79-A096-997B731DA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7" name="Freeform 97">
            <a:extLst>
              <a:ext uri="{FF2B5EF4-FFF2-40B4-BE49-F238E27FC236}">
                <a16:creationId xmlns:a16="http://schemas.microsoft.com/office/drawing/2014/main" id="{DF5D68C1-0EA1-4135-9078-5B0B2E9CA8BE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8" name="Freeform 98">
            <a:extLst>
              <a:ext uri="{FF2B5EF4-FFF2-40B4-BE49-F238E27FC236}">
                <a16:creationId xmlns:a16="http://schemas.microsoft.com/office/drawing/2014/main" id="{E9D1EA9B-2711-44F3-979A-D76F9501260A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9" name="Freeform 99">
            <a:extLst>
              <a:ext uri="{FF2B5EF4-FFF2-40B4-BE49-F238E27FC236}">
                <a16:creationId xmlns:a16="http://schemas.microsoft.com/office/drawing/2014/main" id="{0B57B0E1-3054-4A63-ACE2-6296C231C315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0" name="Oval 100">
            <a:extLst>
              <a:ext uri="{FF2B5EF4-FFF2-40B4-BE49-F238E27FC236}">
                <a16:creationId xmlns:a16="http://schemas.microsoft.com/office/drawing/2014/main" id="{F8B3372E-DDD8-41EA-8377-5A5D0E0C27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21" name="Oval 101">
            <a:extLst>
              <a:ext uri="{FF2B5EF4-FFF2-40B4-BE49-F238E27FC236}">
                <a16:creationId xmlns:a16="http://schemas.microsoft.com/office/drawing/2014/main" id="{4ECBEE07-7E80-4B5C-BAA9-E28ADABEB1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22" name="Line 102">
            <a:extLst>
              <a:ext uri="{FF2B5EF4-FFF2-40B4-BE49-F238E27FC236}">
                <a16:creationId xmlns:a16="http://schemas.microsoft.com/office/drawing/2014/main" id="{532C1466-4F6E-4BA5-B071-1F2F48272F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3" name="Line 103">
            <a:extLst>
              <a:ext uri="{FF2B5EF4-FFF2-40B4-BE49-F238E27FC236}">
                <a16:creationId xmlns:a16="http://schemas.microsoft.com/office/drawing/2014/main" id="{1EF39656-F031-4969-B181-EF8B8259DA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4" name="Line 104">
            <a:extLst>
              <a:ext uri="{FF2B5EF4-FFF2-40B4-BE49-F238E27FC236}">
                <a16:creationId xmlns:a16="http://schemas.microsoft.com/office/drawing/2014/main" id="{72F6D987-128C-4766-AAD3-DFD0E95AE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5" name="Line 105">
            <a:extLst>
              <a:ext uri="{FF2B5EF4-FFF2-40B4-BE49-F238E27FC236}">
                <a16:creationId xmlns:a16="http://schemas.microsoft.com/office/drawing/2014/main" id="{17CA377D-EDEE-404B-8FC3-AF179EF5AC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6" name="Line 106">
            <a:extLst>
              <a:ext uri="{FF2B5EF4-FFF2-40B4-BE49-F238E27FC236}">
                <a16:creationId xmlns:a16="http://schemas.microsoft.com/office/drawing/2014/main" id="{041F88A1-CBC8-4F7B-94C8-86D4FCDFB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7" name="Line 107">
            <a:extLst>
              <a:ext uri="{FF2B5EF4-FFF2-40B4-BE49-F238E27FC236}">
                <a16:creationId xmlns:a16="http://schemas.microsoft.com/office/drawing/2014/main" id="{2B798D1F-331F-44B7-A1D9-3FA3B151D6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8" name="Line 108">
            <a:extLst>
              <a:ext uri="{FF2B5EF4-FFF2-40B4-BE49-F238E27FC236}">
                <a16:creationId xmlns:a16="http://schemas.microsoft.com/office/drawing/2014/main" id="{AA59BD4E-1BCE-4729-84EA-65732B63DF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9" name="Line 109">
            <a:extLst>
              <a:ext uri="{FF2B5EF4-FFF2-40B4-BE49-F238E27FC236}">
                <a16:creationId xmlns:a16="http://schemas.microsoft.com/office/drawing/2014/main" id="{1C0CB91E-2AB5-4ADD-9F65-FE8A690924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0" name="Line 110">
            <a:extLst>
              <a:ext uri="{FF2B5EF4-FFF2-40B4-BE49-F238E27FC236}">
                <a16:creationId xmlns:a16="http://schemas.microsoft.com/office/drawing/2014/main" id="{6C52AABD-AD13-4A5C-ABBD-955D3A7096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1" name="Line 111">
            <a:extLst>
              <a:ext uri="{FF2B5EF4-FFF2-40B4-BE49-F238E27FC236}">
                <a16:creationId xmlns:a16="http://schemas.microsoft.com/office/drawing/2014/main" id="{37CC882F-88A5-40C1-85EB-4E11FE482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2" name="Oval 112">
            <a:extLst>
              <a:ext uri="{FF2B5EF4-FFF2-40B4-BE49-F238E27FC236}">
                <a16:creationId xmlns:a16="http://schemas.microsoft.com/office/drawing/2014/main" id="{D8D16565-2A04-4C48-9107-855973A125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33" name="Oval 113">
            <a:extLst>
              <a:ext uri="{FF2B5EF4-FFF2-40B4-BE49-F238E27FC236}">
                <a16:creationId xmlns:a16="http://schemas.microsoft.com/office/drawing/2014/main" id="{455FA748-2F08-4E47-9F53-1E2E8FE0BB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34" name="Line 114">
            <a:extLst>
              <a:ext uri="{FF2B5EF4-FFF2-40B4-BE49-F238E27FC236}">
                <a16:creationId xmlns:a16="http://schemas.microsoft.com/office/drawing/2014/main" id="{5F5B0E4C-4146-47D9-81E0-B5E4C6CEA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5" name="Line 115">
            <a:extLst>
              <a:ext uri="{FF2B5EF4-FFF2-40B4-BE49-F238E27FC236}">
                <a16:creationId xmlns:a16="http://schemas.microsoft.com/office/drawing/2014/main" id="{7BC90025-DB17-4CB4-B246-B0F3867D6F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6" name="Line 116">
            <a:extLst>
              <a:ext uri="{FF2B5EF4-FFF2-40B4-BE49-F238E27FC236}">
                <a16:creationId xmlns:a16="http://schemas.microsoft.com/office/drawing/2014/main" id="{AF810740-825B-4404-8B5D-59BA1833CD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7" name="Line 117">
            <a:extLst>
              <a:ext uri="{FF2B5EF4-FFF2-40B4-BE49-F238E27FC236}">
                <a16:creationId xmlns:a16="http://schemas.microsoft.com/office/drawing/2014/main" id="{37111857-4F1B-4650-A91B-86C9566E84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8" name="Line 118">
            <a:extLst>
              <a:ext uri="{FF2B5EF4-FFF2-40B4-BE49-F238E27FC236}">
                <a16:creationId xmlns:a16="http://schemas.microsoft.com/office/drawing/2014/main" id="{7D93CA67-A958-4235-A516-A94E234464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39" name="Line 119">
            <a:extLst>
              <a:ext uri="{FF2B5EF4-FFF2-40B4-BE49-F238E27FC236}">
                <a16:creationId xmlns:a16="http://schemas.microsoft.com/office/drawing/2014/main" id="{38C38505-DF73-409F-92F6-361476513F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0" name="Line 120">
            <a:extLst>
              <a:ext uri="{FF2B5EF4-FFF2-40B4-BE49-F238E27FC236}">
                <a16:creationId xmlns:a16="http://schemas.microsoft.com/office/drawing/2014/main" id="{A137AE67-6DCD-4F0E-81CA-A62FA9698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1" name="Line 121">
            <a:extLst>
              <a:ext uri="{FF2B5EF4-FFF2-40B4-BE49-F238E27FC236}">
                <a16:creationId xmlns:a16="http://schemas.microsoft.com/office/drawing/2014/main" id="{C9883DE6-7A68-477F-BA4F-25BE8ECE45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2" name="Line 122">
            <a:extLst>
              <a:ext uri="{FF2B5EF4-FFF2-40B4-BE49-F238E27FC236}">
                <a16:creationId xmlns:a16="http://schemas.microsoft.com/office/drawing/2014/main" id="{C169F645-15AB-49E4-9CAE-434D415D5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3" name="Line 123">
            <a:extLst>
              <a:ext uri="{FF2B5EF4-FFF2-40B4-BE49-F238E27FC236}">
                <a16:creationId xmlns:a16="http://schemas.microsoft.com/office/drawing/2014/main" id="{A96878ED-D901-401C-8145-F8F8FFE75D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4" name="Line 124">
            <a:extLst>
              <a:ext uri="{FF2B5EF4-FFF2-40B4-BE49-F238E27FC236}">
                <a16:creationId xmlns:a16="http://schemas.microsoft.com/office/drawing/2014/main" id="{F7ED1C47-9970-4B7A-A895-D0A27239B1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5" name="Line 125">
            <a:extLst>
              <a:ext uri="{FF2B5EF4-FFF2-40B4-BE49-F238E27FC236}">
                <a16:creationId xmlns:a16="http://schemas.microsoft.com/office/drawing/2014/main" id="{E3747417-8632-48B0-941A-882E06844E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6" name="Line 126">
            <a:extLst>
              <a:ext uri="{FF2B5EF4-FFF2-40B4-BE49-F238E27FC236}">
                <a16:creationId xmlns:a16="http://schemas.microsoft.com/office/drawing/2014/main" id="{4C939621-F987-4F50-BEE3-495EB69C5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7" name="Line 127">
            <a:extLst>
              <a:ext uri="{FF2B5EF4-FFF2-40B4-BE49-F238E27FC236}">
                <a16:creationId xmlns:a16="http://schemas.microsoft.com/office/drawing/2014/main" id="{0E4F2124-ABCB-41A5-B059-43F2194F66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8" name="Line 128">
            <a:extLst>
              <a:ext uri="{FF2B5EF4-FFF2-40B4-BE49-F238E27FC236}">
                <a16:creationId xmlns:a16="http://schemas.microsoft.com/office/drawing/2014/main" id="{531D32FA-9BAE-42C4-889D-067447AC4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49" name="Line 129">
            <a:extLst>
              <a:ext uri="{FF2B5EF4-FFF2-40B4-BE49-F238E27FC236}">
                <a16:creationId xmlns:a16="http://schemas.microsoft.com/office/drawing/2014/main" id="{9DB59BC4-565C-4D3A-BB7B-F253A894A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0" name="Line 130">
            <a:extLst>
              <a:ext uri="{FF2B5EF4-FFF2-40B4-BE49-F238E27FC236}">
                <a16:creationId xmlns:a16="http://schemas.microsoft.com/office/drawing/2014/main" id="{D95BBD01-E19B-43A6-89D7-0184D73604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1" name="Freeform 131">
            <a:extLst>
              <a:ext uri="{FF2B5EF4-FFF2-40B4-BE49-F238E27FC236}">
                <a16:creationId xmlns:a16="http://schemas.microsoft.com/office/drawing/2014/main" id="{6755BC25-DCA8-4553-8454-F31A8BB44C1C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2" name="Freeform 132">
            <a:extLst>
              <a:ext uri="{FF2B5EF4-FFF2-40B4-BE49-F238E27FC236}">
                <a16:creationId xmlns:a16="http://schemas.microsoft.com/office/drawing/2014/main" id="{77EB80F4-8C75-4D00-8B8C-C43307DE39B9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3" name="Freeform 133">
            <a:extLst>
              <a:ext uri="{FF2B5EF4-FFF2-40B4-BE49-F238E27FC236}">
                <a16:creationId xmlns:a16="http://schemas.microsoft.com/office/drawing/2014/main" id="{C4A94BEF-0309-4BA8-9DC6-099219A74566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4" name="Freeform 134">
            <a:extLst>
              <a:ext uri="{FF2B5EF4-FFF2-40B4-BE49-F238E27FC236}">
                <a16:creationId xmlns:a16="http://schemas.microsoft.com/office/drawing/2014/main" id="{D06A36C3-FB81-4C19-A118-20E192A6BB94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55" name="Oval 135">
            <a:extLst>
              <a:ext uri="{FF2B5EF4-FFF2-40B4-BE49-F238E27FC236}">
                <a16:creationId xmlns:a16="http://schemas.microsoft.com/office/drawing/2014/main" id="{6828AC72-BFB9-426D-98B2-94F4542FFF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56" name="Oval 136">
            <a:extLst>
              <a:ext uri="{FF2B5EF4-FFF2-40B4-BE49-F238E27FC236}">
                <a16:creationId xmlns:a16="http://schemas.microsoft.com/office/drawing/2014/main" id="{6CB69570-9B42-4AE0-960F-DB561E0A7A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57" name="Oval 137">
            <a:extLst>
              <a:ext uri="{FF2B5EF4-FFF2-40B4-BE49-F238E27FC236}">
                <a16:creationId xmlns:a16="http://schemas.microsoft.com/office/drawing/2014/main" id="{9F5B08EB-94AD-4DAE-A9D5-916733C25B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58" name="Oval 138">
            <a:extLst>
              <a:ext uri="{FF2B5EF4-FFF2-40B4-BE49-F238E27FC236}">
                <a16:creationId xmlns:a16="http://schemas.microsoft.com/office/drawing/2014/main" id="{6B14DE40-7396-41F0-858D-316C5D84C7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59" name="Freeform 139">
            <a:extLst>
              <a:ext uri="{FF2B5EF4-FFF2-40B4-BE49-F238E27FC236}">
                <a16:creationId xmlns:a16="http://schemas.microsoft.com/office/drawing/2014/main" id="{01CA7807-7878-4582-BC36-9354516872C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0" name="Freeform 140">
            <a:extLst>
              <a:ext uri="{FF2B5EF4-FFF2-40B4-BE49-F238E27FC236}">
                <a16:creationId xmlns:a16="http://schemas.microsoft.com/office/drawing/2014/main" id="{95D52852-84C7-4398-BAE2-43F268E80E74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1" name="Freeform 141">
            <a:extLst>
              <a:ext uri="{FF2B5EF4-FFF2-40B4-BE49-F238E27FC236}">
                <a16:creationId xmlns:a16="http://schemas.microsoft.com/office/drawing/2014/main" id="{3BF6DED8-2771-479E-8829-62EAA2395B6B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2" name="Freeform 142">
            <a:extLst>
              <a:ext uri="{FF2B5EF4-FFF2-40B4-BE49-F238E27FC236}">
                <a16:creationId xmlns:a16="http://schemas.microsoft.com/office/drawing/2014/main" id="{FF8A1A34-EB47-4AAC-B4AC-28AA18794116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3" name="Oval 143">
            <a:extLst>
              <a:ext uri="{FF2B5EF4-FFF2-40B4-BE49-F238E27FC236}">
                <a16:creationId xmlns:a16="http://schemas.microsoft.com/office/drawing/2014/main" id="{12473EBC-3844-4D2D-88AE-12D3551BA8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64" name="Oval 144">
            <a:extLst>
              <a:ext uri="{FF2B5EF4-FFF2-40B4-BE49-F238E27FC236}">
                <a16:creationId xmlns:a16="http://schemas.microsoft.com/office/drawing/2014/main" id="{040870C2-AF49-4793-A940-11987E6792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65" name="Oval 145">
            <a:extLst>
              <a:ext uri="{FF2B5EF4-FFF2-40B4-BE49-F238E27FC236}">
                <a16:creationId xmlns:a16="http://schemas.microsoft.com/office/drawing/2014/main" id="{E53444A8-DF08-4521-93C9-0A1DB85606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66" name="Freeform 146">
            <a:extLst>
              <a:ext uri="{FF2B5EF4-FFF2-40B4-BE49-F238E27FC236}">
                <a16:creationId xmlns:a16="http://schemas.microsoft.com/office/drawing/2014/main" id="{20BC512E-C1E6-4A53-BEDA-6FDA6CC0A915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7" name="Oval 147">
            <a:extLst>
              <a:ext uri="{FF2B5EF4-FFF2-40B4-BE49-F238E27FC236}">
                <a16:creationId xmlns:a16="http://schemas.microsoft.com/office/drawing/2014/main" id="{E9AA9940-A9A9-41EF-AB18-DFC1105DE2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68" name="Oval 148">
            <a:extLst>
              <a:ext uri="{FF2B5EF4-FFF2-40B4-BE49-F238E27FC236}">
                <a16:creationId xmlns:a16="http://schemas.microsoft.com/office/drawing/2014/main" id="{127315C5-6291-4818-AB99-1247AD4B45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69" name="Oval 149">
            <a:extLst>
              <a:ext uri="{FF2B5EF4-FFF2-40B4-BE49-F238E27FC236}">
                <a16:creationId xmlns:a16="http://schemas.microsoft.com/office/drawing/2014/main" id="{C0FC30FA-8834-478B-909F-B60D3A4970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70" name="Line 150">
            <a:extLst>
              <a:ext uri="{FF2B5EF4-FFF2-40B4-BE49-F238E27FC236}">
                <a16:creationId xmlns:a16="http://schemas.microsoft.com/office/drawing/2014/main" id="{B75DA1AA-8B3D-4AB3-9342-E95DA2A68E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1" name="Oval 151">
            <a:extLst>
              <a:ext uri="{FF2B5EF4-FFF2-40B4-BE49-F238E27FC236}">
                <a16:creationId xmlns:a16="http://schemas.microsoft.com/office/drawing/2014/main" id="{C3399CE1-6C4A-4E1F-864D-1BB0C789AA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72" name="Oval 152">
            <a:extLst>
              <a:ext uri="{FF2B5EF4-FFF2-40B4-BE49-F238E27FC236}">
                <a16:creationId xmlns:a16="http://schemas.microsoft.com/office/drawing/2014/main" id="{19BF4B24-D343-4431-995E-FFEEB921B5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73" name="Oval 153">
            <a:extLst>
              <a:ext uri="{FF2B5EF4-FFF2-40B4-BE49-F238E27FC236}">
                <a16:creationId xmlns:a16="http://schemas.microsoft.com/office/drawing/2014/main" id="{72C72277-8481-4852-98FA-328AC64F33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74" name="Freeform 154">
            <a:extLst>
              <a:ext uri="{FF2B5EF4-FFF2-40B4-BE49-F238E27FC236}">
                <a16:creationId xmlns:a16="http://schemas.microsoft.com/office/drawing/2014/main" id="{CA81C2A6-0C7B-405D-A838-CC58A3A81088}"/>
              </a:ext>
            </a:extLst>
          </p:cNvPr>
          <p:cNvSpPr>
            <a:spLocks/>
          </p:cNvSpPr>
          <p:nvPr/>
        </p:nvSpPr>
        <p:spPr bwMode="auto">
          <a:xfrm flipH="1" flipV="1">
            <a:off x="5273675" y="2038351"/>
            <a:ext cx="1543050" cy="447675"/>
          </a:xfrm>
          <a:custGeom>
            <a:avLst/>
            <a:gdLst>
              <a:gd name="T0" fmla="*/ 324 w 324"/>
              <a:gd name="T1" fmla="*/ 0 h 94"/>
              <a:gd name="T2" fmla="*/ 189 w 324"/>
              <a:gd name="T3" fmla="*/ 76 h 94"/>
              <a:gd name="T4" fmla="*/ 0 w 324"/>
              <a:gd name="T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4" h="94">
                <a:moveTo>
                  <a:pt x="324" y="0"/>
                </a:moveTo>
                <a:lnTo>
                  <a:pt x="189" y="76"/>
                </a:lnTo>
                <a:lnTo>
                  <a:pt x="0" y="94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5" name="Line 155">
            <a:extLst>
              <a:ext uri="{FF2B5EF4-FFF2-40B4-BE49-F238E27FC236}">
                <a16:creationId xmlns:a16="http://schemas.microsoft.com/office/drawing/2014/main" id="{ABD06A76-5F4B-4806-84B4-62A523A005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6" name="Line 156">
            <a:extLst>
              <a:ext uri="{FF2B5EF4-FFF2-40B4-BE49-F238E27FC236}">
                <a16:creationId xmlns:a16="http://schemas.microsoft.com/office/drawing/2014/main" id="{6A809C84-3344-4504-8F4B-8257D2D2A7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7" name="Line 157">
            <a:extLst>
              <a:ext uri="{FF2B5EF4-FFF2-40B4-BE49-F238E27FC236}">
                <a16:creationId xmlns:a16="http://schemas.microsoft.com/office/drawing/2014/main" id="{9F81F114-6EEF-4C71-94B1-E148967682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8" name="Freeform 158">
            <a:extLst>
              <a:ext uri="{FF2B5EF4-FFF2-40B4-BE49-F238E27FC236}">
                <a16:creationId xmlns:a16="http://schemas.microsoft.com/office/drawing/2014/main" id="{2B5E4B00-E90B-4E88-9CDA-B029CE76FE7C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9" name="Freeform 159">
            <a:extLst>
              <a:ext uri="{FF2B5EF4-FFF2-40B4-BE49-F238E27FC236}">
                <a16:creationId xmlns:a16="http://schemas.microsoft.com/office/drawing/2014/main" id="{F65EF149-2861-4990-9B05-F608DAA2F27A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0" name="Line 160">
            <a:extLst>
              <a:ext uri="{FF2B5EF4-FFF2-40B4-BE49-F238E27FC236}">
                <a16:creationId xmlns:a16="http://schemas.microsoft.com/office/drawing/2014/main" id="{65637768-D080-408C-B91F-549998F3A3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1" name="Line 161">
            <a:extLst>
              <a:ext uri="{FF2B5EF4-FFF2-40B4-BE49-F238E27FC236}">
                <a16:creationId xmlns:a16="http://schemas.microsoft.com/office/drawing/2014/main" id="{F7A18060-60F4-48B8-8F51-861C98253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2" name="Line 162">
            <a:extLst>
              <a:ext uri="{FF2B5EF4-FFF2-40B4-BE49-F238E27FC236}">
                <a16:creationId xmlns:a16="http://schemas.microsoft.com/office/drawing/2014/main" id="{BFE9A627-9E33-46EA-B6B8-3116B42377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3" name="Freeform 163">
            <a:extLst>
              <a:ext uri="{FF2B5EF4-FFF2-40B4-BE49-F238E27FC236}">
                <a16:creationId xmlns:a16="http://schemas.microsoft.com/office/drawing/2014/main" id="{E5E977F3-A440-4ECC-A63E-8C018C031132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4" name="Line 164">
            <a:extLst>
              <a:ext uri="{FF2B5EF4-FFF2-40B4-BE49-F238E27FC236}">
                <a16:creationId xmlns:a16="http://schemas.microsoft.com/office/drawing/2014/main" id="{2ACE12AA-2D30-46C3-8760-BAF46A6C3A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5" name="Freeform 165">
            <a:extLst>
              <a:ext uri="{FF2B5EF4-FFF2-40B4-BE49-F238E27FC236}">
                <a16:creationId xmlns:a16="http://schemas.microsoft.com/office/drawing/2014/main" id="{61797EE4-E7DD-4038-BA0D-370AC285C66E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6" name="Freeform 166">
            <a:extLst>
              <a:ext uri="{FF2B5EF4-FFF2-40B4-BE49-F238E27FC236}">
                <a16:creationId xmlns:a16="http://schemas.microsoft.com/office/drawing/2014/main" id="{BDF18887-B635-4835-8B8D-DBEEB88D29EF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7" name="Freeform 167">
            <a:extLst>
              <a:ext uri="{FF2B5EF4-FFF2-40B4-BE49-F238E27FC236}">
                <a16:creationId xmlns:a16="http://schemas.microsoft.com/office/drawing/2014/main" id="{97D9D8C7-D0CC-4E8A-B60B-683F3618F894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8" name="Freeform 168">
            <a:extLst>
              <a:ext uri="{FF2B5EF4-FFF2-40B4-BE49-F238E27FC236}">
                <a16:creationId xmlns:a16="http://schemas.microsoft.com/office/drawing/2014/main" id="{91FCB14E-5120-43F1-BD73-F3E9D0D9B29C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9" name="Oval 169">
            <a:extLst>
              <a:ext uri="{FF2B5EF4-FFF2-40B4-BE49-F238E27FC236}">
                <a16:creationId xmlns:a16="http://schemas.microsoft.com/office/drawing/2014/main" id="{13BFE07F-575B-4DE6-A08C-29D14C413B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0" name="Oval 170">
            <a:extLst>
              <a:ext uri="{FF2B5EF4-FFF2-40B4-BE49-F238E27FC236}">
                <a16:creationId xmlns:a16="http://schemas.microsoft.com/office/drawing/2014/main" id="{7FEE0E49-4F29-436F-B3B8-3474F17AA1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1" name="Oval 171">
            <a:extLst>
              <a:ext uri="{FF2B5EF4-FFF2-40B4-BE49-F238E27FC236}">
                <a16:creationId xmlns:a16="http://schemas.microsoft.com/office/drawing/2014/main" id="{F0D5A135-6B70-4366-8FBB-6DDA1B6CB5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2" name="Oval 172">
            <a:extLst>
              <a:ext uri="{FF2B5EF4-FFF2-40B4-BE49-F238E27FC236}">
                <a16:creationId xmlns:a16="http://schemas.microsoft.com/office/drawing/2014/main" id="{1B762EA4-F649-4CCA-9BC5-5F53BEAD09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3" name="Oval 173">
            <a:extLst>
              <a:ext uri="{FF2B5EF4-FFF2-40B4-BE49-F238E27FC236}">
                <a16:creationId xmlns:a16="http://schemas.microsoft.com/office/drawing/2014/main" id="{1AB7A5FC-C63C-48C7-86DB-58B2F9FD40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4" name="Oval 174">
            <a:extLst>
              <a:ext uri="{FF2B5EF4-FFF2-40B4-BE49-F238E27FC236}">
                <a16:creationId xmlns:a16="http://schemas.microsoft.com/office/drawing/2014/main" id="{C0842BD3-1262-4CE9-B33E-27537F6225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5" name="Oval 175">
            <a:extLst>
              <a:ext uri="{FF2B5EF4-FFF2-40B4-BE49-F238E27FC236}">
                <a16:creationId xmlns:a16="http://schemas.microsoft.com/office/drawing/2014/main" id="{2A704418-6CA9-4C93-8E81-2B0C01B699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6" name="Oval 176">
            <a:extLst>
              <a:ext uri="{FF2B5EF4-FFF2-40B4-BE49-F238E27FC236}">
                <a16:creationId xmlns:a16="http://schemas.microsoft.com/office/drawing/2014/main" id="{1FDB9C20-7E89-48A2-9B63-9D18CDC484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7" name="Oval 177">
            <a:extLst>
              <a:ext uri="{FF2B5EF4-FFF2-40B4-BE49-F238E27FC236}">
                <a16:creationId xmlns:a16="http://schemas.microsoft.com/office/drawing/2014/main" id="{AE27FC70-BAD5-4846-AC54-80ACF54D8A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8" name="Oval 178">
            <a:extLst>
              <a:ext uri="{FF2B5EF4-FFF2-40B4-BE49-F238E27FC236}">
                <a16:creationId xmlns:a16="http://schemas.microsoft.com/office/drawing/2014/main" id="{1FDC99C7-E1F6-4D34-BE22-7D7F56471D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099" name="Oval 179">
            <a:extLst>
              <a:ext uri="{FF2B5EF4-FFF2-40B4-BE49-F238E27FC236}">
                <a16:creationId xmlns:a16="http://schemas.microsoft.com/office/drawing/2014/main" id="{801D2271-F041-45F8-8E3C-B48816F697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00" name="Oval 180">
            <a:extLst>
              <a:ext uri="{FF2B5EF4-FFF2-40B4-BE49-F238E27FC236}">
                <a16:creationId xmlns:a16="http://schemas.microsoft.com/office/drawing/2014/main" id="{84BC5F04-5C96-4BBB-9638-E1AF578CA4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01" name="Oval 181">
            <a:extLst>
              <a:ext uri="{FF2B5EF4-FFF2-40B4-BE49-F238E27FC236}">
                <a16:creationId xmlns:a16="http://schemas.microsoft.com/office/drawing/2014/main" id="{516ADD6B-7FD2-43F4-B55E-2FF56472D4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02" name="Oval 182">
            <a:extLst>
              <a:ext uri="{FF2B5EF4-FFF2-40B4-BE49-F238E27FC236}">
                <a16:creationId xmlns:a16="http://schemas.microsoft.com/office/drawing/2014/main" id="{50CDE531-1DF9-4ED8-8A26-85522A5CC5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03" name="Oval 183">
            <a:extLst>
              <a:ext uri="{FF2B5EF4-FFF2-40B4-BE49-F238E27FC236}">
                <a16:creationId xmlns:a16="http://schemas.microsoft.com/office/drawing/2014/main" id="{8D4F5C85-7055-4063-8490-B7FC1F82BB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04" name="Freeform 184">
            <a:extLst>
              <a:ext uri="{FF2B5EF4-FFF2-40B4-BE49-F238E27FC236}">
                <a16:creationId xmlns:a16="http://schemas.microsoft.com/office/drawing/2014/main" id="{E88F59D8-FAF6-428D-B2F6-FBB5CB516C84}"/>
              </a:ext>
            </a:extLst>
          </p:cNvPr>
          <p:cNvSpPr>
            <a:spLocks/>
          </p:cNvSpPr>
          <p:nvPr/>
        </p:nvSpPr>
        <p:spPr bwMode="auto">
          <a:xfrm>
            <a:off x="5905500" y="3409950"/>
            <a:ext cx="38100" cy="304800"/>
          </a:xfrm>
          <a:custGeom>
            <a:avLst/>
            <a:gdLst>
              <a:gd name="T0" fmla="*/ 0 w 24"/>
              <a:gd name="T1" fmla="*/ 0 h 192"/>
              <a:gd name="T2" fmla="*/ 24 w 24"/>
              <a:gd name="T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" h="192">
                <a:moveTo>
                  <a:pt x="0" y="0"/>
                </a:moveTo>
                <a:lnTo>
                  <a:pt x="24" y="192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6105" name="Text Box 185">
            <a:extLst>
              <a:ext uri="{FF2B5EF4-FFF2-40B4-BE49-F238E27FC236}">
                <a16:creationId xmlns:a16="http://schemas.microsoft.com/office/drawing/2014/main" id="{1C034E2A-6F7C-4E5C-8DB5-05F6DEBC783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6106" name="Freeform 186">
            <a:extLst>
              <a:ext uri="{FF2B5EF4-FFF2-40B4-BE49-F238E27FC236}">
                <a16:creationId xmlns:a16="http://schemas.microsoft.com/office/drawing/2014/main" id="{E2D41F31-C1DF-41BD-998C-D7B7478873B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07" name="Freeform 187">
            <a:extLst>
              <a:ext uri="{FF2B5EF4-FFF2-40B4-BE49-F238E27FC236}">
                <a16:creationId xmlns:a16="http://schemas.microsoft.com/office/drawing/2014/main" id="{CF31EEB2-4D74-4967-ACC3-A711DB247EEB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08" name="Freeform 188">
            <a:extLst>
              <a:ext uri="{FF2B5EF4-FFF2-40B4-BE49-F238E27FC236}">
                <a16:creationId xmlns:a16="http://schemas.microsoft.com/office/drawing/2014/main" id="{8D161FB0-9085-4563-BD61-949B3EE17764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09" name="Freeform 189">
            <a:extLst>
              <a:ext uri="{FF2B5EF4-FFF2-40B4-BE49-F238E27FC236}">
                <a16:creationId xmlns:a16="http://schemas.microsoft.com/office/drawing/2014/main" id="{D6BDFCF5-B532-406F-B27E-51E337A9FAF6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0" name="Freeform 190">
            <a:extLst>
              <a:ext uri="{FF2B5EF4-FFF2-40B4-BE49-F238E27FC236}">
                <a16:creationId xmlns:a16="http://schemas.microsoft.com/office/drawing/2014/main" id="{0A2EA474-8602-4A1D-8D57-5B2DD1F4F0C6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1" name="Freeform 191">
            <a:extLst>
              <a:ext uri="{FF2B5EF4-FFF2-40B4-BE49-F238E27FC236}">
                <a16:creationId xmlns:a16="http://schemas.microsoft.com/office/drawing/2014/main" id="{CC47EB4C-0095-40BE-93A5-E4AFE6BEAFF6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2" name="Freeform 192">
            <a:extLst>
              <a:ext uri="{FF2B5EF4-FFF2-40B4-BE49-F238E27FC236}">
                <a16:creationId xmlns:a16="http://schemas.microsoft.com/office/drawing/2014/main" id="{0A4E4C1F-C753-40B5-A501-D567EC6A301B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3" name="Freeform 193">
            <a:extLst>
              <a:ext uri="{FF2B5EF4-FFF2-40B4-BE49-F238E27FC236}">
                <a16:creationId xmlns:a16="http://schemas.microsoft.com/office/drawing/2014/main" id="{6325F190-42ED-4831-9C7E-BB9AEAD2691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4" name="Freeform 194">
            <a:extLst>
              <a:ext uri="{FF2B5EF4-FFF2-40B4-BE49-F238E27FC236}">
                <a16:creationId xmlns:a16="http://schemas.microsoft.com/office/drawing/2014/main" id="{2BC96E57-4584-42AA-86F2-BC00B42693B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5" name="Oval 195">
            <a:extLst>
              <a:ext uri="{FF2B5EF4-FFF2-40B4-BE49-F238E27FC236}">
                <a16:creationId xmlns:a16="http://schemas.microsoft.com/office/drawing/2014/main" id="{0EF1D33E-FE22-45A6-B940-F6E987B5A6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16" name="Oval 196">
            <a:extLst>
              <a:ext uri="{FF2B5EF4-FFF2-40B4-BE49-F238E27FC236}">
                <a16:creationId xmlns:a16="http://schemas.microsoft.com/office/drawing/2014/main" id="{40445BCB-EC12-439F-B0F6-2D6B566A34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17" name="Text Box 197">
            <a:extLst>
              <a:ext uri="{FF2B5EF4-FFF2-40B4-BE49-F238E27FC236}">
                <a16:creationId xmlns:a16="http://schemas.microsoft.com/office/drawing/2014/main" id="{1DE1C203-11CB-409D-9CA9-7E0B67B448B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6118" name="Line 198">
            <a:extLst>
              <a:ext uri="{FF2B5EF4-FFF2-40B4-BE49-F238E27FC236}">
                <a16:creationId xmlns:a16="http://schemas.microsoft.com/office/drawing/2014/main" id="{27A7AC91-EF9D-4C82-A331-604A763A08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9" name="Oval 199">
            <a:extLst>
              <a:ext uri="{FF2B5EF4-FFF2-40B4-BE49-F238E27FC236}">
                <a16:creationId xmlns:a16="http://schemas.microsoft.com/office/drawing/2014/main" id="{BC220E17-103B-4891-BB92-6C75460FAE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20" name="Oval 200">
            <a:extLst>
              <a:ext uri="{FF2B5EF4-FFF2-40B4-BE49-F238E27FC236}">
                <a16:creationId xmlns:a16="http://schemas.microsoft.com/office/drawing/2014/main" id="{543C7E94-DDF9-4BE1-A89D-0BAD703BFE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21" name="Text Box 201">
            <a:extLst>
              <a:ext uri="{FF2B5EF4-FFF2-40B4-BE49-F238E27FC236}">
                <a16:creationId xmlns:a16="http://schemas.microsoft.com/office/drawing/2014/main" id="{8403BADC-4859-4D67-9677-E4E1A643056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6122" name="Line 202">
            <a:extLst>
              <a:ext uri="{FF2B5EF4-FFF2-40B4-BE49-F238E27FC236}">
                <a16:creationId xmlns:a16="http://schemas.microsoft.com/office/drawing/2014/main" id="{15A4FA00-0236-4217-B548-935BD0D25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3" name="Freeform 203">
            <a:extLst>
              <a:ext uri="{FF2B5EF4-FFF2-40B4-BE49-F238E27FC236}">
                <a16:creationId xmlns:a16="http://schemas.microsoft.com/office/drawing/2014/main" id="{21341C55-999C-4EFC-8B1D-6ECD86A9A8CB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4" name="Freeform 204">
            <a:extLst>
              <a:ext uri="{FF2B5EF4-FFF2-40B4-BE49-F238E27FC236}">
                <a16:creationId xmlns:a16="http://schemas.microsoft.com/office/drawing/2014/main" id="{FF280D26-652A-425A-85B1-CF6699351AC7}"/>
              </a:ext>
            </a:extLst>
          </p:cNvPr>
          <p:cNvSpPr>
            <a:spLocks/>
          </p:cNvSpPr>
          <p:nvPr/>
        </p:nvSpPr>
        <p:spPr bwMode="auto">
          <a:xfrm>
            <a:off x="5270501" y="2439988"/>
            <a:ext cx="168275" cy="227012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lnTo>
                  <a:pt x="106" y="1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5" name="Freeform 205">
            <a:extLst>
              <a:ext uri="{FF2B5EF4-FFF2-40B4-BE49-F238E27FC236}">
                <a16:creationId xmlns:a16="http://schemas.microsoft.com/office/drawing/2014/main" id="{2679ED95-DE1C-4FFC-97B9-FB1ED6BB1455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6" name="Freeform 206">
            <a:extLst>
              <a:ext uri="{FF2B5EF4-FFF2-40B4-BE49-F238E27FC236}">
                <a16:creationId xmlns:a16="http://schemas.microsoft.com/office/drawing/2014/main" id="{8A58A518-BC13-4F99-8FF3-B79D24362C3A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7" name="Freeform 207">
            <a:extLst>
              <a:ext uri="{FF2B5EF4-FFF2-40B4-BE49-F238E27FC236}">
                <a16:creationId xmlns:a16="http://schemas.microsoft.com/office/drawing/2014/main" id="{2FF20320-257E-4DDF-AB6E-5919800A6167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8" name="Freeform 208">
            <a:extLst>
              <a:ext uri="{FF2B5EF4-FFF2-40B4-BE49-F238E27FC236}">
                <a16:creationId xmlns:a16="http://schemas.microsoft.com/office/drawing/2014/main" id="{8908E2D5-4836-4315-B5C9-A04B593AFD8A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9" name="Freeform 209">
            <a:extLst>
              <a:ext uri="{FF2B5EF4-FFF2-40B4-BE49-F238E27FC236}">
                <a16:creationId xmlns:a16="http://schemas.microsoft.com/office/drawing/2014/main" id="{A9BD2B3D-3B18-4149-9A16-DFEABF50E1C2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0" name="Freeform 210">
            <a:extLst>
              <a:ext uri="{FF2B5EF4-FFF2-40B4-BE49-F238E27FC236}">
                <a16:creationId xmlns:a16="http://schemas.microsoft.com/office/drawing/2014/main" id="{DAE27E46-7492-4082-8223-EF50D36BECFA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1" name="Freeform 211">
            <a:extLst>
              <a:ext uri="{FF2B5EF4-FFF2-40B4-BE49-F238E27FC236}">
                <a16:creationId xmlns:a16="http://schemas.microsoft.com/office/drawing/2014/main" id="{B0563FB9-1275-4527-ABC3-E4232B8B788B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2" name="Freeform 212">
            <a:extLst>
              <a:ext uri="{FF2B5EF4-FFF2-40B4-BE49-F238E27FC236}">
                <a16:creationId xmlns:a16="http://schemas.microsoft.com/office/drawing/2014/main" id="{59657E25-5A9E-4E07-8A8B-28FAC84B0089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4" name="Freeform 214">
            <a:extLst>
              <a:ext uri="{FF2B5EF4-FFF2-40B4-BE49-F238E27FC236}">
                <a16:creationId xmlns:a16="http://schemas.microsoft.com/office/drawing/2014/main" id="{1AE1E6BE-79F0-4F45-ABCE-FB1EE73CD4A2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5" name="Freeform 215">
            <a:extLst>
              <a:ext uri="{FF2B5EF4-FFF2-40B4-BE49-F238E27FC236}">
                <a16:creationId xmlns:a16="http://schemas.microsoft.com/office/drawing/2014/main" id="{3DBFF75B-4454-41AB-8F26-A1128E2C4E64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6" name="Line 216">
            <a:extLst>
              <a:ext uri="{FF2B5EF4-FFF2-40B4-BE49-F238E27FC236}">
                <a16:creationId xmlns:a16="http://schemas.microsoft.com/office/drawing/2014/main" id="{D9269493-E8D2-424E-BEEB-C74959CB9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7" name="Freeform 217">
            <a:extLst>
              <a:ext uri="{FF2B5EF4-FFF2-40B4-BE49-F238E27FC236}">
                <a16:creationId xmlns:a16="http://schemas.microsoft.com/office/drawing/2014/main" id="{1E0A4579-BB1A-46B4-A82A-5EBF3BCE2FB2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8" name="Freeform 218">
            <a:extLst>
              <a:ext uri="{FF2B5EF4-FFF2-40B4-BE49-F238E27FC236}">
                <a16:creationId xmlns:a16="http://schemas.microsoft.com/office/drawing/2014/main" id="{486E6F54-BF8B-4658-AB2B-8F8BEBBA8736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9" name="Freeform 219">
            <a:extLst>
              <a:ext uri="{FF2B5EF4-FFF2-40B4-BE49-F238E27FC236}">
                <a16:creationId xmlns:a16="http://schemas.microsoft.com/office/drawing/2014/main" id="{BDF2C57A-77D1-42AC-B6B0-6B972A923F0B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0" name="Freeform 220">
            <a:extLst>
              <a:ext uri="{FF2B5EF4-FFF2-40B4-BE49-F238E27FC236}">
                <a16:creationId xmlns:a16="http://schemas.microsoft.com/office/drawing/2014/main" id="{037F2F0D-8963-410A-9D1F-5FB88C6ED48F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1" name="Freeform 221">
            <a:extLst>
              <a:ext uri="{FF2B5EF4-FFF2-40B4-BE49-F238E27FC236}">
                <a16:creationId xmlns:a16="http://schemas.microsoft.com/office/drawing/2014/main" id="{DA3F3F5B-BE88-4A40-90F5-0A183A262F5C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2" name="Freeform 222">
            <a:extLst>
              <a:ext uri="{FF2B5EF4-FFF2-40B4-BE49-F238E27FC236}">
                <a16:creationId xmlns:a16="http://schemas.microsoft.com/office/drawing/2014/main" id="{1342FFB2-106F-4DC3-9861-D50E78D4954A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3" name="Text Box 223">
            <a:extLst>
              <a:ext uri="{FF2B5EF4-FFF2-40B4-BE49-F238E27FC236}">
                <a16:creationId xmlns:a16="http://schemas.microsoft.com/office/drawing/2014/main" id="{61705C76-F11A-4C77-AF8A-63A5CFBE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6144" name="Freeform 224">
            <a:extLst>
              <a:ext uri="{FF2B5EF4-FFF2-40B4-BE49-F238E27FC236}">
                <a16:creationId xmlns:a16="http://schemas.microsoft.com/office/drawing/2014/main" id="{8A5CED1F-A0FA-484F-80B3-FB7485C56B95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5" name="Freeform 225">
            <a:extLst>
              <a:ext uri="{FF2B5EF4-FFF2-40B4-BE49-F238E27FC236}">
                <a16:creationId xmlns:a16="http://schemas.microsoft.com/office/drawing/2014/main" id="{D358CA44-0247-4C97-BD26-37344D65D5D9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6" name="Text Box 226">
            <a:extLst>
              <a:ext uri="{FF2B5EF4-FFF2-40B4-BE49-F238E27FC236}">
                <a16:creationId xmlns:a16="http://schemas.microsoft.com/office/drawing/2014/main" id="{43DAEE47-C857-45C4-906A-8C2BEB63D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6147" name="Freeform 227">
            <a:extLst>
              <a:ext uri="{FF2B5EF4-FFF2-40B4-BE49-F238E27FC236}">
                <a16:creationId xmlns:a16="http://schemas.microsoft.com/office/drawing/2014/main" id="{9391EB35-0B7E-4B46-BEBB-51E2EEC68A84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48" name="Text Box 228">
            <a:extLst>
              <a:ext uri="{FF2B5EF4-FFF2-40B4-BE49-F238E27FC236}">
                <a16:creationId xmlns:a16="http://schemas.microsoft.com/office/drawing/2014/main" id="{9A8322FC-88E0-45AA-A1FC-CA04893F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6149" name="Oval 229">
            <a:extLst>
              <a:ext uri="{FF2B5EF4-FFF2-40B4-BE49-F238E27FC236}">
                <a16:creationId xmlns:a16="http://schemas.microsoft.com/office/drawing/2014/main" id="{9625A652-2DBC-4AD3-9778-7CA759F4E5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6150" name="Text Box 230">
            <a:extLst>
              <a:ext uri="{FF2B5EF4-FFF2-40B4-BE49-F238E27FC236}">
                <a16:creationId xmlns:a16="http://schemas.microsoft.com/office/drawing/2014/main" id="{384CB784-0BDD-46FE-9E34-0D7CE0632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6151" name="Freeform 231">
            <a:extLst>
              <a:ext uri="{FF2B5EF4-FFF2-40B4-BE49-F238E27FC236}">
                <a16:creationId xmlns:a16="http://schemas.microsoft.com/office/drawing/2014/main" id="{712BC68C-941E-4C64-A6F2-E2A24EAE8308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6152" name="Freeform 232">
            <a:extLst>
              <a:ext uri="{FF2B5EF4-FFF2-40B4-BE49-F238E27FC236}">
                <a16:creationId xmlns:a16="http://schemas.microsoft.com/office/drawing/2014/main" id="{AE1B71B0-7E60-4529-8B66-AF1EF265F354}"/>
              </a:ext>
            </a:extLst>
          </p:cNvPr>
          <p:cNvSpPr>
            <a:spLocks/>
          </p:cNvSpPr>
          <p:nvPr/>
        </p:nvSpPr>
        <p:spPr bwMode="auto">
          <a:xfrm>
            <a:off x="5775326" y="3022601"/>
            <a:ext cx="22225" cy="206375"/>
          </a:xfrm>
          <a:custGeom>
            <a:avLst/>
            <a:gdLst>
              <a:gd name="T0" fmla="*/ 0 w 14"/>
              <a:gd name="T1" fmla="*/ 130 h 130"/>
              <a:gd name="T2" fmla="*/ 14 w 14"/>
              <a:gd name="T3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" h="130">
                <a:moveTo>
                  <a:pt x="0" y="130"/>
                </a:moveTo>
                <a:lnTo>
                  <a:pt x="1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3" name="Freeform 233">
            <a:extLst>
              <a:ext uri="{FF2B5EF4-FFF2-40B4-BE49-F238E27FC236}">
                <a16:creationId xmlns:a16="http://schemas.microsoft.com/office/drawing/2014/main" id="{57B92E57-1A9F-4B51-8146-DEAC99CA27E6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4" name="Freeform 234">
            <a:extLst>
              <a:ext uri="{FF2B5EF4-FFF2-40B4-BE49-F238E27FC236}">
                <a16:creationId xmlns:a16="http://schemas.microsoft.com/office/drawing/2014/main" id="{93FB0EAA-8A08-4DD2-8E1E-F3B6C830B76B}"/>
              </a:ext>
            </a:extLst>
          </p:cNvPr>
          <p:cNvSpPr>
            <a:spLocks/>
          </p:cNvSpPr>
          <p:nvPr/>
        </p:nvSpPr>
        <p:spPr bwMode="auto">
          <a:xfrm>
            <a:off x="5664201" y="3041651"/>
            <a:ext cx="104775" cy="176213"/>
          </a:xfrm>
          <a:custGeom>
            <a:avLst/>
            <a:gdLst>
              <a:gd name="T0" fmla="*/ 0 w 66"/>
              <a:gd name="T1" fmla="*/ 0 h 111"/>
              <a:gd name="T2" fmla="*/ 66 w 66"/>
              <a:gd name="T3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11">
                <a:moveTo>
                  <a:pt x="0" y="0"/>
                </a:moveTo>
                <a:lnTo>
                  <a:pt x="66" y="11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6" name="Freeform 236">
            <a:extLst>
              <a:ext uri="{FF2B5EF4-FFF2-40B4-BE49-F238E27FC236}">
                <a16:creationId xmlns:a16="http://schemas.microsoft.com/office/drawing/2014/main" id="{8CE71C9F-B704-4BE9-A4F1-0065ABA166C3}"/>
              </a:ext>
            </a:extLst>
          </p:cNvPr>
          <p:cNvSpPr>
            <a:spLocks/>
          </p:cNvSpPr>
          <p:nvPr/>
        </p:nvSpPr>
        <p:spPr bwMode="auto">
          <a:xfrm>
            <a:off x="5773738" y="3232150"/>
            <a:ext cx="227012" cy="69850"/>
          </a:xfrm>
          <a:custGeom>
            <a:avLst/>
            <a:gdLst>
              <a:gd name="T0" fmla="*/ 0 w 143"/>
              <a:gd name="T1" fmla="*/ 0 h 44"/>
              <a:gd name="T2" fmla="*/ 143 w 143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44">
                <a:moveTo>
                  <a:pt x="0" y="0"/>
                </a:moveTo>
                <a:lnTo>
                  <a:pt x="143" y="4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7" name="Text Box 237">
            <a:extLst>
              <a:ext uri="{FF2B5EF4-FFF2-40B4-BE49-F238E27FC236}">
                <a16:creationId xmlns:a16="http://schemas.microsoft.com/office/drawing/2014/main" id="{5CA8C607-3473-4B3A-B92E-9CCF05EA1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6158" name="Text Box 238">
            <a:extLst>
              <a:ext uri="{FF2B5EF4-FFF2-40B4-BE49-F238E27FC236}">
                <a16:creationId xmlns:a16="http://schemas.microsoft.com/office/drawing/2014/main" id="{ECD34CFB-E3B5-47F7-9660-1683EFC2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3025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</a:t>
            </a:r>
          </a:p>
        </p:txBody>
      </p:sp>
      <p:sp>
        <p:nvSpPr>
          <p:cNvPr id="1106159" name="Text Box 239">
            <a:extLst>
              <a:ext uri="{FF2B5EF4-FFF2-40B4-BE49-F238E27FC236}">
                <a16:creationId xmlns:a16="http://schemas.microsoft.com/office/drawing/2014/main" id="{2FA5B293-A876-48A3-8057-A964F95CC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06160" name="Freeform 240">
            <a:extLst>
              <a:ext uri="{FF2B5EF4-FFF2-40B4-BE49-F238E27FC236}">
                <a16:creationId xmlns:a16="http://schemas.microsoft.com/office/drawing/2014/main" id="{678B3EC3-73C3-4226-811E-2735A95770AF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06167" name="Group 247">
            <a:extLst>
              <a:ext uri="{FF2B5EF4-FFF2-40B4-BE49-F238E27FC236}">
                <a16:creationId xmlns:a16="http://schemas.microsoft.com/office/drawing/2014/main" id="{48481AAB-A40B-4B4C-AC51-2C61D619BE09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106168" name="Freeform 248">
              <a:extLst>
                <a:ext uri="{FF2B5EF4-FFF2-40B4-BE49-F238E27FC236}">
                  <a16:creationId xmlns:a16="http://schemas.microsoft.com/office/drawing/2014/main" id="{8F321008-ED26-45AA-BFDC-B7580C12D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6169" name="Freeform 249">
              <a:extLst>
                <a:ext uri="{FF2B5EF4-FFF2-40B4-BE49-F238E27FC236}">
                  <a16:creationId xmlns:a16="http://schemas.microsoft.com/office/drawing/2014/main" id="{A301AC4C-78AE-4182-9749-497227755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06177" name="Group 257">
            <a:extLst>
              <a:ext uri="{FF2B5EF4-FFF2-40B4-BE49-F238E27FC236}">
                <a16:creationId xmlns:a16="http://schemas.microsoft.com/office/drawing/2014/main" id="{32DC87DC-5636-427C-BBE5-69BA2CA1D824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106178" name="Freeform 258">
              <a:extLst>
                <a:ext uri="{FF2B5EF4-FFF2-40B4-BE49-F238E27FC236}">
                  <a16:creationId xmlns:a16="http://schemas.microsoft.com/office/drawing/2014/main" id="{632C04F3-8506-4112-A3D1-826919C12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6179" name="Freeform 259">
              <a:extLst>
                <a:ext uri="{FF2B5EF4-FFF2-40B4-BE49-F238E27FC236}">
                  <a16:creationId xmlns:a16="http://schemas.microsoft.com/office/drawing/2014/main" id="{66C9B93D-9579-4B21-AD0B-62A2F0496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06180" name="Group 260">
            <a:extLst>
              <a:ext uri="{FF2B5EF4-FFF2-40B4-BE49-F238E27FC236}">
                <a16:creationId xmlns:a16="http://schemas.microsoft.com/office/drawing/2014/main" id="{8E10F884-BC2A-4CFB-8981-32615B345D5F}"/>
              </a:ext>
            </a:extLst>
          </p:cNvPr>
          <p:cNvGrpSpPr>
            <a:grpSpLocks/>
          </p:cNvGrpSpPr>
          <p:nvPr/>
        </p:nvGrpSpPr>
        <p:grpSpPr bwMode="auto">
          <a:xfrm>
            <a:off x="5172076" y="2371726"/>
            <a:ext cx="619125" cy="695325"/>
            <a:chOff x="2304" y="1512"/>
            <a:chExt cx="390" cy="438"/>
          </a:xfrm>
        </p:grpSpPr>
        <p:sp>
          <p:nvSpPr>
            <p:cNvPr id="1106181" name="Freeform 261">
              <a:extLst>
                <a:ext uri="{FF2B5EF4-FFF2-40B4-BE49-F238E27FC236}">
                  <a16:creationId xmlns:a16="http://schemas.microsoft.com/office/drawing/2014/main" id="{742CF33C-91C7-4481-806E-6AB8AE911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704"/>
              <a:ext cx="246" cy="246"/>
            </a:xfrm>
            <a:custGeom>
              <a:avLst/>
              <a:gdLst>
                <a:gd name="T0" fmla="*/ 0 w 246"/>
                <a:gd name="T1" fmla="*/ 210 h 246"/>
                <a:gd name="T2" fmla="*/ 90 w 246"/>
                <a:gd name="T3" fmla="*/ 0 h 246"/>
                <a:gd name="T4" fmla="*/ 246 w 246"/>
                <a:gd name="T5" fmla="*/ 246 h 246"/>
                <a:gd name="T6" fmla="*/ 0 w 246"/>
                <a:gd name="T7" fmla="*/ 2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6">
                  <a:moveTo>
                    <a:pt x="0" y="210"/>
                  </a:moveTo>
                  <a:lnTo>
                    <a:pt x="90" y="0"/>
                  </a:lnTo>
                  <a:lnTo>
                    <a:pt x="246" y="246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6182" name="Freeform 262">
              <a:extLst>
                <a:ext uri="{FF2B5EF4-FFF2-40B4-BE49-F238E27FC236}">
                  <a16:creationId xmlns:a16="http://schemas.microsoft.com/office/drawing/2014/main" id="{C8771A4E-226B-4EEC-A495-DBCDDEFDE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12"/>
              <a:ext cx="198" cy="330"/>
            </a:xfrm>
            <a:custGeom>
              <a:avLst/>
              <a:gdLst>
                <a:gd name="T0" fmla="*/ 0 w 198"/>
                <a:gd name="T1" fmla="*/ 108 h 330"/>
                <a:gd name="T2" fmla="*/ 198 w 198"/>
                <a:gd name="T3" fmla="*/ 0 h 330"/>
                <a:gd name="T4" fmla="*/ 144 w 198"/>
                <a:gd name="T5" fmla="*/ 330 h 330"/>
                <a:gd name="T6" fmla="*/ 0 w 198"/>
                <a:gd name="T7" fmla="*/ 1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330">
                  <a:moveTo>
                    <a:pt x="0" y="108"/>
                  </a:moveTo>
                  <a:lnTo>
                    <a:pt x="198" y="0"/>
                  </a:lnTo>
                  <a:lnTo>
                    <a:pt x="144" y="33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CC99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06170" name="Group 250">
            <a:extLst>
              <a:ext uri="{FF2B5EF4-FFF2-40B4-BE49-F238E27FC236}">
                <a16:creationId xmlns:a16="http://schemas.microsoft.com/office/drawing/2014/main" id="{331E6C56-E3F2-4182-999B-D3EA2CC0A0CB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2516186"/>
            <a:ext cx="1301750" cy="517525"/>
            <a:chOff x="2352" y="1579"/>
            <a:chExt cx="820" cy="326"/>
          </a:xfrm>
        </p:grpSpPr>
        <p:sp>
          <p:nvSpPr>
            <p:cNvPr id="1106171" name="Line 251">
              <a:extLst>
                <a:ext uri="{FF2B5EF4-FFF2-40B4-BE49-F238E27FC236}">
                  <a16:creationId xmlns:a16="http://schemas.microsoft.com/office/drawing/2014/main" id="{A7158F88-CA1C-438E-9167-5A8D2F699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717"/>
              <a:ext cx="247" cy="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72" name="Text Box 252">
              <a:extLst>
                <a:ext uri="{FF2B5EF4-FFF2-40B4-BE49-F238E27FC236}">
                  <a16:creationId xmlns:a16="http://schemas.microsoft.com/office/drawing/2014/main" id="{2105DBCD-3BB9-4975-8441-6BA21DA76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600" y="1579"/>
              <a:ext cx="572" cy="19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zero slot</a:t>
              </a:r>
            </a:p>
          </p:txBody>
        </p:sp>
      </p:grpSp>
      <p:sp>
        <p:nvSpPr>
          <p:cNvPr id="253" name="Rectangle 7">
            <a:extLst>
              <a:ext uri="{FF2B5EF4-FFF2-40B4-BE49-F238E27FC236}">
                <a16:creationId xmlns:a16="http://schemas.microsoft.com/office/drawing/2014/main" id="{FC6802CB-9492-45F2-86B0-2C36BEE57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24721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Freeform 2">
            <a:extLst>
              <a:ext uri="{FF2B5EF4-FFF2-40B4-BE49-F238E27FC236}">
                <a16:creationId xmlns:a16="http://schemas.microsoft.com/office/drawing/2014/main" id="{D5969DB0-B4C3-41E5-BAB9-5101D8AF2191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6947" name="Freeform 3">
            <a:extLst>
              <a:ext uri="{FF2B5EF4-FFF2-40B4-BE49-F238E27FC236}">
                <a16:creationId xmlns:a16="http://schemas.microsoft.com/office/drawing/2014/main" id="{FBB98D98-0CC9-4DA7-8801-349817AE8D0C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48" name="Line 4">
            <a:extLst>
              <a:ext uri="{FF2B5EF4-FFF2-40B4-BE49-F238E27FC236}">
                <a16:creationId xmlns:a16="http://schemas.microsoft.com/office/drawing/2014/main" id="{5552956E-A93B-4630-A761-EDCEC30737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49" name="Freeform 5">
            <a:extLst>
              <a:ext uri="{FF2B5EF4-FFF2-40B4-BE49-F238E27FC236}">
                <a16:creationId xmlns:a16="http://schemas.microsoft.com/office/drawing/2014/main" id="{B2B584AE-95C6-4CF8-B1AA-534F199AE1B8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0" name="Freeform 6">
            <a:extLst>
              <a:ext uri="{FF2B5EF4-FFF2-40B4-BE49-F238E27FC236}">
                <a16:creationId xmlns:a16="http://schemas.microsoft.com/office/drawing/2014/main" id="{056E4983-9ECC-4A30-88F1-7D2859218D3E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2" name="Freeform 8">
            <a:extLst>
              <a:ext uri="{FF2B5EF4-FFF2-40B4-BE49-F238E27FC236}">
                <a16:creationId xmlns:a16="http://schemas.microsoft.com/office/drawing/2014/main" id="{12C0923A-EDB1-421E-96D3-C2F42F9AF3C5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292 w 3552"/>
              <a:gd name="T27" fmla="*/ 1022 h 3174"/>
              <a:gd name="T28" fmla="*/ 877 w 3552"/>
              <a:gd name="T29" fmla="*/ 1430 h 3174"/>
              <a:gd name="T30" fmla="*/ 1280 w 3552"/>
              <a:gd name="T31" fmla="*/ 1034 h 3174"/>
              <a:gd name="T32" fmla="*/ 988 w 3552"/>
              <a:gd name="T33" fmla="*/ 550 h 3174"/>
              <a:gd name="T34" fmla="*/ 812 w 3552"/>
              <a:gd name="T35" fmla="*/ 957 h 3174"/>
              <a:gd name="T36" fmla="*/ 402 w 3552"/>
              <a:gd name="T37" fmla="*/ 1313 h 3174"/>
              <a:gd name="T38" fmla="*/ 342 w 3552"/>
              <a:gd name="T39" fmla="*/ 1686 h 3174"/>
              <a:gd name="T40" fmla="*/ 270 w 3552"/>
              <a:gd name="T41" fmla="*/ 2076 h 3174"/>
              <a:gd name="T42" fmla="*/ 420 w 3552"/>
              <a:gd name="T43" fmla="*/ 2592 h 3174"/>
              <a:gd name="T44" fmla="*/ 952 w 3552"/>
              <a:gd name="T45" fmla="*/ 2689 h 3174"/>
              <a:gd name="T46" fmla="*/ 1237 w 3552"/>
              <a:gd name="T47" fmla="*/ 3085 h 3174"/>
              <a:gd name="T48" fmla="*/ 1795 w 3552"/>
              <a:gd name="T49" fmla="*/ 3127 h 3174"/>
              <a:gd name="T50" fmla="*/ 2220 w 3552"/>
              <a:gd name="T51" fmla="*/ 3174 h 3174"/>
              <a:gd name="T52" fmla="*/ 2759 w 3552"/>
              <a:gd name="T53" fmla="*/ 3172 h 3174"/>
              <a:gd name="T54" fmla="*/ 3120 w 3552"/>
              <a:gd name="T55" fmla="*/ 3036 h 3174"/>
              <a:gd name="T56" fmla="*/ 3384 w 3552"/>
              <a:gd name="T57" fmla="*/ 2796 h 3174"/>
              <a:gd name="T58" fmla="*/ 3470 w 3552"/>
              <a:gd name="T59" fmla="*/ 2367 h 3174"/>
              <a:gd name="T60" fmla="*/ 3504 w 3552"/>
              <a:gd name="T61" fmla="*/ 1770 h 3174"/>
              <a:gd name="T62" fmla="*/ 3354 w 3552"/>
              <a:gd name="T63" fmla="*/ 1254 h 3174"/>
              <a:gd name="T64" fmla="*/ 3552 w 3552"/>
              <a:gd name="T65" fmla="*/ 732 h 3174"/>
              <a:gd name="T66" fmla="*/ 3462 w 3552"/>
              <a:gd name="T67" fmla="*/ 408 h 3174"/>
              <a:gd name="T68" fmla="*/ 3054 w 3552"/>
              <a:gd name="T69" fmla="*/ 90 h 3174"/>
              <a:gd name="T70" fmla="*/ 2358 w 3552"/>
              <a:gd name="T71" fmla="*/ 96 h 3174"/>
              <a:gd name="T72" fmla="*/ 1734 w 3552"/>
              <a:gd name="T73" fmla="*/ 0 h 3174"/>
              <a:gd name="T74" fmla="*/ 918 w 3552"/>
              <a:gd name="T75" fmla="*/ 102 h 3174"/>
              <a:gd name="T76" fmla="*/ 150 w 3552"/>
              <a:gd name="T77" fmla="*/ 150 h 3174"/>
              <a:gd name="T78" fmla="*/ 54 w 3552"/>
              <a:gd name="T7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3" name="Freeform 9">
            <a:extLst>
              <a:ext uri="{FF2B5EF4-FFF2-40B4-BE49-F238E27FC236}">
                <a16:creationId xmlns:a16="http://schemas.microsoft.com/office/drawing/2014/main" id="{B88AB04E-FB4D-4DF5-97C9-CBD32C197D23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4" name="Freeform 10">
            <a:extLst>
              <a:ext uri="{FF2B5EF4-FFF2-40B4-BE49-F238E27FC236}">
                <a16:creationId xmlns:a16="http://schemas.microsoft.com/office/drawing/2014/main" id="{32A77C3F-4054-42A7-96A7-CB9B3B9A5BB4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5" name="Line 11">
            <a:extLst>
              <a:ext uri="{FF2B5EF4-FFF2-40B4-BE49-F238E27FC236}">
                <a16:creationId xmlns:a16="http://schemas.microsoft.com/office/drawing/2014/main" id="{509C1F18-4B79-451E-A53A-16BDF3B4FB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6" name="Freeform 12">
            <a:extLst>
              <a:ext uri="{FF2B5EF4-FFF2-40B4-BE49-F238E27FC236}">
                <a16:creationId xmlns:a16="http://schemas.microsoft.com/office/drawing/2014/main" id="{87B7BFCB-EDD8-4045-A55F-31EED3C6EB57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7" name="Freeform 13">
            <a:extLst>
              <a:ext uri="{FF2B5EF4-FFF2-40B4-BE49-F238E27FC236}">
                <a16:creationId xmlns:a16="http://schemas.microsoft.com/office/drawing/2014/main" id="{0ACBD7DB-8CF2-408A-B0A4-2E443915CFBD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solidFill>
            <a:schemeClr val="tx1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8" name="Freeform 14">
            <a:extLst>
              <a:ext uri="{FF2B5EF4-FFF2-40B4-BE49-F238E27FC236}">
                <a16:creationId xmlns:a16="http://schemas.microsoft.com/office/drawing/2014/main" id="{955843AE-3C97-4DA1-BBEB-A9D6296D5F5F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9" name="Line 15">
            <a:extLst>
              <a:ext uri="{FF2B5EF4-FFF2-40B4-BE49-F238E27FC236}">
                <a16:creationId xmlns:a16="http://schemas.microsoft.com/office/drawing/2014/main" id="{515C6CCC-A67B-4A35-A621-3BE9D1AEE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0" name="Freeform 16">
            <a:extLst>
              <a:ext uri="{FF2B5EF4-FFF2-40B4-BE49-F238E27FC236}">
                <a16:creationId xmlns:a16="http://schemas.microsoft.com/office/drawing/2014/main" id="{CB8766E0-C46C-4F5E-AB4A-411F557C5956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1" name="Freeform 17">
            <a:extLst>
              <a:ext uri="{FF2B5EF4-FFF2-40B4-BE49-F238E27FC236}">
                <a16:creationId xmlns:a16="http://schemas.microsoft.com/office/drawing/2014/main" id="{A3D332D6-5E72-4909-B7DA-09C35F41DF60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2" name="Line 18">
            <a:extLst>
              <a:ext uri="{FF2B5EF4-FFF2-40B4-BE49-F238E27FC236}">
                <a16:creationId xmlns:a16="http://schemas.microsoft.com/office/drawing/2014/main" id="{86E33C91-D1D3-4871-AA0F-957EE6BAAF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3" name="Line 19">
            <a:extLst>
              <a:ext uri="{FF2B5EF4-FFF2-40B4-BE49-F238E27FC236}">
                <a16:creationId xmlns:a16="http://schemas.microsoft.com/office/drawing/2014/main" id="{8CA82EC8-970E-4ABE-B0F6-92A253191C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4" name="Line 20">
            <a:extLst>
              <a:ext uri="{FF2B5EF4-FFF2-40B4-BE49-F238E27FC236}">
                <a16:creationId xmlns:a16="http://schemas.microsoft.com/office/drawing/2014/main" id="{91AA1B77-0D24-4F26-B55D-7FCCC14B2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5" name="Line 21">
            <a:extLst>
              <a:ext uri="{FF2B5EF4-FFF2-40B4-BE49-F238E27FC236}">
                <a16:creationId xmlns:a16="http://schemas.microsoft.com/office/drawing/2014/main" id="{5F527CDE-7D5F-4012-83C4-BC74E0FB00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6" name="Line 22">
            <a:extLst>
              <a:ext uri="{FF2B5EF4-FFF2-40B4-BE49-F238E27FC236}">
                <a16:creationId xmlns:a16="http://schemas.microsoft.com/office/drawing/2014/main" id="{E124AEFD-49D1-4F61-BC83-925E5701D3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7" name="Freeform 23">
            <a:extLst>
              <a:ext uri="{FF2B5EF4-FFF2-40B4-BE49-F238E27FC236}">
                <a16:creationId xmlns:a16="http://schemas.microsoft.com/office/drawing/2014/main" id="{73C9C58A-CCF1-469C-B5D0-7499D8ACD1F6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8" name="Line 24">
            <a:extLst>
              <a:ext uri="{FF2B5EF4-FFF2-40B4-BE49-F238E27FC236}">
                <a16:creationId xmlns:a16="http://schemas.microsoft.com/office/drawing/2014/main" id="{78BC8144-13E4-4C5A-8967-5484D722B9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69" name="Line 25">
            <a:extLst>
              <a:ext uri="{FF2B5EF4-FFF2-40B4-BE49-F238E27FC236}">
                <a16:creationId xmlns:a16="http://schemas.microsoft.com/office/drawing/2014/main" id="{C0E09562-0AB7-4A04-9F19-8CAF7A833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0" name="Line 26">
            <a:extLst>
              <a:ext uri="{FF2B5EF4-FFF2-40B4-BE49-F238E27FC236}">
                <a16:creationId xmlns:a16="http://schemas.microsoft.com/office/drawing/2014/main" id="{DD64FB73-939D-4214-B0CA-28146AC6E2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1" name="Line 27">
            <a:extLst>
              <a:ext uri="{FF2B5EF4-FFF2-40B4-BE49-F238E27FC236}">
                <a16:creationId xmlns:a16="http://schemas.microsoft.com/office/drawing/2014/main" id="{0FBAECCF-0FA3-4169-AC16-D88B61D697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2" name="Freeform 28">
            <a:extLst>
              <a:ext uri="{FF2B5EF4-FFF2-40B4-BE49-F238E27FC236}">
                <a16:creationId xmlns:a16="http://schemas.microsoft.com/office/drawing/2014/main" id="{2B029CC1-15E4-48E5-84DB-F35CD7E3493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3" name="Line 29">
            <a:extLst>
              <a:ext uri="{FF2B5EF4-FFF2-40B4-BE49-F238E27FC236}">
                <a16:creationId xmlns:a16="http://schemas.microsoft.com/office/drawing/2014/main" id="{ABAFC9BB-824C-4211-B827-DCF3C3E8AA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4" name="Freeform 30">
            <a:extLst>
              <a:ext uri="{FF2B5EF4-FFF2-40B4-BE49-F238E27FC236}">
                <a16:creationId xmlns:a16="http://schemas.microsoft.com/office/drawing/2014/main" id="{7B09F586-4DB2-48BB-8D45-128D28C0731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5" name="Line 31">
            <a:extLst>
              <a:ext uri="{FF2B5EF4-FFF2-40B4-BE49-F238E27FC236}">
                <a16:creationId xmlns:a16="http://schemas.microsoft.com/office/drawing/2014/main" id="{1BA23831-3C60-4D77-9738-89293E966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6" name="Line 32">
            <a:extLst>
              <a:ext uri="{FF2B5EF4-FFF2-40B4-BE49-F238E27FC236}">
                <a16:creationId xmlns:a16="http://schemas.microsoft.com/office/drawing/2014/main" id="{E857BAE2-FD8F-4CD0-8F98-8C06865B7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7" name="Freeform 33">
            <a:extLst>
              <a:ext uri="{FF2B5EF4-FFF2-40B4-BE49-F238E27FC236}">
                <a16:creationId xmlns:a16="http://schemas.microsoft.com/office/drawing/2014/main" id="{7EF0DD49-8C36-4548-9122-704B906BD7B8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8" name="Line 34">
            <a:extLst>
              <a:ext uri="{FF2B5EF4-FFF2-40B4-BE49-F238E27FC236}">
                <a16:creationId xmlns:a16="http://schemas.microsoft.com/office/drawing/2014/main" id="{51A985D4-4AA3-4E34-8A49-8CD450E6D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79" name="Freeform 35">
            <a:extLst>
              <a:ext uri="{FF2B5EF4-FFF2-40B4-BE49-F238E27FC236}">
                <a16:creationId xmlns:a16="http://schemas.microsoft.com/office/drawing/2014/main" id="{ABE913B4-7F42-46C0-9FE3-40420BA0A8B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0" name="Line 36">
            <a:extLst>
              <a:ext uri="{FF2B5EF4-FFF2-40B4-BE49-F238E27FC236}">
                <a16:creationId xmlns:a16="http://schemas.microsoft.com/office/drawing/2014/main" id="{2B3DFA8A-8787-4A79-91CD-F8C6A16AC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1" name="Line 37">
            <a:extLst>
              <a:ext uri="{FF2B5EF4-FFF2-40B4-BE49-F238E27FC236}">
                <a16:creationId xmlns:a16="http://schemas.microsoft.com/office/drawing/2014/main" id="{DB816302-C8CF-4632-A1D1-B0335D3FF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2" name="Line 38">
            <a:extLst>
              <a:ext uri="{FF2B5EF4-FFF2-40B4-BE49-F238E27FC236}">
                <a16:creationId xmlns:a16="http://schemas.microsoft.com/office/drawing/2014/main" id="{070A1F7D-200A-4558-843A-AADACC72A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3" name="Line 39">
            <a:extLst>
              <a:ext uri="{FF2B5EF4-FFF2-40B4-BE49-F238E27FC236}">
                <a16:creationId xmlns:a16="http://schemas.microsoft.com/office/drawing/2014/main" id="{244A65FF-2210-4E15-BD96-EA5641B0A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4" name="Line 40">
            <a:extLst>
              <a:ext uri="{FF2B5EF4-FFF2-40B4-BE49-F238E27FC236}">
                <a16:creationId xmlns:a16="http://schemas.microsoft.com/office/drawing/2014/main" id="{D7C0139E-BC24-4D4D-ACD6-7562BEE0E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5" name="Freeform 41">
            <a:extLst>
              <a:ext uri="{FF2B5EF4-FFF2-40B4-BE49-F238E27FC236}">
                <a16:creationId xmlns:a16="http://schemas.microsoft.com/office/drawing/2014/main" id="{1E2015B7-B1C6-49A8-9A7F-3FF3820D76AD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6" name="Line 42">
            <a:extLst>
              <a:ext uri="{FF2B5EF4-FFF2-40B4-BE49-F238E27FC236}">
                <a16:creationId xmlns:a16="http://schemas.microsoft.com/office/drawing/2014/main" id="{E1717805-B7F9-40B2-A5CA-E857C1D596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7" name="Freeform 43">
            <a:extLst>
              <a:ext uri="{FF2B5EF4-FFF2-40B4-BE49-F238E27FC236}">
                <a16:creationId xmlns:a16="http://schemas.microsoft.com/office/drawing/2014/main" id="{D1E2863D-AE51-47BD-8A2B-5112FC4949C6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8" name="Line 44">
            <a:extLst>
              <a:ext uri="{FF2B5EF4-FFF2-40B4-BE49-F238E27FC236}">
                <a16:creationId xmlns:a16="http://schemas.microsoft.com/office/drawing/2014/main" id="{026B37F2-4AF9-4D17-BD22-3F38F667DB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89" name="Line 45">
            <a:extLst>
              <a:ext uri="{FF2B5EF4-FFF2-40B4-BE49-F238E27FC236}">
                <a16:creationId xmlns:a16="http://schemas.microsoft.com/office/drawing/2014/main" id="{21BEC8D7-0FC1-4381-BB6A-164E2B8F4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0" name="Line 46">
            <a:extLst>
              <a:ext uri="{FF2B5EF4-FFF2-40B4-BE49-F238E27FC236}">
                <a16:creationId xmlns:a16="http://schemas.microsoft.com/office/drawing/2014/main" id="{A03C847E-007D-4D19-9429-4CABCF042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1" name="Line 47">
            <a:extLst>
              <a:ext uri="{FF2B5EF4-FFF2-40B4-BE49-F238E27FC236}">
                <a16:creationId xmlns:a16="http://schemas.microsoft.com/office/drawing/2014/main" id="{E6A03E2B-1591-4B81-B39E-D8102881F0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2" name="Line 48">
            <a:extLst>
              <a:ext uri="{FF2B5EF4-FFF2-40B4-BE49-F238E27FC236}">
                <a16:creationId xmlns:a16="http://schemas.microsoft.com/office/drawing/2014/main" id="{63CD5958-D894-4A70-AAA6-A2D432B86C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3" name="Line 49">
            <a:extLst>
              <a:ext uri="{FF2B5EF4-FFF2-40B4-BE49-F238E27FC236}">
                <a16:creationId xmlns:a16="http://schemas.microsoft.com/office/drawing/2014/main" id="{13833673-AD31-4173-867F-997376C2CF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4" name="Line 50">
            <a:extLst>
              <a:ext uri="{FF2B5EF4-FFF2-40B4-BE49-F238E27FC236}">
                <a16:creationId xmlns:a16="http://schemas.microsoft.com/office/drawing/2014/main" id="{33F41467-8E9C-41DB-9510-5A312E5889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5" name="Line 51">
            <a:extLst>
              <a:ext uri="{FF2B5EF4-FFF2-40B4-BE49-F238E27FC236}">
                <a16:creationId xmlns:a16="http://schemas.microsoft.com/office/drawing/2014/main" id="{0222CE72-31B4-47F7-BE40-47BA0F2BAC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6" name="Freeform 52">
            <a:extLst>
              <a:ext uri="{FF2B5EF4-FFF2-40B4-BE49-F238E27FC236}">
                <a16:creationId xmlns:a16="http://schemas.microsoft.com/office/drawing/2014/main" id="{85A0CC9A-8E96-43F3-AB1A-C52D5A18177A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7" name="Freeform 53">
            <a:extLst>
              <a:ext uri="{FF2B5EF4-FFF2-40B4-BE49-F238E27FC236}">
                <a16:creationId xmlns:a16="http://schemas.microsoft.com/office/drawing/2014/main" id="{3C975518-0763-4D51-8465-10B1650426B2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8" name="Line 54">
            <a:extLst>
              <a:ext uri="{FF2B5EF4-FFF2-40B4-BE49-F238E27FC236}">
                <a16:creationId xmlns:a16="http://schemas.microsoft.com/office/drawing/2014/main" id="{497D027B-C8F6-4A39-98F6-49DE6AC91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99" name="Freeform 55">
            <a:extLst>
              <a:ext uri="{FF2B5EF4-FFF2-40B4-BE49-F238E27FC236}">
                <a16:creationId xmlns:a16="http://schemas.microsoft.com/office/drawing/2014/main" id="{5F830079-2932-412A-A0E8-70965597BF8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0" name="Freeform 56">
            <a:extLst>
              <a:ext uri="{FF2B5EF4-FFF2-40B4-BE49-F238E27FC236}">
                <a16:creationId xmlns:a16="http://schemas.microsoft.com/office/drawing/2014/main" id="{87CADEDA-531B-48BC-8674-6B99E95CF31E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1" name="Line 57">
            <a:extLst>
              <a:ext uri="{FF2B5EF4-FFF2-40B4-BE49-F238E27FC236}">
                <a16:creationId xmlns:a16="http://schemas.microsoft.com/office/drawing/2014/main" id="{7AFBBFBA-1A56-4F99-B689-111647B2B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2" name="Freeform 58">
            <a:extLst>
              <a:ext uri="{FF2B5EF4-FFF2-40B4-BE49-F238E27FC236}">
                <a16:creationId xmlns:a16="http://schemas.microsoft.com/office/drawing/2014/main" id="{7722A39E-F9BA-4F1D-81AA-FFF61D810F5F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3" name="Line 59">
            <a:extLst>
              <a:ext uri="{FF2B5EF4-FFF2-40B4-BE49-F238E27FC236}">
                <a16:creationId xmlns:a16="http://schemas.microsoft.com/office/drawing/2014/main" id="{B70539B6-4733-49AD-A038-9BBAAF562A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4" name="Freeform 60">
            <a:extLst>
              <a:ext uri="{FF2B5EF4-FFF2-40B4-BE49-F238E27FC236}">
                <a16:creationId xmlns:a16="http://schemas.microsoft.com/office/drawing/2014/main" id="{5DFC0D06-5ACB-4D50-98BD-2BE3920235A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5" name="Oval 61">
            <a:extLst>
              <a:ext uri="{FF2B5EF4-FFF2-40B4-BE49-F238E27FC236}">
                <a16:creationId xmlns:a16="http://schemas.microsoft.com/office/drawing/2014/main" id="{9E6E19B2-8618-46AF-92F9-ADDD0CD08C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06" name="Line 62">
            <a:extLst>
              <a:ext uri="{FF2B5EF4-FFF2-40B4-BE49-F238E27FC236}">
                <a16:creationId xmlns:a16="http://schemas.microsoft.com/office/drawing/2014/main" id="{8BDB042B-92E4-4379-AE61-1A782C7416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7" name="Line 63">
            <a:extLst>
              <a:ext uri="{FF2B5EF4-FFF2-40B4-BE49-F238E27FC236}">
                <a16:creationId xmlns:a16="http://schemas.microsoft.com/office/drawing/2014/main" id="{835B6434-A99E-4A1F-A059-5BFEC1582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8" name="Freeform 64">
            <a:extLst>
              <a:ext uri="{FF2B5EF4-FFF2-40B4-BE49-F238E27FC236}">
                <a16:creationId xmlns:a16="http://schemas.microsoft.com/office/drawing/2014/main" id="{4CD0550C-9625-4EF2-B375-9EBEC612877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09" name="Line 65">
            <a:extLst>
              <a:ext uri="{FF2B5EF4-FFF2-40B4-BE49-F238E27FC236}">
                <a16:creationId xmlns:a16="http://schemas.microsoft.com/office/drawing/2014/main" id="{3CA6C718-AF3F-4099-92A7-EB841C64B2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0" name="Text Box 66">
            <a:extLst>
              <a:ext uri="{FF2B5EF4-FFF2-40B4-BE49-F238E27FC236}">
                <a16:creationId xmlns:a16="http://schemas.microsoft.com/office/drawing/2014/main" id="{42B56DBB-D31C-44A5-A907-0B1669053C61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7011" name="Line 67">
            <a:extLst>
              <a:ext uri="{FF2B5EF4-FFF2-40B4-BE49-F238E27FC236}">
                <a16:creationId xmlns:a16="http://schemas.microsoft.com/office/drawing/2014/main" id="{D4ADE40E-D714-4606-A43E-87B3DB67EE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2" name="Line 68">
            <a:extLst>
              <a:ext uri="{FF2B5EF4-FFF2-40B4-BE49-F238E27FC236}">
                <a16:creationId xmlns:a16="http://schemas.microsoft.com/office/drawing/2014/main" id="{5A0FF266-6B97-4421-BA89-5748256CF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3" name="Line 69">
            <a:extLst>
              <a:ext uri="{FF2B5EF4-FFF2-40B4-BE49-F238E27FC236}">
                <a16:creationId xmlns:a16="http://schemas.microsoft.com/office/drawing/2014/main" id="{561722AF-707E-45A6-A44B-670C4B990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4" name="Freeform 70">
            <a:extLst>
              <a:ext uri="{FF2B5EF4-FFF2-40B4-BE49-F238E27FC236}">
                <a16:creationId xmlns:a16="http://schemas.microsoft.com/office/drawing/2014/main" id="{9C72630A-6DB3-4378-BF04-DC5288E8EEBD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5" name="Line 71">
            <a:extLst>
              <a:ext uri="{FF2B5EF4-FFF2-40B4-BE49-F238E27FC236}">
                <a16:creationId xmlns:a16="http://schemas.microsoft.com/office/drawing/2014/main" id="{AE098E97-DB94-4762-A068-B39667AA5F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6" name="Freeform 72">
            <a:extLst>
              <a:ext uri="{FF2B5EF4-FFF2-40B4-BE49-F238E27FC236}">
                <a16:creationId xmlns:a16="http://schemas.microsoft.com/office/drawing/2014/main" id="{FF2011EA-8FB9-45F1-8E53-ADC8D4988F6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7" name="Freeform 73">
            <a:extLst>
              <a:ext uri="{FF2B5EF4-FFF2-40B4-BE49-F238E27FC236}">
                <a16:creationId xmlns:a16="http://schemas.microsoft.com/office/drawing/2014/main" id="{48694E30-88B8-4392-8647-919E0BA0769A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8" name="Freeform 74">
            <a:extLst>
              <a:ext uri="{FF2B5EF4-FFF2-40B4-BE49-F238E27FC236}">
                <a16:creationId xmlns:a16="http://schemas.microsoft.com/office/drawing/2014/main" id="{2FE60E46-1319-41F5-A911-97FAC7CE52DC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9" name="Freeform 75">
            <a:extLst>
              <a:ext uri="{FF2B5EF4-FFF2-40B4-BE49-F238E27FC236}">
                <a16:creationId xmlns:a16="http://schemas.microsoft.com/office/drawing/2014/main" id="{22862AF2-A6FC-44A4-B128-B36A7803FE8C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0" name="Freeform 76">
            <a:extLst>
              <a:ext uri="{FF2B5EF4-FFF2-40B4-BE49-F238E27FC236}">
                <a16:creationId xmlns:a16="http://schemas.microsoft.com/office/drawing/2014/main" id="{83854C45-9843-4173-8956-5D0ECA73F78C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1" name="Oval 77">
            <a:extLst>
              <a:ext uri="{FF2B5EF4-FFF2-40B4-BE49-F238E27FC236}">
                <a16:creationId xmlns:a16="http://schemas.microsoft.com/office/drawing/2014/main" id="{CC417504-128E-4F5B-9905-212E90A185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22" name="Line 78">
            <a:extLst>
              <a:ext uri="{FF2B5EF4-FFF2-40B4-BE49-F238E27FC236}">
                <a16:creationId xmlns:a16="http://schemas.microsoft.com/office/drawing/2014/main" id="{247ADD2F-6221-42F5-85EA-7974A916F9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3" name="Line 79">
            <a:extLst>
              <a:ext uri="{FF2B5EF4-FFF2-40B4-BE49-F238E27FC236}">
                <a16:creationId xmlns:a16="http://schemas.microsoft.com/office/drawing/2014/main" id="{665093C6-D72B-413C-AD9C-C6F1F7BC8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4" name="Freeform 80">
            <a:extLst>
              <a:ext uri="{FF2B5EF4-FFF2-40B4-BE49-F238E27FC236}">
                <a16:creationId xmlns:a16="http://schemas.microsoft.com/office/drawing/2014/main" id="{3B417D28-02E5-4499-B581-D4E117B7FC6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5" name="Oval 81">
            <a:extLst>
              <a:ext uri="{FF2B5EF4-FFF2-40B4-BE49-F238E27FC236}">
                <a16:creationId xmlns:a16="http://schemas.microsoft.com/office/drawing/2014/main" id="{144F9574-D379-4ED2-85FD-BB7D1DA2C6E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26" name="Line 82">
            <a:extLst>
              <a:ext uri="{FF2B5EF4-FFF2-40B4-BE49-F238E27FC236}">
                <a16:creationId xmlns:a16="http://schemas.microsoft.com/office/drawing/2014/main" id="{8A9E49F1-6CF3-4593-8510-9D317AC875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7" name="Oval 83">
            <a:extLst>
              <a:ext uri="{FF2B5EF4-FFF2-40B4-BE49-F238E27FC236}">
                <a16:creationId xmlns:a16="http://schemas.microsoft.com/office/drawing/2014/main" id="{89A3E5CF-9B85-4776-A572-A643E960AA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28" name="Freeform 84">
            <a:extLst>
              <a:ext uri="{FF2B5EF4-FFF2-40B4-BE49-F238E27FC236}">
                <a16:creationId xmlns:a16="http://schemas.microsoft.com/office/drawing/2014/main" id="{DA5C04F5-1932-4A60-AF9D-9B0AEDD8835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9" name="Freeform 85">
            <a:extLst>
              <a:ext uri="{FF2B5EF4-FFF2-40B4-BE49-F238E27FC236}">
                <a16:creationId xmlns:a16="http://schemas.microsoft.com/office/drawing/2014/main" id="{83E67EB2-35C7-4543-8661-DD56E9D7F729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0" name="Oval 86">
            <a:extLst>
              <a:ext uri="{FF2B5EF4-FFF2-40B4-BE49-F238E27FC236}">
                <a16:creationId xmlns:a16="http://schemas.microsoft.com/office/drawing/2014/main" id="{975FE3AA-52CE-4631-9C2F-FF2468FA2C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31" name="Line 87">
            <a:extLst>
              <a:ext uri="{FF2B5EF4-FFF2-40B4-BE49-F238E27FC236}">
                <a16:creationId xmlns:a16="http://schemas.microsoft.com/office/drawing/2014/main" id="{39C7EB68-17FC-458A-928D-64F1D984BA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2" name="Oval 88">
            <a:extLst>
              <a:ext uri="{FF2B5EF4-FFF2-40B4-BE49-F238E27FC236}">
                <a16:creationId xmlns:a16="http://schemas.microsoft.com/office/drawing/2014/main" id="{70D23E22-F96B-4A82-922A-C845BCC861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33" name="Freeform 89">
            <a:extLst>
              <a:ext uri="{FF2B5EF4-FFF2-40B4-BE49-F238E27FC236}">
                <a16:creationId xmlns:a16="http://schemas.microsoft.com/office/drawing/2014/main" id="{95EF4180-DCE6-4464-9465-93C138C43B34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4" name="Freeform 90">
            <a:extLst>
              <a:ext uri="{FF2B5EF4-FFF2-40B4-BE49-F238E27FC236}">
                <a16:creationId xmlns:a16="http://schemas.microsoft.com/office/drawing/2014/main" id="{30AACF40-6DCF-40C7-BACA-168EFF794632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5" name="Line 91">
            <a:extLst>
              <a:ext uri="{FF2B5EF4-FFF2-40B4-BE49-F238E27FC236}">
                <a16:creationId xmlns:a16="http://schemas.microsoft.com/office/drawing/2014/main" id="{01418C12-794B-4654-9693-8DE9861012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6" name="Oval 92">
            <a:extLst>
              <a:ext uri="{FF2B5EF4-FFF2-40B4-BE49-F238E27FC236}">
                <a16:creationId xmlns:a16="http://schemas.microsoft.com/office/drawing/2014/main" id="{5801D6EC-96FD-4187-ADF4-FCF7AA6FE6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37" name="Freeform 93">
            <a:extLst>
              <a:ext uri="{FF2B5EF4-FFF2-40B4-BE49-F238E27FC236}">
                <a16:creationId xmlns:a16="http://schemas.microsoft.com/office/drawing/2014/main" id="{F6D5D858-FBFD-4011-8170-58E67F719F1C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8" name="Freeform 94">
            <a:extLst>
              <a:ext uri="{FF2B5EF4-FFF2-40B4-BE49-F238E27FC236}">
                <a16:creationId xmlns:a16="http://schemas.microsoft.com/office/drawing/2014/main" id="{A1A51C9E-916E-449B-8AF4-6716D5C2FFFA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9" name="Freeform 95">
            <a:extLst>
              <a:ext uri="{FF2B5EF4-FFF2-40B4-BE49-F238E27FC236}">
                <a16:creationId xmlns:a16="http://schemas.microsoft.com/office/drawing/2014/main" id="{3266ABF4-ED79-4CC5-BF93-800473F47363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0" name="Line 96">
            <a:extLst>
              <a:ext uri="{FF2B5EF4-FFF2-40B4-BE49-F238E27FC236}">
                <a16:creationId xmlns:a16="http://schemas.microsoft.com/office/drawing/2014/main" id="{E9197F6D-B100-4C23-99B5-9CD4EE7F9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1" name="Freeform 97">
            <a:extLst>
              <a:ext uri="{FF2B5EF4-FFF2-40B4-BE49-F238E27FC236}">
                <a16:creationId xmlns:a16="http://schemas.microsoft.com/office/drawing/2014/main" id="{36F833E3-425E-49B2-A4CE-CEC7486ED4D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2" name="Freeform 98">
            <a:extLst>
              <a:ext uri="{FF2B5EF4-FFF2-40B4-BE49-F238E27FC236}">
                <a16:creationId xmlns:a16="http://schemas.microsoft.com/office/drawing/2014/main" id="{B3F45992-0818-4A8B-B9FD-299BBD2B0A6C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3" name="Freeform 99">
            <a:extLst>
              <a:ext uri="{FF2B5EF4-FFF2-40B4-BE49-F238E27FC236}">
                <a16:creationId xmlns:a16="http://schemas.microsoft.com/office/drawing/2014/main" id="{390059A4-90F9-4D6B-B4E7-C21796D48C3F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4" name="Oval 100">
            <a:extLst>
              <a:ext uri="{FF2B5EF4-FFF2-40B4-BE49-F238E27FC236}">
                <a16:creationId xmlns:a16="http://schemas.microsoft.com/office/drawing/2014/main" id="{226B8E52-81DD-49BD-AAD1-70994956E2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45" name="Oval 101">
            <a:extLst>
              <a:ext uri="{FF2B5EF4-FFF2-40B4-BE49-F238E27FC236}">
                <a16:creationId xmlns:a16="http://schemas.microsoft.com/office/drawing/2014/main" id="{43250A5B-A766-4DD0-B192-D13D5EC3AD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46" name="Line 102">
            <a:extLst>
              <a:ext uri="{FF2B5EF4-FFF2-40B4-BE49-F238E27FC236}">
                <a16:creationId xmlns:a16="http://schemas.microsoft.com/office/drawing/2014/main" id="{A709DE01-BE1F-493E-BCD4-54C0618BE2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7" name="Line 103">
            <a:extLst>
              <a:ext uri="{FF2B5EF4-FFF2-40B4-BE49-F238E27FC236}">
                <a16:creationId xmlns:a16="http://schemas.microsoft.com/office/drawing/2014/main" id="{D6F980EB-7E45-4FA3-9D26-7432E2D8C1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8" name="Line 104">
            <a:extLst>
              <a:ext uri="{FF2B5EF4-FFF2-40B4-BE49-F238E27FC236}">
                <a16:creationId xmlns:a16="http://schemas.microsoft.com/office/drawing/2014/main" id="{73EA232A-E462-4B6C-8257-290AEED75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49" name="Line 105">
            <a:extLst>
              <a:ext uri="{FF2B5EF4-FFF2-40B4-BE49-F238E27FC236}">
                <a16:creationId xmlns:a16="http://schemas.microsoft.com/office/drawing/2014/main" id="{F149554D-2A5E-4C72-A966-BD5A539F1B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0" name="Line 106">
            <a:extLst>
              <a:ext uri="{FF2B5EF4-FFF2-40B4-BE49-F238E27FC236}">
                <a16:creationId xmlns:a16="http://schemas.microsoft.com/office/drawing/2014/main" id="{6668F128-F510-40A9-B4D3-E87FF2CD6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1" name="Line 107">
            <a:extLst>
              <a:ext uri="{FF2B5EF4-FFF2-40B4-BE49-F238E27FC236}">
                <a16:creationId xmlns:a16="http://schemas.microsoft.com/office/drawing/2014/main" id="{46578304-7526-42D3-B1E4-4304AFB81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2" name="Line 108">
            <a:extLst>
              <a:ext uri="{FF2B5EF4-FFF2-40B4-BE49-F238E27FC236}">
                <a16:creationId xmlns:a16="http://schemas.microsoft.com/office/drawing/2014/main" id="{B81EBDF7-7FE8-4F2B-8707-629BFF0863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3" name="Line 109">
            <a:extLst>
              <a:ext uri="{FF2B5EF4-FFF2-40B4-BE49-F238E27FC236}">
                <a16:creationId xmlns:a16="http://schemas.microsoft.com/office/drawing/2014/main" id="{A9ED56BE-00CB-4E8F-8A1B-D852688E82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4" name="Line 110">
            <a:extLst>
              <a:ext uri="{FF2B5EF4-FFF2-40B4-BE49-F238E27FC236}">
                <a16:creationId xmlns:a16="http://schemas.microsoft.com/office/drawing/2014/main" id="{9326ABF0-197E-4F02-A461-7236E47D0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5" name="Line 111">
            <a:extLst>
              <a:ext uri="{FF2B5EF4-FFF2-40B4-BE49-F238E27FC236}">
                <a16:creationId xmlns:a16="http://schemas.microsoft.com/office/drawing/2014/main" id="{70227ADA-7C20-408B-853E-A93DDBC620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6" name="Oval 112">
            <a:extLst>
              <a:ext uri="{FF2B5EF4-FFF2-40B4-BE49-F238E27FC236}">
                <a16:creationId xmlns:a16="http://schemas.microsoft.com/office/drawing/2014/main" id="{49747FEF-43B6-4858-A641-88C00668B8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57" name="Oval 113">
            <a:extLst>
              <a:ext uri="{FF2B5EF4-FFF2-40B4-BE49-F238E27FC236}">
                <a16:creationId xmlns:a16="http://schemas.microsoft.com/office/drawing/2014/main" id="{5639FE8B-C945-4DEC-B41C-95BA1E26F7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58" name="Line 114">
            <a:extLst>
              <a:ext uri="{FF2B5EF4-FFF2-40B4-BE49-F238E27FC236}">
                <a16:creationId xmlns:a16="http://schemas.microsoft.com/office/drawing/2014/main" id="{7F3C3B41-EB01-4986-BC96-F06190FC8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9" name="Line 115">
            <a:extLst>
              <a:ext uri="{FF2B5EF4-FFF2-40B4-BE49-F238E27FC236}">
                <a16:creationId xmlns:a16="http://schemas.microsoft.com/office/drawing/2014/main" id="{2224954F-AA66-4A19-9488-F0E41A7ED6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0" name="Line 116">
            <a:extLst>
              <a:ext uri="{FF2B5EF4-FFF2-40B4-BE49-F238E27FC236}">
                <a16:creationId xmlns:a16="http://schemas.microsoft.com/office/drawing/2014/main" id="{B6A2A007-D1BA-44A5-BCCD-1273003301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1" name="Line 117">
            <a:extLst>
              <a:ext uri="{FF2B5EF4-FFF2-40B4-BE49-F238E27FC236}">
                <a16:creationId xmlns:a16="http://schemas.microsoft.com/office/drawing/2014/main" id="{0DA6219E-FE81-4390-8230-96F953D2B8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2" name="Line 118">
            <a:extLst>
              <a:ext uri="{FF2B5EF4-FFF2-40B4-BE49-F238E27FC236}">
                <a16:creationId xmlns:a16="http://schemas.microsoft.com/office/drawing/2014/main" id="{5BC12850-92B5-48AA-9417-4F1DBA5696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3" name="Line 119">
            <a:extLst>
              <a:ext uri="{FF2B5EF4-FFF2-40B4-BE49-F238E27FC236}">
                <a16:creationId xmlns:a16="http://schemas.microsoft.com/office/drawing/2014/main" id="{886E7ED1-DB8B-491C-9A16-D1E9F01AE0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4" name="Line 120">
            <a:extLst>
              <a:ext uri="{FF2B5EF4-FFF2-40B4-BE49-F238E27FC236}">
                <a16:creationId xmlns:a16="http://schemas.microsoft.com/office/drawing/2014/main" id="{894436BB-85D1-4692-8EB8-98E74BE78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5" name="Line 121">
            <a:extLst>
              <a:ext uri="{FF2B5EF4-FFF2-40B4-BE49-F238E27FC236}">
                <a16:creationId xmlns:a16="http://schemas.microsoft.com/office/drawing/2014/main" id="{C25D5B04-2EAD-4611-B91A-3E76FE1243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6" name="Line 122">
            <a:extLst>
              <a:ext uri="{FF2B5EF4-FFF2-40B4-BE49-F238E27FC236}">
                <a16:creationId xmlns:a16="http://schemas.microsoft.com/office/drawing/2014/main" id="{175EA18E-AC5E-40D7-BA27-34479416F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7" name="Line 123">
            <a:extLst>
              <a:ext uri="{FF2B5EF4-FFF2-40B4-BE49-F238E27FC236}">
                <a16:creationId xmlns:a16="http://schemas.microsoft.com/office/drawing/2014/main" id="{20FF7886-955E-42D7-B293-8C82D681A0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8" name="Line 124">
            <a:extLst>
              <a:ext uri="{FF2B5EF4-FFF2-40B4-BE49-F238E27FC236}">
                <a16:creationId xmlns:a16="http://schemas.microsoft.com/office/drawing/2014/main" id="{294CBC2A-BE56-4E29-9FFF-FDA1DFBFC0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69" name="Line 125">
            <a:extLst>
              <a:ext uri="{FF2B5EF4-FFF2-40B4-BE49-F238E27FC236}">
                <a16:creationId xmlns:a16="http://schemas.microsoft.com/office/drawing/2014/main" id="{6CDCDCF4-1D2D-4866-B458-4C22EA919A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0" name="Line 126">
            <a:extLst>
              <a:ext uri="{FF2B5EF4-FFF2-40B4-BE49-F238E27FC236}">
                <a16:creationId xmlns:a16="http://schemas.microsoft.com/office/drawing/2014/main" id="{F7475BF0-B824-4E8E-B69D-DF36B84A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1" name="Line 127">
            <a:extLst>
              <a:ext uri="{FF2B5EF4-FFF2-40B4-BE49-F238E27FC236}">
                <a16:creationId xmlns:a16="http://schemas.microsoft.com/office/drawing/2014/main" id="{D680C7A5-8095-43F1-A346-A1D2B0E11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2" name="Line 128">
            <a:extLst>
              <a:ext uri="{FF2B5EF4-FFF2-40B4-BE49-F238E27FC236}">
                <a16:creationId xmlns:a16="http://schemas.microsoft.com/office/drawing/2014/main" id="{A22C2A5F-6F5C-4029-A628-E1E63ABE5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3" name="Line 129">
            <a:extLst>
              <a:ext uri="{FF2B5EF4-FFF2-40B4-BE49-F238E27FC236}">
                <a16:creationId xmlns:a16="http://schemas.microsoft.com/office/drawing/2014/main" id="{6FDA6554-9457-45B8-BB79-77FF0D817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4" name="Line 130">
            <a:extLst>
              <a:ext uri="{FF2B5EF4-FFF2-40B4-BE49-F238E27FC236}">
                <a16:creationId xmlns:a16="http://schemas.microsoft.com/office/drawing/2014/main" id="{D5A97F7E-9BF3-4648-B472-7AFECFD88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5" name="Freeform 131">
            <a:extLst>
              <a:ext uri="{FF2B5EF4-FFF2-40B4-BE49-F238E27FC236}">
                <a16:creationId xmlns:a16="http://schemas.microsoft.com/office/drawing/2014/main" id="{D642BF25-B577-45EE-A1E0-CDF3B1150DD9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6" name="Freeform 132">
            <a:extLst>
              <a:ext uri="{FF2B5EF4-FFF2-40B4-BE49-F238E27FC236}">
                <a16:creationId xmlns:a16="http://schemas.microsoft.com/office/drawing/2014/main" id="{9C9FA7B6-DF52-4226-A9FE-654B0AF88838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7" name="Freeform 133">
            <a:extLst>
              <a:ext uri="{FF2B5EF4-FFF2-40B4-BE49-F238E27FC236}">
                <a16:creationId xmlns:a16="http://schemas.microsoft.com/office/drawing/2014/main" id="{7988BE7C-B209-4DDF-9ADE-C726F205032F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8" name="Freeform 134">
            <a:extLst>
              <a:ext uri="{FF2B5EF4-FFF2-40B4-BE49-F238E27FC236}">
                <a16:creationId xmlns:a16="http://schemas.microsoft.com/office/drawing/2014/main" id="{6E24A7E8-5182-4188-95E3-39070341C014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9" name="Oval 135">
            <a:extLst>
              <a:ext uri="{FF2B5EF4-FFF2-40B4-BE49-F238E27FC236}">
                <a16:creationId xmlns:a16="http://schemas.microsoft.com/office/drawing/2014/main" id="{287355E0-80E7-440C-99F9-68C3E0D74BA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0" name="Oval 136">
            <a:extLst>
              <a:ext uri="{FF2B5EF4-FFF2-40B4-BE49-F238E27FC236}">
                <a16:creationId xmlns:a16="http://schemas.microsoft.com/office/drawing/2014/main" id="{59C55140-546B-4E18-A0FF-836E9932AC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1" name="Oval 137">
            <a:extLst>
              <a:ext uri="{FF2B5EF4-FFF2-40B4-BE49-F238E27FC236}">
                <a16:creationId xmlns:a16="http://schemas.microsoft.com/office/drawing/2014/main" id="{C7C24499-0182-494E-9167-798C48B69D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2" name="Oval 138">
            <a:extLst>
              <a:ext uri="{FF2B5EF4-FFF2-40B4-BE49-F238E27FC236}">
                <a16:creationId xmlns:a16="http://schemas.microsoft.com/office/drawing/2014/main" id="{BF4430FB-19C0-4095-9BBB-9C7C370A35C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3" name="Freeform 139">
            <a:extLst>
              <a:ext uri="{FF2B5EF4-FFF2-40B4-BE49-F238E27FC236}">
                <a16:creationId xmlns:a16="http://schemas.microsoft.com/office/drawing/2014/main" id="{1434605E-F826-429B-AE04-7EE592695F4A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84" name="Freeform 140">
            <a:extLst>
              <a:ext uri="{FF2B5EF4-FFF2-40B4-BE49-F238E27FC236}">
                <a16:creationId xmlns:a16="http://schemas.microsoft.com/office/drawing/2014/main" id="{DF2C155C-A268-4058-BF7D-0F2350EDF7A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85" name="Freeform 141">
            <a:extLst>
              <a:ext uri="{FF2B5EF4-FFF2-40B4-BE49-F238E27FC236}">
                <a16:creationId xmlns:a16="http://schemas.microsoft.com/office/drawing/2014/main" id="{4E481D95-EC0C-406D-89E3-CC4FB7A64DD4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86" name="Freeform 142">
            <a:extLst>
              <a:ext uri="{FF2B5EF4-FFF2-40B4-BE49-F238E27FC236}">
                <a16:creationId xmlns:a16="http://schemas.microsoft.com/office/drawing/2014/main" id="{B40E7358-CFDF-494A-9B52-8050E86C139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87" name="Oval 143">
            <a:extLst>
              <a:ext uri="{FF2B5EF4-FFF2-40B4-BE49-F238E27FC236}">
                <a16:creationId xmlns:a16="http://schemas.microsoft.com/office/drawing/2014/main" id="{810CB9FE-CE14-4988-BC86-F66FA072BD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8" name="Oval 144">
            <a:extLst>
              <a:ext uri="{FF2B5EF4-FFF2-40B4-BE49-F238E27FC236}">
                <a16:creationId xmlns:a16="http://schemas.microsoft.com/office/drawing/2014/main" id="{D93067A0-3523-4DE4-A0DB-C463D23E4EE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89" name="Oval 145">
            <a:extLst>
              <a:ext uri="{FF2B5EF4-FFF2-40B4-BE49-F238E27FC236}">
                <a16:creationId xmlns:a16="http://schemas.microsoft.com/office/drawing/2014/main" id="{E38E48DF-4511-4ECA-A6EC-6F77D043F5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0" name="Freeform 146">
            <a:extLst>
              <a:ext uri="{FF2B5EF4-FFF2-40B4-BE49-F238E27FC236}">
                <a16:creationId xmlns:a16="http://schemas.microsoft.com/office/drawing/2014/main" id="{754B7536-A697-426A-95A4-E9CED24DA425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91" name="Oval 147">
            <a:extLst>
              <a:ext uri="{FF2B5EF4-FFF2-40B4-BE49-F238E27FC236}">
                <a16:creationId xmlns:a16="http://schemas.microsoft.com/office/drawing/2014/main" id="{EB096DE2-3FA0-4055-89E0-0EEF786DE4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2" name="Oval 148">
            <a:extLst>
              <a:ext uri="{FF2B5EF4-FFF2-40B4-BE49-F238E27FC236}">
                <a16:creationId xmlns:a16="http://schemas.microsoft.com/office/drawing/2014/main" id="{8D2909EC-9442-4E6E-9D0F-B32C43A7CE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3" name="Oval 149">
            <a:extLst>
              <a:ext uri="{FF2B5EF4-FFF2-40B4-BE49-F238E27FC236}">
                <a16:creationId xmlns:a16="http://schemas.microsoft.com/office/drawing/2014/main" id="{500BEC79-1631-4E3A-83EA-3279A9C36C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4" name="Line 150">
            <a:extLst>
              <a:ext uri="{FF2B5EF4-FFF2-40B4-BE49-F238E27FC236}">
                <a16:creationId xmlns:a16="http://schemas.microsoft.com/office/drawing/2014/main" id="{59EE5029-29C3-439D-843E-9F6C07654B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95" name="Oval 151">
            <a:extLst>
              <a:ext uri="{FF2B5EF4-FFF2-40B4-BE49-F238E27FC236}">
                <a16:creationId xmlns:a16="http://schemas.microsoft.com/office/drawing/2014/main" id="{1FB0F272-E014-4F8A-BEAC-DE7660ADBB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6" name="Oval 152">
            <a:extLst>
              <a:ext uri="{FF2B5EF4-FFF2-40B4-BE49-F238E27FC236}">
                <a16:creationId xmlns:a16="http://schemas.microsoft.com/office/drawing/2014/main" id="{32000FDD-E8E9-494B-A5E2-7147C9E459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7" name="Oval 153">
            <a:extLst>
              <a:ext uri="{FF2B5EF4-FFF2-40B4-BE49-F238E27FC236}">
                <a16:creationId xmlns:a16="http://schemas.microsoft.com/office/drawing/2014/main" id="{E315520C-3E97-4DD3-B844-625D930E38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098" name="Freeform 154">
            <a:extLst>
              <a:ext uri="{FF2B5EF4-FFF2-40B4-BE49-F238E27FC236}">
                <a16:creationId xmlns:a16="http://schemas.microsoft.com/office/drawing/2014/main" id="{7876E610-E4E4-4BB4-8D03-B3C01C65495A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99" name="Line 155">
            <a:extLst>
              <a:ext uri="{FF2B5EF4-FFF2-40B4-BE49-F238E27FC236}">
                <a16:creationId xmlns:a16="http://schemas.microsoft.com/office/drawing/2014/main" id="{995C1F42-4737-42B0-9F86-E1AF6B04A3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0" name="Line 156">
            <a:extLst>
              <a:ext uri="{FF2B5EF4-FFF2-40B4-BE49-F238E27FC236}">
                <a16:creationId xmlns:a16="http://schemas.microsoft.com/office/drawing/2014/main" id="{DE0CF763-7943-4401-8062-6005244EA9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1" name="Line 157">
            <a:extLst>
              <a:ext uri="{FF2B5EF4-FFF2-40B4-BE49-F238E27FC236}">
                <a16:creationId xmlns:a16="http://schemas.microsoft.com/office/drawing/2014/main" id="{76F4CDEB-9D9F-4EC9-A4CD-8F204EC792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2" name="Freeform 158">
            <a:extLst>
              <a:ext uri="{FF2B5EF4-FFF2-40B4-BE49-F238E27FC236}">
                <a16:creationId xmlns:a16="http://schemas.microsoft.com/office/drawing/2014/main" id="{9916083A-6D60-4F82-9AC1-F9922508428A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3" name="Freeform 159">
            <a:extLst>
              <a:ext uri="{FF2B5EF4-FFF2-40B4-BE49-F238E27FC236}">
                <a16:creationId xmlns:a16="http://schemas.microsoft.com/office/drawing/2014/main" id="{2F11512A-7168-4AAB-8B17-9803A88B2B8D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4" name="Line 160">
            <a:extLst>
              <a:ext uri="{FF2B5EF4-FFF2-40B4-BE49-F238E27FC236}">
                <a16:creationId xmlns:a16="http://schemas.microsoft.com/office/drawing/2014/main" id="{1B06A12A-8162-4E41-8077-BFFFCD8055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5" name="Line 161">
            <a:extLst>
              <a:ext uri="{FF2B5EF4-FFF2-40B4-BE49-F238E27FC236}">
                <a16:creationId xmlns:a16="http://schemas.microsoft.com/office/drawing/2014/main" id="{0743131C-1DFA-469F-AB6B-E0EF488B3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6" name="Line 162">
            <a:extLst>
              <a:ext uri="{FF2B5EF4-FFF2-40B4-BE49-F238E27FC236}">
                <a16:creationId xmlns:a16="http://schemas.microsoft.com/office/drawing/2014/main" id="{0D156BF3-F5C8-4A9E-BD64-1BC61D6358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7" name="Freeform 163">
            <a:extLst>
              <a:ext uri="{FF2B5EF4-FFF2-40B4-BE49-F238E27FC236}">
                <a16:creationId xmlns:a16="http://schemas.microsoft.com/office/drawing/2014/main" id="{21C0E165-786C-4990-99C9-4AEE554E917A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8" name="Line 164">
            <a:extLst>
              <a:ext uri="{FF2B5EF4-FFF2-40B4-BE49-F238E27FC236}">
                <a16:creationId xmlns:a16="http://schemas.microsoft.com/office/drawing/2014/main" id="{BDF678F7-6764-49A0-9E5D-02FB0B6270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9" name="Freeform 165">
            <a:extLst>
              <a:ext uri="{FF2B5EF4-FFF2-40B4-BE49-F238E27FC236}">
                <a16:creationId xmlns:a16="http://schemas.microsoft.com/office/drawing/2014/main" id="{7C69FB4C-D9DF-44EC-8A83-C80FD7A20973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0" name="Freeform 166">
            <a:extLst>
              <a:ext uri="{FF2B5EF4-FFF2-40B4-BE49-F238E27FC236}">
                <a16:creationId xmlns:a16="http://schemas.microsoft.com/office/drawing/2014/main" id="{4FF00432-7E63-4D86-9E4D-719A2A50728E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1" name="Freeform 167">
            <a:extLst>
              <a:ext uri="{FF2B5EF4-FFF2-40B4-BE49-F238E27FC236}">
                <a16:creationId xmlns:a16="http://schemas.microsoft.com/office/drawing/2014/main" id="{83D17E5C-6B62-4AE1-BA33-21175F50E70D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2" name="Freeform 168">
            <a:extLst>
              <a:ext uri="{FF2B5EF4-FFF2-40B4-BE49-F238E27FC236}">
                <a16:creationId xmlns:a16="http://schemas.microsoft.com/office/drawing/2014/main" id="{BDA61319-9F7C-4DAB-8FB7-8B35A1E99E8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4" name="Oval 170">
            <a:extLst>
              <a:ext uri="{FF2B5EF4-FFF2-40B4-BE49-F238E27FC236}">
                <a16:creationId xmlns:a16="http://schemas.microsoft.com/office/drawing/2014/main" id="{32F7C41F-D8D1-40DA-9D6B-0B3EBCFABE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15" name="Oval 171">
            <a:extLst>
              <a:ext uri="{FF2B5EF4-FFF2-40B4-BE49-F238E27FC236}">
                <a16:creationId xmlns:a16="http://schemas.microsoft.com/office/drawing/2014/main" id="{446E0F75-7338-44D8-BDD2-81632CF9F4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16" name="Oval 172">
            <a:extLst>
              <a:ext uri="{FF2B5EF4-FFF2-40B4-BE49-F238E27FC236}">
                <a16:creationId xmlns:a16="http://schemas.microsoft.com/office/drawing/2014/main" id="{18863411-F586-4ABC-87E4-D6B393ED36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17" name="Oval 173">
            <a:extLst>
              <a:ext uri="{FF2B5EF4-FFF2-40B4-BE49-F238E27FC236}">
                <a16:creationId xmlns:a16="http://schemas.microsoft.com/office/drawing/2014/main" id="{CB4643B1-CFE7-4A18-906D-F657E77097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18" name="Oval 174">
            <a:extLst>
              <a:ext uri="{FF2B5EF4-FFF2-40B4-BE49-F238E27FC236}">
                <a16:creationId xmlns:a16="http://schemas.microsoft.com/office/drawing/2014/main" id="{29A8D2CB-36C3-4447-9A98-278FBBF70C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19" name="Oval 175">
            <a:extLst>
              <a:ext uri="{FF2B5EF4-FFF2-40B4-BE49-F238E27FC236}">
                <a16:creationId xmlns:a16="http://schemas.microsoft.com/office/drawing/2014/main" id="{25F3F431-D4F3-496E-8F4E-752F1F53CA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0" name="Oval 176">
            <a:extLst>
              <a:ext uri="{FF2B5EF4-FFF2-40B4-BE49-F238E27FC236}">
                <a16:creationId xmlns:a16="http://schemas.microsoft.com/office/drawing/2014/main" id="{B9C2F430-CD00-42F9-8C91-46B18D11FA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2" name="Oval 178">
            <a:extLst>
              <a:ext uri="{FF2B5EF4-FFF2-40B4-BE49-F238E27FC236}">
                <a16:creationId xmlns:a16="http://schemas.microsoft.com/office/drawing/2014/main" id="{0EF605E0-401C-469F-ABBE-CDA3DA13D8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3" name="Oval 179">
            <a:extLst>
              <a:ext uri="{FF2B5EF4-FFF2-40B4-BE49-F238E27FC236}">
                <a16:creationId xmlns:a16="http://schemas.microsoft.com/office/drawing/2014/main" id="{50BE62C0-AED1-428C-AD4C-71D5DFF9C3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4" name="Oval 180">
            <a:extLst>
              <a:ext uri="{FF2B5EF4-FFF2-40B4-BE49-F238E27FC236}">
                <a16:creationId xmlns:a16="http://schemas.microsoft.com/office/drawing/2014/main" id="{A01D7ECD-B353-42BC-8D47-2BC9DA80A7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5" name="Oval 181">
            <a:extLst>
              <a:ext uri="{FF2B5EF4-FFF2-40B4-BE49-F238E27FC236}">
                <a16:creationId xmlns:a16="http://schemas.microsoft.com/office/drawing/2014/main" id="{C2725FA2-04A8-4539-A1E7-FCAAB9ECA9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6" name="Oval 182">
            <a:extLst>
              <a:ext uri="{FF2B5EF4-FFF2-40B4-BE49-F238E27FC236}">
                <a16:creationId xmlns:a16="http://schemas.microsoft.com/office/drawing/2014/main" id="{D217028A-2F61-4C6E-8955-A8AE7A51E3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7" name="Oval 183">
            <a:extLst>
              <a:ext uri="{FF2B5EF4-FFF2-40B4-BE49-F238E27FC236}">
                <a16:creationId xmlns:a16="http://schemas.microsoft.com/office/drawing/2014/main" id="{B882FF7E-5990-4263-B34C-9CC0BD2416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8" name="Freeform 184">
            <a:extLst>
              <a:ext uri="{FF2B5EF4-FFF2-40B4-BE49-F238E27FC236}">
                <a16:creationId xmlns:a16="http://schemas.microsoft.com/office/drawing/2014/main" id="{F00BDCAB-1330-40E5-B488-549921C40048}"/>
              </a:ext>
            </a:extLst>
          </p:cNvPr>
          <p:cNvSpPr>
            <a:spLocks/>
          </p:cNvSpPr>
          <p:nvPr/>
        </p:nvSpPr>
        <p:spPr bwMode="auto">
          <a:xfrm>
            <a:off x="5905500" y="3409950"/>
            <a:ext cx="38100" cy="304800"/>
          </a:xfrm>
          <a:custGeom>
            <a:avLst/>
            <a:gdLst>
              <a:gd name="T0" fmla="*/ 0 w 24"/>
              <a:gd name="T1" fmla="*/ 0 h 192"/>
              <a:gd name="T2" fmla="*/ 24 w 24"/>
              <a:gd name="T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" h="192">
                <a:moveTo>
                  <a:pt x="0" y="0"/>
                </a:moveTo>
                <a:lnTo>
                  <a:pt x="24" y="192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7129" name="Text Box 185">
            <a:extLst>
              <a:ext uri="{FF2B5EF4-FFF2-40B4-BE49-F238E27FC236}">
                <a16:creationId xmlns:a16="http://schemas.microsoft.com/office/drawing/2014/main" id="{4DDD9FEE-2FAD-4B58-8F56-6D470FEEDBD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7130" name="Freeform 186">
            <a:extLst>
              <a:ext uri="{FF2B5EF4-FFF2-40B4-BE49-F238E27FC236}">
                <a16:creationId xmlns:a16="http://schemas.microsoft.com/office/drawing/2014/main" id="{F255AA89-9EFD-4ED4-AA01-FAD5827C32A5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1" name="Freeform 187">
            <a:extLst>
              <a:ext uri="{FF2B5EF4-FFF2-40B4-BE49-F238E27FC236}">
                <a16:creationId xmlns:a16="http://schemas.microsoft.com/office/drawing/2014/main" id="{8C962BA8-DF76-4539-A391-A79F249163D1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2" name="Freeform 188">
            <a:extLst>
              <a:ext uri="{FF2B5EF4-FFF2-40B4-BE49-F238E27FC236}">
                <a16:creationId xmlns:a16="http://schemas.microsoft.com/office/drawing/2014/main" id="{D90306ED-9E85-4DD6-A422-2A81BB65154D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3" name="Freeform 189">
            <a:extLst>
              <a:ext uri="{FF2B5EF4-FFF2-40B4-BE49-F238E27FC236}">
                <a16:creationId xmlns:a16="http://schemas.microsoft.com/office/drawing/2014/main" id="{980941F9-9243-48BB-A4DB-4AAC63E0C6E9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4" name="Freeform 190">
            <a:extLst>
              <a:ext uri="{FF2B5EF4-FFF2-40B4-BE49-F238E27FC236}">
                <a16:creationId xmlns:a16="http://schemas.microsoft.com/office/drawing/2014/main" id="{16346810-8884-428D-A88B-C1E1C6AF048F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5" name="Freeform 191">
            <a:extLst>
              <a:ext uri="{FF2B5EF4-FFF2-40B4-BE49-F238E27FC236}">
                <a16:creationId xmlns:a16="http://schemas.microsoft.com/office/drawing/2014/main" id="{28841F80-5C40-4B64-8565-282A86F1A4B2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6" name="Freeform 192">
            <a:extLst>
              <a:ext uri="{FF2B5EF4-FFF2-40B4-BE49-F238E27FC236}">
                <a16:creationId xmlns:a16="http://schemas.microsoft.com/office/drawing/2014/main" id="{AD5C26FC-0153-4793-8BAC-ABDBC174DFC2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7" name="Freeform 193">
            <a:extLst>
              <a:ext uri="{FF2B5EF4-FFF2-40B4-BE49-F238E27FC236}">
                <a16:creationId xmlns:a16="http://schemas.microsoft.com/office/drawing/2014/main" id="{F593E313-9BE8-4C50-B9BF-98EC2A25F5DD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8" name="Freeform 194">
            <a:extLst>
              <a:ext uri="{FF2B5EF4-FFF2-40B4-BE49-F238E27FC236}">
                <a16:creationId xmlns:a16="http://schemas.microsoft.com/office/drawing/2014/main" id="{7E9BAAC4-7D74-45AE-A7EC-5778F87C907B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39" name="Oval 195">
            <a:extLst>
              <a:ext uri="{FF2B5EF4-FFF2-40B4-BE49-F238E27FC236}">
                <a16:creationId xmlns:a16="http://schemas.microsoft.com/office/drawing/2014/main" id="{6AA9A4A3-4C0F-4522-860F-F679A1BAA1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40" name="Oval 196">
            <a:extLst>
              <a:ext uri="{FF2B5EF4-FFF2-40B4-BE49-F238E27FC236}">
                <a16:creationId xmlns:a16="http://schemas.microsoft.com/office/drawing/2014/main" id="{3A710AFC-5CF2-4195-A502-701E116FD6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41" name="Text Box 197">
            <a:extLst>
              <a:ext uri="{FF2B5EF4-FFF2-40B4-BE49-F238E27FC236}">
                <a16:creationId xmlns:a16="http://schemas.microsoft.com/office/drawing/2014/main" id="{1CB2F9D8-9F5A-45DF-8E9D-BBA6CCF6F02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7142" name="Line 198">
            <a:extLst>
              <a:ext uri="{FF2B5EF4-FFF2-40B4-BE49-F238E27FC236}">
                <a16:creationId xmlns:a16="http://schemas.microsoft.com/office/drawing/2014/main" id="{AD58DE22-688C-47C3-92D5-D16A70223B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43" name="Oval 199">
            <a:extLst>
              <a:ext uri="{FF2B5EF4-FFF2-40B4-BE49-F238E27FC236}">
                <a16:creationId xmlns:a16="http://schemas.microsoft.com/office/drawing/2014/main" id="{FFD3A4B8-B40A-4CA8-8DD7-569057F4AE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44" name="Oval 200">
            <a:extLst>
              <a:ext uri="{FF2B5EF4-FFF2-40B4-BE49-F238E27FC236}">
                <a16:creationId xmlns:a16="http://schemas.microsoft.com/office/drawing/2014/main" id="{DD1C310A-DEB8-4E12-A428-8D2070C50B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45" name="Text Box 201">
            <a:extLst>
              <a:ext uri="{FF2B5EF4-FFF2-40B4-BE49-F238E27FC236}">
                <a16:creationId xmlns:a16="http://schemas.microsoft.com/office/drawing/2014/main" id="{AAC9B53E-B7F0-4892-AB5E-62DD5033780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7146" name="Line 202">
            <a:extLst>
              <a:ext uri="{FF2B5EF4-FFF2-40B4-BE49-F238E27FC236}">
                <a16:creationId xmlns:a16="http://schemas.microsoft.com/office/drawing/2014/main" id="{5D7F9523-D7DB-43C0-9A3A-718FD9BFC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47" name="Freeform 203">
            <a:extLst>
              <a:ext uri="{FF2B5EF4-FFF2-40B4-BE49-F238E27FC236}">
                <a16:creationId xmlns:a16="http://schemas.microsoft.com/office/drawing/2014/main" id="{0CDE1D8B-A8D0-45D5-BB5F-220FE8B3DFAF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0" name="Freeform 206">
            <a:extLst>
              <a:ext uri="{FF2B5EF4-FFF2-40B4-BE49-F238E27FC236}">
                <a16:creationId xmlns:a16="http://schemas.microsoft.com/office/drawing/2014/main" id="{AD5E4A28-0109-4CA4-941B-B345F1888E7E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1" name="Freeform 207">
            <a:extLst>
              <a:ext uri="{FF2B5EF4-FFF2-40B4-BE49-F238E27FC236}">
                <a16:creationId xmlns:a16="http://schemas.microsoft.com/office/drawing/2014/main" id="{0B3A1E20-11F9-4EDB-A190-B3F2FEDA23A6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2" name="Freeform 208">
            <a:extLst>
              <a:ext uri="{FF2B5EF4-FFF2-40B4-BE49-F238E27FC236}">
                <a16:creationId xmlns:a16="http://schemas.microsoft.com/office/drawing/2014/main" id="{2AC4496F-1CB3-4116-A0F3-44144A784BB4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3" name="Freeform 209">
            <a:extLst>
              <a:ext uri="{FF2B5EF4-FFF2-40B4-BE49-F238E27FC236}">
                <a16:creationId xmlns:a16="http://schemas.microsoft.com/office/drawing/2014/main" id="{B17E7FFB-B3C4-4A61-9B0F-9E673756676F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4" name="Freeform 210">
            <a:extLst>
              <a:ext uri="{FF2B5EF4-FFF2-40B4-BE49-F238E27FC236}">
                <a16:creationId xmlns:a16="http://schemas.microsoft.com/office/drawing/2014/main" id="{186E535C-B72B-4BD0-83A1-BD94A36C8FC3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5" name="Freeform 211">
            <a:extLst>
              <a:ext uri="{FF2B5EF4-FFF2-40B4-BE49-F238E27FC236}">
                <a16:creationId xmlns:a16="http://schemas.microsoft.com/office/drawing/2014/main" id="{AD07F4C1-A4E3-4EC5-BC6E-118562315419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6" name="Freeform 212">
            <a:extLst>
              <a:ext uri="{FF2B5EF4-FFF2-40B4-BE49-F238E27FC236}">
                <a16:creationId xmlns:a16="http://schemas.microsoft.com/office/drawing/2014/main" id="{03699B98-4DBF-4E14-950E-11F53B6E2800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7" name="Freeform 213">
            <a:extLst>
              <a:ext uri="{FF2B5EF4-FFF2-40B4-BE49-F238E27FC236}">
                <a16:creationId xmlns:a16="http://schemas.microsoft.com/office/drawing/2014/main" id="{40E0AB34-E2A0-4599-BC2E-EC73E5CDF2B9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8" name="Freeform 214">
            <a:extLst>
              <a:ext uri="{FF2B5EF4-FFF2-40B4-BE49-F238E27FC236}">
                <a16:creationId xmlns:a16="http://schemas.microsoft.com/office/drawing/2014/main" id="{828845D5-8C9C-42A0-B512-FD98DCC49D5D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59" name="Line 215">
            <a:extLst>
              <a:ext uri="{FF2B5EF4-FFF2-40B4-BE49-F238E27FC236}">
                <a16:creationId xmlns:a16="http://schemas.microsoft.com/office/drawing/2014/main" id="{D4F8DEF4-1595-45AC-B61B-8DFE694C5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0" name="Freeform 216">
            <a:extLst>
              <a:ext uri="{FF2B5EF4-FFF2-40B4-BE49-F238E27FC236}">
                <a16:creationId xmlns:a16="http://schemas.microsoft.com/office/drawing/2014/main" id="{FD5F7989-FCEF-4F7E-8ABD-AAEF333ECEED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1" name="Freeform 217">
            <a:extLst>
              <a:ext uri="{FF2B5EF4-FFF2-40B4-BE49-F238E27FC236}">
                <a16:creationId xmlns:a16="http://schemas.microsoft.com/office/drawing/2014/main" id="{D5B37AFA-92AF-45CE-A2A7-28D9A0940C2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2" name="Freeform 218">
            <a:extLst>
              <a:ext uri="{FF2B5EF4-FFF2-40B4-BE49-F238E27FC236}">
                <a16:creationId xmlns:a16="http://schemas.microsoft.com/office/drawing/2014/main" id="{675BF7F3-84CE-45F3-B1FE-3E091CB7C806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3" name="Freeform 219">
            <a:extLst>
              <a:ext uri="{FF2B5EF4-FFF2-40B4-BE49-F238E27FC236}">
                <a16:creationId xmlns:a16="http://schemas.microsoft.com/office/drawing/2014/main" id="{5E6273DF-2770-4AFB-893A-8C56395D448D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4" name="Freeform 220">
            <a:extLst>
              <a:ext uri="{FF2B5EF4-FFF2-40B4-BE49-F238E27FC236}">
                <a16:creationId xmlns:a16="http://schemas.microsoft.com/office/drawing/2014/main" id="{BE50D070-F7DC-4BC7-8918-A867A2B0A195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5" name="Freeform 221">
            <a:extLst>
              <a:ext uri="{FF2B5EF4-FFF2-40B4-BE49-F238E27FC236}">
                <a16:creationId xmlns:a16="http://schemas.microsoft.com/office/drawing/2014/main" id="{E48306E4-B463-41EB-A375-21778112B690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6" name="Text Box 222">
            <a:extLst>
              <a:ext uri="{FF2B5EF4-FFF2-40B4-BE49-F238E27FC236}">
                <a16:creationId xmlns:a16="http://schemas.microsoft.com/office/drawing/2014/main" id="{A4F28E01-F97E-4BC5-8A63-45B6AA4D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7167" name="Freeform 223">
            <a:extLst>
              <a:ext uri="{FF2B5EF4-FFF2-40B4-BE49-F238E27FC236}">
                <a16:creationId xmlns:a16="http://schemas.microsoft.com/office/drawing/2014/main" id="{207F40F9-214B-4548-BF40-F6C7D43FC061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8" name="Freeform 224">
            <a:extLst>
              <a:ext uri="{FF2B5EF4-FFF2-40B4-BE49-F238E27FC236}">
                <a16:creationId xmlns:a16="http://schemas.microsoft.com/office/drawing/2014/main" id="{C622D505-9AFE-488B-BFDC-E7F37EEDE60B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69" name="Text Box 225">
            <a:extLst>
              <a:ext uri="{FF2B5EF4-FFF2-40B4-BE49-F238E27FC236}">
                <a16:creationId xmlns:a16="http://schemas.microsoft.com/office/drawing/2014/main" id="{F81B0295-C64C-4C4D-953F-BFB34E171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7170" name="Freeform 226">
            <a:extLst>
              <a:ext uri="{FF2B5EF4-FFF2-40B4-BE49-F238E27FC236}">
                <a16:creationId xmlns:a16="http://schemas.microsoft.com/office/drawing/2014/main" id="{BEFC2B7C-5D6D-4B4B-8767-F3D093EB5ADA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71" name="Text Box 227">
            <a:extLst>
              <a:ext uri="{FF2B5EF4-FFF2-40B4-BE49-F238E27FC236}">
                <a16:creationId xmlns:a16="http://schemas.microsoft.com/office/drawing/2014/main" id="{6BCF4043-B54D-4ED3-B479-0FBC7764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7172" name="Oval 228">
            <a:extLst>
              <a:ext uri="{FF2B5EF4-FFF2-40B4-BE49-F238E27FC236}">
                <a16:creationId xmlns:a16="http://schemas.microsoft.com/office/drawing/2014/main" id="{B5B9FC0E-8CBA-4F44-937D-73AACE9190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73" name="Text Box 229">
            <a:extLst>
              <a:ext uri="{FF2B5EF4-FFF2-40B4-BE49-F238E27FC236}">
                <a16:creationId xmlns:a16="http://schemas.microsoft.com/office/drawing/2014/main" id="{6F227B39-F1EB-4F99-A4B4-6A151885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7174" name="Freeform 230">
            <a:extLst>
              <a:ext uri="{FF2B5EF4-FFF2-40B4-BE49-F238E27FC236}">
                <a16:creationId xmlns:a16="http://schemas.microsoft.com/office/drawing/2014/main" id="{792C9587-2AC5-414E-A2E2-E2633DEE3A99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7176" name="Freeform 232">
            <a:extLst>
              <a:ext uri="{FF2B5EF4-FFF2-40B4-BE49-F238E27FC236}">
                <a16:creationId xmlns:a16="http://schemas.microsoft.com/office/drawing/2014/main" id="{EAD5359A-FC20-4750-B22C-E72FC76607BF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78" name="Freeform 234">
            <a:extLst>
              <a:ext uri="{FF2B5EF4-FFF2-40B4-BE49-F238E27FC236}">
                <a16:creationId xmlns:a16="http://schemas.microsoft.com/office/drawing/2014/main" id="{8B129D30-F219-4A9F-BE80-FF5A48D5238C}"/>
              </a:ext>
            </a:extLst>
          </p:cNvPr>
          <p:cNvSpPr>
            <a:spLocks/>
          </p:cNvSpPr>
          <p:nvPr/>
        </p:nvSpPr>
        <p:spPr bwMode="auto">
          <a:xfrm>
            <a:off x="5773738" y="3232150"/>
            <a:ext cx="227012" cy="69850"/>
          </a:xfrm>
          <a:custGeom>
            <a:avLst/>
            <a:gdLst>
              <a:gd name="T0" fmla="*/ 0 w 143"/>
              <a:gd name="T1" fmla="*/ 0 h 44"/>
              <a:gd name="T2" fmla="*/ 143 w 143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44">
                <a:moveTo>
                  <a:pt x="0" y="0"/>
                </a:moveTo>
                <a:lnTo>
                  <a:pt x="143" y="4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80" name="Freeform 236">
            <a:extLst>
              <a:ext uri="{FF2B5EF4-FFF2-40B4-BE49-F238E27FC236}">
                <a16:creationId xmlns:a16="http://schemas.microsoft.com/office/drawing/2014/main" id="{A7AC586E-667D-49DF-8746-4236A57BAD16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3" name="Oval 169">
            <a:extLst>
              <a:ext uri="{FF2B5EF4-FFF2-40B4-BE49-F238E27FC236}">
                <a16:creationId xmlns:a16="http://schemas.microsoft.com/office/drawing/2014/main" id="{F2433ABF-C9E1-430A-9F69-A896E2A7B1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21" name="Oval 177">
            <a:extLst>
              <a:ext uri="{FF2B5EF4-FFF2-40B4-BE49-F238E27FC236}">
                <a16:creationId xmlns:a16="http://schemas.microsoft.com/office/drawing/2014/main" id="{21EC3349-665D-46A6-8E9E-3AA4205257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7181" name="Freeform 237">
            <a:extLst>
              <a:ext uri="{FF2B5EF4-FFF2-40B4-BE49-F238E27FC236}">
                <a16:creationId xmlns:a16="http://schemas.microsoft.com/office/drawing/2014/main" id="{C9AFAD55-41D6-45AB-9BA1-C8870480D786}"/>
              </a:ext>
            </a:extLst>
          </p:cNvPr>
          <p:cNvSpPr>
            <a:spLocks/>
          </p:cNvSpPr>
          <p:nvPr/>
        </p:nvSpPr>
        <p:spPr bwMode="auto">
          <a:xfrm>
            <a:off x="5876925" y="2124076"/>
            <a:ext cx="50800" cy="276225"/>
          </a:xfrm>
          <a:custGeom>
            <a:avLst/>
            <a:gdLst>
              <a:gd name="T0" fmla="*/ 0 w 32"/>
              <a:gd name="T1" fmla="*/ 174 h 174"/>
              <a:gd name="T2" fmla="*/ 32 w 32"/>
              <a:gd name="T3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74">
                <a:moveTo>
                  <a:pt x="0" y="174"/>
                </a:moveTo>
                <a:lnTo>
                  <a:pt x="3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82" name="Freeform 238">
            <a:extLst>
              <a:ext uri="{FF2B5EF4-FFF2-40B4-BE49-F238E27FC236}">
                <a16:creationId xmlns:a16="http://schemas.microsoft.com/office/drawing/2014/main" id="{6910D375-40FA-4151-A12C-FB3A9C18BEA0}"/>
              </a:ext>
            </a:extLst>
          </p:cNvPr>
          <p:cNvSpPr>
            <a:spLocks/>
          </p:cNvSpPr>
          <p:nvPr/>
        </p:nvSpPr>
        <p:spPr bwMode="auto">
          <a:xfrm>
            <a:off x="5775326" y="3022601"/>
            <a:ext cx="22225" cy="206375"/>
          </a:xfrm>
          <a:custGeom>
            <a:avLst/>
            <a:gdLst>
              <a:gd name="T0" fmla="*/ 0 w 14"/>
              <a:gd name="T1" fmla="*/ 130 h 130"/>
              <a:gd name="T2" fmla="*/ 14 w 14"/>
              <a:gd name="T3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" h="130">
                <a:moveTo>
                  <a:pt x="0" y="130"/>
                </a:moveTo>
                <a:lnTo>
                  <a:pt x="1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79" name="Text Box 235">
            <a:extLst>
              <a:ext uri="{FF2B5EF4-FFF2-40B4-BE49-F238E27FC236}">
                <a16:creationId xmlns:a16="http://schemas.microsoft.com/office/drawing/2014/main" id="{A7F816BC-F49C-478B-B65B-929F4C8B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7183" name="Text Box 239">
            <a:extLst>
              <a:ext uri="{FF2B5EF4-FFF2-40B4-BE49-F238E27FC236}">
                <a16:creationId xmlns:a16="http://schemas.microsoft.com/office/drawing/2014/main" id="{09CF403D-C7C5-4416-BA5B-07B8BAB60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3025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</a:t>
            </a:r>
          </a:p>
        </p:txBody>
      </p:sp>
      <p:sp>
        <p:nvSpPr>
          <p:cNvPr id="1107184" name="Text Box 240">
            <a:extLst>
              <a:ext uri="{FF2B5EF4-FFF2-40B4-BE49-F238E27FC236}">
                <a16:creationId xmlns:a16="http://schemas.microsoft.com/office/drawing/2014/main" id="{70E27021-A62A-4ED0-97EC-70B9AF4CF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07185" name="Freeform 241">
            <a:extLst>
              <a:ext uri="{FF2B5EF4-FFF2-40B4-BE49-F238E27FC236}">
                <a16:creationId xmlns:a16="http://schemas.microsoft.com/office/drawing/2014/main" id="{891A7FFB-ED49-49E3-A12B-844C297E2B4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07189" name="Group 245">
            <a:extLst>
              <a:ext uri="{FF2B5EF4-FFF2-40B4-BE49-F238E27FC236}">
                <a16:creationId xmlns:a16="http://schemas.microsoft.com/office/drawing/2014/main" id="{8B01BC62-D873-49F7-AE0B-C0B60EB1A08F}"/>
              </a:ext>
            </a:extLst>
          </p:cNvPr>
          <p:cNvGrpSpPr>
            <a:grpSpLocks/>
          </p:cNvGrpSpPr>
          <p:nvPr/>
        </p:nvGrpSpPr>
        <p:grpSpPr bwMode="auto">
          <a:xfrm>
            <a:off x="5502276" y="2533653"/>
            <a:ext cx="1482725" cy="427038"/>
            <a:chOff x="2506" y="1596"/>
            <a:chExt cx="934" cy="269"/>
          </a:xfrm>
        </p:grpSpPr>
        <p:sp>
          <p:nvSpPr>
            <p:cNvPr id="1107187" name="Line 243">
              <a:extLst>
                <a:ext uri="{FF2B5EF4-FFF2-40B4-BE49-F238E27FC236}">
                  <a16:creationId xmlns:a16="http://schemas.microsoft.com/office/drawing/2014/main" id="{04AEA418-1C83-4BB1-84C5-DF61B6843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06" y="1596"/>
              <a:ext cx="296" cy="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188" name="Text Box 244">
              <a:extLst>
                <a:ext uri="{FF2B5EF4-FFF2-40B4-BE49-F238E27FC236}">
                  <a16:creationId xmlns:a16="http://schemas.microsoft.com/office/drawing/2014/main" id="{92370E2A-4BCD-40FB-A60C-283C71251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868" y="1667"/>
              <a:ext cx="572" cy="19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en-US"/>
                <a:t>zero slot</a:t>
              </a:r>
            </a:p>
          </p:txBody>
        </p:sp>
      </p:grpSp>
      <p:sp>
        <p:nvSpPr>
          <p:cNvPr id="243" name="Rectangle 7">
            <a:extLst>
              <a:ext uri="{FF2B5EF4-FFF2-40B4-BE49-F238E27FC236}">
                <a16:creationId xmlns:a16="http://schemas.microsoft.com/office/drawing/2014/main" id="{7EA3226B-0528-49B3-BA67-9BF501D14612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30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Freeform 2">
            <a:extLst>
              <a:ext uri="{FF2B5EF4-FFF2-40B4-BE49-F238E27FC236}">
                <a16:creationId xmlns:a16="http://schemas.microsoft.com/office/drawing/2014/main" id="{5028C43D-1903-4293-9D2B-EEA205612F7E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8995" name="Freeform 3">
            <a:extLst>
              <a:ext uri="{FF2B5EF4-FFF2-40B4-BE49-F238E27FC236}">
                <a16:creationId xmlns:a16="http://schemas.microsoft.com/office/drawing/2014/main" id="{4CBB520C-C507-454E-BCA9-C8D4408A26B5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96" name="Line 4">
            <a:extLst>
              <a:ext uri="{FF2B5EF4-FFF2-40B4-BE49-F238E27FC236}">
                <a16:creationId xmlns:a16="http://schemas.microsoft.com/office/drawing/2014/main" id="{3C28CED3-7D99-4AF2-BCB5-4AF63DE07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97" name="Freeform 5">
            <a:extLst>
              <a:ext uri="{FF2B5EF4-FFF2-40B4-BE49-F238E27FC236}">
                <a16:creationId xmlns:a16="http://schemas.microsoft.com/office/drawing/2014/main" id="{E39AA2FD-39CA-420A-9124-38604519FB32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98" name="Freeform 6">
            <a:extLst>
              <a:ext uri="{FF2B5EF4-FFF2-40B4-BE49-F238E27FC236}">
                <a16:creationId xmlns:a16="http://schemas.microsoft.com/office/drawing/2014/main" id="{A345C309-B453-440C-A92A-8038503DD50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0" name="Freeform 8">
            <a:extLst>
              <a:ext uri="{FF2B5EF4-FFF2-40B4-BE49-F238E27FC236}">
                <a16:creationId xmlns:a16="http://schemas.microsoft.com/office/drawing/2014/main" id="{9399B99F-CE4E-4B39-882B-088080080C59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292 w 3552"/>
              <a:gd name="T27" fmla="*/ 1022 h 3174"/>
              <a:gd name="T28" fmla="*/ 877 w 3552"/>
              <a:gd name="T29" fmla="*/ 1430 h 3174"/>
              <a:gd name="T30" fmla="*/ 1280 w 3552"/>
              <a:gd name="T31" fmla="*/ 1034 h 3174"/>
              <a:gd name="T32" fmla="*/ 1392 w 3552"/>
              <a:gd name="T33" fmla="*/ 330 h 3174"/>
              <a:gd name="T34" fmla="*/ 988 w 3552"/>
              <a:gd name="T35" fmla="*/ 550 h 3174"/>
              <a:gd name="T36" fmla="*/ 812 w 3552"/>
              <a:gd name="T37" fmla="*/ 957 h 3174"/>
              <a:gd name="T38" fmla="*/ 402 w 3552"/>
              <a:gd name="T39" fmla="*/ 1313 h 3174"/>
              <a:gd name="T40" fmla="*/ 342 w 3552"/>
              <a:gd name="T41" fmla="*/ 1686 h 3174"/>
              <a:gd name="T42" fmla="*/ 270 w 3552"/>
              <a:gd name="T43" fmla="*/ 2076 h 3174"/>
              <a:gd name="T44" fmla="*/ 420 w 3552"/>
              <a:gd name="T45" fmla="*/ 2592 h 3174"/>
              <a:gd name="T46" fmla="*/ 952 w 3552"/>
              <a:gd name="T47" fmla="*/ 2689 h 3174"/>
              <a:gd name="T48" fmla="*/ 1237 w 3552"/>
              <a:gd name="T49" fmla="*/ 3085 h 3174"/>
              <a:gd name="T50" fmla="*/ 1795 w 3552"/>
              <a:gd name="T51" fmla="*/ 3127 h 3174"/>
              <a:gd name="T52" fmla="*/ 2220 w 3552"/>
              <a:gd name="T53" fmla="*/ 3174 h 3174"/>
              <a:gd name="T54" fmla="*/ 2759 w 3552"/>
              <a:gd name="T55" fmla="*/ 3172 h 3174"/>
              <a:gd name="T56" fmla="*/ 3120 w 3552"/>
              <a:gd name="T57" fmla="*/ 3036 h 3174"/>
              <a:gd name="T58" fmla="*/ 3384 w 3552"/>
              <a:gd name="T59" fmla="*/ 2796 h 3174"/>
              <a:gd name="T60" fmla="*/ 3470 w 3552"/>
              <a:gd name="T61" fmla="*/ 2367 h 3174"/>
              <a:gd name="T62" fmla="*/ 3504 w 3552"/>
              <a:gd name="T63" fmla="*/ 1770 h 3174"/>
              <a:gd name="T64" fmla="*/ 3354 w 3552"/>
              <a:gd name="T65" fmla="*/ 1254 h 3174"/>
              <a:gd name="T66" fmla="*/ 3552 w 3552"/>
              <a:gd name="T67" fmla="*/ 732 h 3174"/>
              <a:gd name="T68" fmla="*/ 3462 w 3552"/>
              <a:gd name="T69" fmla="*/ 408 h 3174"/>
              <a:gd name="T70" fmla="*/ 3054 w 3552"/>
              <a:gd name="T71" fmla="*/ 90 h 3174"/>
              <a:gd name="T72" fmla="*/ 2358 w 3552"/>
              <a:gd name="T73" fmla="*/ 96 h 3174"/>
              <a:gd name="T74" fmla="*/ 1734 w 3552"/>
              <a:gd name="T75" fmla="*/ 0 h 3174"/>
              <a:gd name="T76" fmla="*/ 918 w 3552"/>
              <a:gd name="T77" fmla="*/ 102 h 3174"/>
              <a:gd name="T78" fmla="*/ 150 w 3552"/>
              <a:gd name="T79" fmla="*/ 150 h 3174"/>
              <a:gd name="T80" fmla="*/ 54 w 3552"/>
              <a:gd name="T8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1" name="Freeform 9">
            <a:extLst>
              <a:ext uri="{FF2B5EF4-FFF2-40B4-BE49-F238E27FC236}">
                <a16:creationId xmlns:a16="http://schemas.microsoft.com/office/drawing/2014/main" id="{3A19B480-A8B8-46B7-AAB1-3A13565147B1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2" name="Freeform 10">
            <a:extLst>
              <a:ext uri="{FF2B5EF4-FFF2-40B4-BE49-F238E27FC236}">
                <a16:creationId xmlns:a16="http://schemas.microsoft.com/office/drawing/2014/main" id="{4E170395-425F-46AB-8A91-070014459F24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3" name="Line 11">
            <a:extLst>
              <a:ext uri="{FF2B5EF4-FFF2-40B4-BE49-F238E27FC236}">
                <a16:creationId xmlns:a16="http://schemas.microsoft.com/office/drawing/2014/main" id="{035E3A0F-A7B2-4751-B8D1-CE56A20A6B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4" name="Freeform 12">
            <a:extLst>
              <a:ext uri="{FF2B5EF4-FFF2-40B4-BE49-F238E27FC236}">
                <a16:creationId xmlns:a16="http://schemas.microsoft.com/office/drawing/2014/main" id="{13FDAC1F-F063-4D4F-B9B1-0BE81093C375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5" name="Freeform 13">
            <a:extLst>
              <a:ext uri="{FF2B5EF4-FFF2-40B4-BE49-F238E27FC236}">
                <a16:creationId xmlns:a16="http://schemas.microsoft.com/office/drawing/2014/main" id="{53662744-5FA0-4C34-A494-E51BFE2673A7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6" name="Freeform 14">
            <a:extLst>
              <a:ext uri="{FF2B5EF4-FFF2-40B4-BE49-F238E27FC236}">
                <a16:creationId xmlns:a16="http://schemas.microsoft.com/office/drawing/2014/main" id="{D7A2956E-6EAF-4EA4-8AA3-50DB2AF8892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7" name="Line 15">
            <a:extLst>
              <a:ext uri="{FF2B5EF4-FFF2-40B4-BE49-F238E27FC236}">
                <a16:creationId xmlns:a16="http://schemas.microsoft.com/office/drawing/2014/main" id="{DB922B78-E548-4D21-AC94-A1A5497AE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8" name="Freeform 16">
            <a:extLst>
              <a:ext uri="{FF2B5EF4-FFF2-40B4-BE49-F238E27FC236}">
                <a16:creationId xmlns:a16="http://schemas.microsoft.com/office/drawing/2014/main" id="{14631F4F-94A5-41AE-8783-95D13AD18F5E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9" name="Freeform 17">
            <a:extLst>
              <a:ext uri="{FF2B5EF4-FFF2-40B4-BE49-F238E27FC236}">
                <a16:creationId xmlns:a16="http://schemas.microsoft.com/office/drawing/2014/main" id="{C808769F-C797-438B-926E-862661A9F439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0" name="Line 18">
            <a:extLst>
              <a:ext uri="{FF2B5EF4-FFF2-40B4-BE49-F238E27FC236}">
                <a16:creationId xmlns:a16="http://schemas.microsoft.com/office/drawing/2014/main" id="{C6AEB65E-C0BA-4608-A174-FA24E1BBA2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1" name="Line 19">
            <a:extLst>
              <a:ext uri="{FF2B5EF4-FFF2-40B4-BE49-F238E27FC236}">
                <a16:creationId xmlns:a16="http://schemas.microsoft.com/office/drawing/2014/main" id="{7AEB91C6-A792-4168-8FD4-9D99D2D1C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2" name="Line 20">
            <a:extLst>
              <a:ext uri="{FF2B5EF4-FFF2-40B4-BE49-F238E27FC236}">
                <a16:creationId xmlns:a16="http://schemas.microsoft.com/office/drawing/2014/main" id="{CFA499C4-E925-425C-8A22-DBB641E03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3" name="Line 21">
            <a:extLst>
              <a:ext uri="{FF2B5EF4-FFF2-40B4-BE49-F238E27FC236}">
                <a16:creationId xmlns:a16="http://schemas.microsoft.com/office/drawing/2014/main" id="{22B58020-D7BA-4D8B-9BDE-1F85D3D502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4" name="Line 22">
            <a:extLst>
              <a:ext uri="{FF2B5EF4-FFF2-40B4-BE49-F238E27FC236}">
                <a16:creationId xmlns:a16="http://schemas.microsoft.com/office/drawing/2014/main" id="{D218D525-017C-41A4-9503-FA2B230B57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5" name="Freeform 23">
            <a:extLst>
              <a:ext uri="{FF2B5EF4-FFF2-40B4-BE49-F238E27FC236}">
                <a16:creationId xmlns:a16="http://schemas.microsoft.com/office/drawing/2014/main" id="{C98C3044-C50C-4B2A-8EFD-A48AAF7E9BE9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6" name="Line 24">
            <a:extLst>
              <a:ext uri="{FF2B5EF4-FFF2-40B4-BE49-F238E27FC236}">
                <a16:creationId xmlns:a16="http://schemas.microsoft.com/office/drawing/2014/main" id="{9AD03927-5A37-4F2B-BCED-CEDA99CFF2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7" name="Line 25">
            <a:extLst>
              <a:ext uri="{FF2B5EF4-FFF2-40B4-BE49-F238E27FC236}">
                <a16:creationId xmlns:a16="http://schemas.microsoft.com/office/drawing/2014/main" id="{A00B48FF-AD4A-4B31-A2E3-42AB58E8B5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8" name="Line 26">
            <a:extLst>
              <a:ext uri="{FF2B5EF4-FFF2-40B4-BE49-F238E27FC236}">
                <a16:creationId xmlns:a16="http://schemas.microsoft.com/office/drawing/2014/main" id="{71EFA6F2-A314-4006-923F-13EB75FB0B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9" name="Line 27">
            <a:extLst>
              <a:ext uri="{FF2B5EF4-FFF2-40B4-BE49-F238E27FC236}">
                <a16:creationId xmlns:a16="http://schemas.microsoft.com/office/drawing/2014/main" id="{BD697667-8D4E-48DE-B05F-6E92F5F7B3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0" name="Freeform 28">
            <a:extLst>
              <a:ext uri="{FF2B5EF4-FFF2-40B4-BE49-F238E27FC236}">
                <a16:creationId xmlns:a16="http://schemas.microsoft.com/office/drawing/2014/main" id="{0F42DF21-C5AB-460E-BACF-6B287D74FE38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1" name="Line 29">
            <a:extLst>
              <a:ext uri="{FF2B5EF4-FFF2-40B4-BE49-F238E27FC236}">
                <a16:creationId xmlns:a16="http://schemas.microsoft.com/office/drawing/2014/main" id="{C88A26C5-DDC0-4D20-98EF-C156FFBF53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2" name="Freeform 30">
            <a:extLst>
              <a:ext uri="{FF2B5EF4-FFF2-40B4-BE49-F238E27FC236}">
                <a16:creationId xmlns:a16="http://schemas.microsoft.com/office/drawing/2014/main" id="{FCA7BDE6-92D1-4E6E-87F6-578F211DEF5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3" name="Line 31">
            <a:extLst>
              <a:ext uri="{FF2B5EF4-FFF2-40B4-BE49-F238E27FC236}">
                <a16:creationId xmlns:a16="http://schemas.microsoft.com/office/drawing/2014/main" id="{42CB62BE-B3D2-4A69-AFAB-CDA93E713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4" name="Line 32">
            <a:extLst>
              <a:ext uri="{FF2B5EF4-FFF2-40B4-BE49-F238E27FC236}">
                <a16:creationId xmlns:a16="http://schemas.microsoft.com/office/drawing/2014/main" id="{03DE2DA1-5BFD-442C-8DB3-1A47D23A7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5" name="Freeform 33">
            <a:extLst>
              <a:ext uri="{FF2B5EF4-FFF2-40B4-BE49-F238E27FC236}">
                <a16:creationId xmlns:a16="http://schemas.microsoft.com/office/drawing/2014/main" id="{CBD60F0C-AE8B-4FAF-8638-7CB28FD64B66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6" name="Line 34">
            <a:extLst>
              <a:ext uri="{FF2B5EF4-FFF2-40B4-BE49-F238E27FC236}">
                <a16:creationId xmlns:a16="http://schemas.microsoft.com/office/drawing/2014/main" id="{CCEA665C-7BBA-46AA-B80D-ED55E3D9D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7" name="Freeform 35">
            <a:extLst>
              <a:ext uri="{FF2B5EF4-FFF2-40B4-BE49-F238E27FC236}">
                <a16:creationId xmlns:a16="http://schemas.microsoft.com/office/drawing/2014/main" id="{1D39CDE4-DBE4-422B-9873-91ABD2D4349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8" name="Line 36">
            <a:extLst>
              <a:ext uri="{FF2B5EF4-FFF2-40B4-BE49-F238E27FC236}">
                <a16:creationId xmlns:a16="http://schemas.microsoft.com/office/drawing/2014/main" id="{6E0D73E4-1382-4306-8886-CC90B2116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9" name="Line 37">
            <a:extLst>
              <a:ext uri="{FF2B5EF4-FFF2-40B4-BE49-F238E27FC236}">
                <a16:creationId xmlns:a16="http://schemas.microsoft.com/office/drawing/2014/main" id="{47F175E8-9CEE-4348-991D-E883FC0EC5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0" name="Line 38">
            <a:extLst>
              <a:ext uri="{FF2B5EF4-FFF2-40B4-BE49-F238E27FC236}">
                <a16:creationId xmlns:a16="http://schemas.microsoft.com/office/drawing/2014/main" id="{3E9CF066-EE1F-4635-A2F5-A93B693E75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1" name="Line 39">
            <a:extLst>
              <a:ext uri="{FF2B5EF4-FFF2-40B4-BE49-F238E27FC236}">
                <a16:creationId xmlns:a16="http://schemas.microsoft.com/office/drawing/2014/main" id="{D228D81B-C141-4023-8580-32354DD53E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2" name="Line 40">
            <a:extLst>
              <a:ext uri="{FF2B5EF4-FFF2-40B4-BE49-F238E27FC236}">
                <a16:creationId xmlns:a16="http://schemas.microsoft.com/office/drawing/2014/main" id="{9AF58432-7868-41F6-94A3-7B5F30C370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3" name="Freeform 41">
            <a:extLst>
              <a:ext uri="{FF2B5EF4-FFF2-40B4-BE49-F238E27FC236}">
                <a16:creationId xmlns:a16="http://schemas.microsoft.com/office/drawing/2014/main" id="{6DEE59B7-7933-48C4-85E1-AFC2E8BABC98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4" name="Line 42">
            <a:extLst>
              <a:ext uri="{FF2B5EF4-FFF2-40B4-BE49-F238E27FC236}">
                <a16:creationId xmlns:a16="http://schemas.microsoft.com/office/drawing/2014/main" id="{08624E13-5DDC-4C75-B68A-19BF92D40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5" name="Freeform 43">
            <a:extLst>
              <a:ext uri="{FF2B5EF4-FFF2-40B4-BE49-F238E27FC236}">
                <a16:creationId xmlns:a16="http://schemas.microsoft.com/office/drawing/2014/main" id="{B67338B1-2DD6-479E-91C0-F2A78B510E1E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6" name="Line 44">
            <a:extLst>
              <a:ext uri="{FF2B5EF4-FFF2-40B4-BE49-F238E27FC236}">
                <a16:creationId xmlns:a16="http://schemas.microsoft.com/office/drawing/2014/main" id="{0C56757A-CCBA-4641-A2E4-977D786B7A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7" name="Line 45">
            <a:extLst>
              <a:ext uri="{FF2B5EF4-FFF2-40B4-BE49-F238E27FC236}">
                <a16:creationId xmlns:a16="http://schemas.microsoft.com/office/drawing/2014/main" id="{7A6C98FA-BF96-4847-B283-8A432CE35E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8" name="Line 46">
            <a:extLst>
              <a:ext uri="{FF2B5EF4-FFF2-40B4-BE49-F238E27FC236}">
                <a16:creationId xmlns:a16="http://schemas.microsoft.com/office/drawing/2014/main" id="{5D1E0D7C-0D37-497B-9B8E-32C726313F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9" name="Line 47">
            <a:extLst>
              <a:ext uri="{FF2B5EF4-FFF2-40B4-BE49-F238E27FC236}">
                <a16:creationId xmlns:a16="http://schemas.microsoft.com/office/drawing/2014/main" id="{1BFBAFB7-F951-4F6D-B02F-F101E76DBF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0" name="Line 48">
            <a:extLst>
              <a:ext uri="{FF2B5EF4-FFF2-40B4-BE49-F238E27FC236}">
                <a16:creationId xmlns:a16="http://schemas.microsoft.com/office/drawing/2014/main" id="{6AABEAB3-F63F-447B-A862-C0F5E0B0F3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1" name="Line 49">
            <a:extLst>
              <a:ext uri="{FF2B5EF4-FFF2-40B4-BE49-F238E27FC236}">
                <a16:creationId xmlns:a16="http://schemas.microsoft.com/office/drawing/2014/main" id="{366E939F-3A12-4E92-9F21-FC79E8A14C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2" name="Line 50">
            <a:extLst>
              <a:ext uri="{FF2B5EF4-FFF2-40B4-BE49-F238E27FC236}">
                <a16:creationId xmlns:a16="http://schemas.microsoft.com/office/drawing/2014/main" id="{A7C25B35-9D8D-4E35-A547-C936A71D27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3" name="Line 51">
            <a:extLst>
              <a:ext uri="{FF2B5EF4-FFF2-40B4-BE49-F238E27FC236}">
                <a16:creationId xmlns:a16="http://schemas.microsoft.com/office/drawing/2014/main" id="{A5636097-9AE7-4944-A5B9-F1C3BAD631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4" name="Freeform 52">
            <a:extLst>
              <a:ext uri="{FF2B5EF4-FFF2-40B4-BE49-F238E27FC236}">
                <a16:creationId xmlns:a16="http://schemas.microsoft.com/office/drawing/2014/main" id="{D923EA09-9719-46A9-B32E-AA1DC736A091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5" name="Freeform 53">
            <a:extLst>
              <a:ext uri="{FF2B5EF4-FFF2-40B4-BE49-F238E27FC236}">
                <a16:creationId xmlns:a16="http://schemas.microsoft.com/office/drawing/2014/main" id="{FA6F37E0-623D-4DBE-B748-CBF89B7C9E09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6" name="Line 54">
            <a:extLst>
              <a:ext uri="{FF2B5EF4-FFF2-40B4-BE49-F238E27FC236}">
                <a16:creationId xmlns:a16="http://schemas.microsoft.com/office/drawing/2014/main" id="{A616E861-6C7B-46BD-8929-50E33AB2F8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7" name="Freeform 55">
            <a:extLst>
              <a:ext uri="{FF2B5EF4-FFF2-40B4-BE49-F238E27FC236}">
                <a16:creationId xmlns:a16="http://schemas.microsoft.com/office/drawing/2014/main" id="{FF547E23-7A80-4AF0-945E-E5DE80EFAEE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8" name="Freeform 56">
            <a:extLst>
              <a:ext uri="{FF2B5EF4-FFF2-40B4-BE49-F238E27FC236}">
                <a16:creationId xmlns:a16="http://schemas.microsoft.com/office/drawing/2014/main" id="{B9E5005E-55B1-4EF5-B507-E0919500B71F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9" name="Line 57">
            <a:extLst>
              <a:ext uri="{FF2B5EF4-FFF2-40B4-BE49-F238E27FC236}">
                <a16:creationId xmlns:a16="http://schemas.microsoft.com/office/drawing/2014/main" id="{D3486BD0-4779-40BF-B6FB-387F996BA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0" name="Freeform 58">
            <a:extLst>
              <a:ext uri="{FF2B5EF4-FFF2-40B4-BE49-F238E27FC236}">
                <a16:creationId xmlns:a16="http://schemas.microsoft.com/office/drawing/2014/main" id="{E791B4E7-A6E3-42E2-9EB5-3D6031F1A9D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1" name="Line 59">
            <a:extLst>
              <a:ext uri="{FF2B5EF4-FFF2-40B4-BE49-F238E27FC236}">
                <a16:creationId xmlns:a16="http://schemas.microsoft.com/office/drawing/2014/main" id="{67E5B82C-F277-4616-B11F-89969C9FED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2" name="Freeform 60">
            <a:extLst>
              <a:ext uri="{FF2B5EF4-FFF2-40B4-BE49-F238E27FC236}">
                <a16:creationId xmlns:a16="http://schemas.microsoft.com/office/drawing/2014/main" id="{BBD68DD3-79D4-484E-921F-1418FF3D443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3" name="Oval 61">
            <a:extLst>
              <a:ext uri="{FF2B5EF4-FFF2-40B4-BE49-F238E27FC236}">
                <a16:creationId xmlns:a16="http://schemas.microsoft.com/office/drawing/2014/main" id="{02B65A18-EBE4-44AD-931E-7BFDE5C4B9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54" name="Line 62">
            <a:extLst>
              <a:ext uri="{FF2B5EF4-FFF2-40B4-BE49-F238E27FC236}">
                <a16:creationId xmlns:a16="http://schemas.microsoft.com/office/drawing/2014/main" id="{236A3775-101C-4174-9C5D-76720CA0AE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5" name="Line 63">
            <a:extLst>
              <a:ext uri="{FF2B5EF4-FFF2-40B4-BE49-F238E27FC236}">
                <a16:creationId xmlns:a16="http://schemas.microsoft.com/office/drawing/2014/main" id="{EE4FC92E-016A-49F9-B996-5EBED2CE9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6" name="Freeform 64">
            <a:extLst>
              <a:ext uri="{FF2B5EF4-FFF2-40B4-BE49-F238E27FC236}">
                <a16:creationId xmlns:a16="http://schemas.microsoft.com/office/drawing/2014/main" id="{46DA6E18-0607-4A39-8BD4-132F78367BC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7" name="Line 65">
            <a:extLst>
              <a:ext uri="{FF2B5EF4-FFF2-40B4-BE49-F238E27FC236}">
                <a16:creationId xmlns:a16="http://schemas.microsoft.com/office/drawing/2014/main" id="{1024B39D-6D45-411E-A701-FF83A97F89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58" name="Text Box 66">
            <a:extLst>
              <a:ext uri="{FF2B5EF4-FFF2-40B4-BE49-F238E27FC236}">
                <a16:creationId xmlns:a16="http://schemas.microsoft.com/office/drawing/2014/main" id="{07BDADDB-713E-4A17-9D7B-60FEFFCAFDEE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09059" name="Line 67">
            <a:extLst>
              <a:ext uri="{FF2B5EF4-FFF2-40B4-BE49-F238E27FC236}">
                <a16:creationId xmlns:a16="http://schemas.microsoft.com/office/drawing/2014/main" id="{6C973D5E-EFCD-4039-855C-6B60801B1B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0" name="Line 68">
            <a:extLst>
              <a:ext uri="{FF2B5EF4-FFF2-40B4-BE49-F238E27FC236}">
                <a16:creationId xmlns:a16="http://schemas.microsoft.com/office/drawing/2014/main" id="{86B99065-AFF2-481D-868C-F5D68D8E8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1" name="Line 69">
            <a:extLst>
              <a:ext uri="{FF2B5EF4-FFF2-40B4-BE49-F238E27FC236}">
                <a16:creationId xmlns:a16="http://schemas.microsoft.com/office/drawing/2014/main" id="{3F01FAFE-762C-435A-B6CF-FFA52CDE3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2" name="Freeform 70">
            <a:extLst>
              <a:ext uri="{FF2B5EF4-FFF2-40B4-BE49-F238E27FC236}">
                <a16:creationId xmlns:a16="http://schemas.microsoft.com/office/drawing/2014/main" id="{542B843C-CD98-4AFB-8017-493EDE48C7F7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3" name="Line 71">
            <a:extLst>
              <a:ext uri="{FF2B5EF4-FFF2-40B4-BE49-F238E27FC236}">
                <a16:creationId xmlns:a16="http://schemas.microsoft.com/office/drawing/2014/main" id="{9908A0CF-59BD-44A1-9FB2-4EFF4E4494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4" name="Freeform 72">
            <a:extLst>
              <a:ext uri="{FF2B5EF4-FFF2-40B4-BE49-F238E27FC236}">
                <a16:creationId xmlns:a16="http://schemas.microsoft.com/office/drawing/2014/main" id="{EDFE66A6-C30A-4C5A-95CB-308BED58C60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5" name="Freeform 73">
            <a:extLst>
              <a:ext uri="{FF2B5EF4-FFF2-40B4-BE49-F238E27FC236}">
                <a16:creationId xmlns:a16="http://schemas.microsoft.com/office/drawing/2014/main" id="{821CF047-417B-41F7-802C-D631A9741EF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6" name="Freeform 74">
            <a:extLst>
              <a:ext uri="{FF2B5EF4-FFF2-40B4-BE49-F238E27FC236}">
                <a16:creationId xmlns:a16="http://schemas.microsoft.com/office/drawing/2014/main" id="{1B25EF48-381A-4E47-B266-6A15217A8A1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7" name="Freeform 75">
            <a:extLst>
              <a:ext uri="{FF2B5EF4-FFF2-40B4-BE49-F238E27FC236}">
                <a16:creationId xmlns:a16="http://schemas.microsoft.com/office/drawing/2014/main" id="{08BFC58F-80DC-429B-B4B1-8F76A6A04A07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8" name="Freeform 76">
            <a:extLst>
              <a:ext uri="{FF2B5EF4-FFF2-40B4-BE49-F238E27FC236}">
                <a16:creationId xmlns:a16="http://schemas.microsoft.com/office/drawing/2014/main" id="{36744CCC-38B6-495E-83BD-49CD27BF71A5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69" name="Oval 77">
            <a:extLst>
              <a:ext uri="{FF2B5EF4-FFF2-40B4-BE49-F238E27FC236}">
                <a16:creationId xmlns:a16="http://schemas.microsoft.com/office/drawing/2014/main" id="{D806E46B-3A4E-489D-9F69-0DAE022157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70" name="Line 78">
            <a:extLst>
              <a:ext uri="{FF2B5EF4-FFF2-40B4-BE49-F238E27FC236}">
                <a16:creationId xmlns:a16="http://schemas.microsoft.com/office/drawing/2014/main" id="{536988DF-49D5-4B5B-954F-F86D30321B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1" name="Line 79">
            <a:extLst>
              <a:ext uri="{FF2B5EF4-FFF2-40B4-BE49-F238E27FC236}">
                <a16:creationId xmlns:a16="http://schemas.microsoft.com/office/drawing/2014/main" id="{0F115546-4E5F-4AB5-8102-C8CB80F7F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2" name="Freeform 80">
            <a:extLst>
              <a:ext uri="{FF2B5EF4-FFF2-40B4-BE49-F238E27FC236}">
                <a16:creationId xmlns:a16="http://schemas.microsoft.com/office/drawing/2014/main" id="{B86EEE9D-E570-4C3D-B888-DB0FCD894F9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3" name="Oval 81">
            <a:extLst>
              <a:ext uri="{FF2B5EF4-FFF2-40B4-BE49-F238E27FC236}">
                <a16:creationId xmlns:a16="http://schemas.microsoft.com/office/drawing/2014/main" id="{958F5205-8FF8-459C-AE17-D0EFC4163B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74" name="Line 82">
            <a:extLst>
              <a:ext uri="{FF2B5EF4-FFF2-40B4-BE49-F238E27FC236}">
                <a16:creationId xmlns:a16="http://schemas.microsoft.com/office/drawing/2014/main" id="{91791640-319B-4D40-82EF-135A1E3DE3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5" name="Oval 83">
            <a:extLst>
              <a:ext uri="{FF2B5EF4-FFF2-40B4-BE49-F238E27FC236}">
                <a16:creationId xmlns:a16="http://schemas.microsoft.com/office/drawing/2014/main" id="{5A19889A-D129-4604-AFB3-486D0461FA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76" name="Freeform 84">
            <a:extLst>
              <a:ext uri="{FF2B5EF4-FFF2-40B4-BE49-F238E27FC236}">
                <a16:creationId xmlns:a16="http://schemas.microsoft.com/office/drawing/2014/main" id="{EC676886-DF25-4C56-AF9E-94CF76932B66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7" name="Freeform 85">
            <a:extLst>
              <a:ext uri="{FF2B5EF4-FFF2-40B4-BE49-F238E27FC236}">
                <a16:creationId xmlns:a16="http://schemas.microsoft.com/office/drawing/2014/main" id="{97AFECA8-71A1-42AD-A6A5-5417A10FB642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78" name="Oval 86">
            <a:extLst>
              <a:ext uri="{FF2B5EF4-FFF2-40B4-BE49-F238E27FC236}">
                <a16:creationId xmlns:a16="http://schemas.microsoft.com/office/drawing/2014/main" id="{5B8D6F0B-6620-4203-A830-6535250DC2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79" name="Line 87">
            <a:extLst>
              <a:ext uri="{FF2B5EF4-FFF2-40B4-BE49-F238E27FC236}">
                <a16:creationId xmlns:a16="http://schemas.microsoft.com/office/drawing/2014/main" id="{DAE230FE-CA00-4A78-907E-085C3CAF0A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0" name="Oval 88">
            <a:extLst>
              <a:ext uri="{FF2B5EF4-FFF2-40B4-BE49-F238E27FC236}">
                <a16:creationId xmlns:a16="http://schemas.microsoft.com/office/drawing/2014/main" id="{DA75322C-A74D-405E-87F9-516AB060F1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81" name="Freeform 89">
            <a:extLst>
              <a:ext uri="{FF2B5EF4-FFF2-40B4-BE49-F238E27FC236}">
                <a16:creationId xmlns:a16="http://schemas.microsoft.com/office/drawing/2014/main" id="{B0264C2B-EB01-4B7B-BE70-F688F8A58676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2" name="Freeform 90">
            <a:extLst>
              <a:ext uri="{FF2B5EF4-FFF2-40B4-BE49-F238E27FC236}">
                <a16:creationId xmlns:a16="http://schemas.microsoft.com/office/drawing/2014/main" id="{2AEEBE9C-020E-4884-93EF-C4BC98739FE1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3" name="Line 91">
            <a:extLst>
              <a:ext uri="{FF2B5EF4-FFF2-40B4-BE49-F238E27FC236}">
                <a16:creationId xmlns:a16="http://schemas.microsoft.com/office/drawing/2014/main" id="{F772AA34-463E-46D0-8F85-6E1FC890D2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4" name="Oval 92">
            <a:extLst>
              <a:ext uri="{FF2B5EF4-FFF2-40B4-BE49-F238E27FC236}">
                <a16:creationId xmlns:a16="http://schemas.microsoft.com/office/drawing/2014/main" id="{A23CF160-27F3-447B-B0CD-C3099F09AE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85" name="Freeform 93">
            <a:extLst>
              <a:ext uri="{FF2B5EF4-FFF2-40B4-BE49-F238E27FC236}">
                <a16:creationId xmlns:a16="http://schemas.microsoft.com/office/drawing/2014/main" id="{8C2F829B-3B99-47E6-9E4A-81DC70E29E36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6" name="Freeform 94">
            <a:extLst>
              <a:ext uri="{FF2B5EF4-FFF2-40B4-BE49-F238E27FC236}">
                <a16:creationId xmlns:a16="http://schemas.microsoft.com/office/drawing/2014/main" id="{FA39915F-7A18-403F-9413-553CC7FA3BE6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7" name="Freeform 95">
            <a:extLst>
              <a:ext uri="{FF2B5EF4-FFF2-40B4-BE49-F238E27FC236}">
                <a16:creationId xmlns:a16="http://schemas.microsoft.com/office/drawing/2014/main" id="{9D2247C9-3033-4989-8ADF-51C8F99F3B05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8" name="Line 96">
            <a:extLst>
              <a:ext uri="{FF2B5EF4-FFF2-40B4-BE49-F238E27FC236}">
                <a16:creationId xmlns:a16="http://schemas.microsoft.com/office/drawing/2014/main" id="{6380512C-830C-4583-B131-4D22CD4DA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89" name="Freeform 97">
            <a:extLst>
              <a:ext uri="{FF2B5EF4-FFF2-40B4-BE49-F238E27FC236}">
                <a16:creationId xmlns:a16="http://schemas.microsoft.com/office/drawing/2014/main" id="{DA8AF786-FED3-4F02-BE57-F24A96C88341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0" name="Freeform 98">
            <a:extLst>
              <a:ext uri="{FF2B5EF4-FFF2-40B4-BE49-F238E27FC236}">
                <a16:creationId xmlns:a16="http://schemas.microsoft.com/office/drawing/2014/main" id="{D5C8B028-3BA3-4440-8E37-67FFBD231F1F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1" name="Freeform 99">
            <a:extLst>
              <a:ext uri="{FF2B5EF4-FFF2-40B4-BE49-F238E27FC236}">
                <a16:creationId xmlns:a16="http://schemas.microsoft.com/office/drawing/2014/main" id="{923FE6BD-611E-4C94-A448-E9225F3911A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2" name="Oval 100">
            <a:extLst>
              <a:ext uri="{FF2B5EF4-FFF2-40B4-BE49-F238E27FC236}">
                <a16:creationId xmlns:a16="http://schemas.microsoft.com/office/drawing/2014/main" id="{49A7C891-708E-4F0E-9213-5B5D0180A74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93" name="Oval 101">
            <a:extLst>
              <a:ext uri="{FF2B5EF4-FFF2-40B4-BE49-F238E27FC236}">
                <a16:creationId xmlns:a16="http://schemas.microsoft.com/office/drawing/2014/main" id="{9E497B35-147C-46A4-93C1-37BEBD05FD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094" name="Line 102">
            <a:extLst>
              <a:ext uri="{FF2B5EF4-FFF2-40B4-BE49-F238E27FC236}">
                <a16:creationId xmlns:a16="http://schemas.microsoft.com/office/drawing/2014/main" id="{6828D376-1DB1-481E-93C9-86633FF39C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5" name="Line 103">
            <a:extLst>
              <a:ext uri="{FF2B5EF4-FFF2-40B4-BE49-F238E27FC236}">
                <a16:creationId xmlns:a16="http://schemas.microsoft.com/office/drawing/2014/main" id="{40978814-0E68-408A-89D5-D73AEF0FF3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6" name="Line 104">
            <a:extLst>
              <a:ext uri="{FF2B5EF4-FFF2-40B4-BE49-F238E27FC236}">
                <a16:creationId xmlns:a16="http://schemas.microsoft.com/office/drawing/2014/main" id="{F8964F88-D3A2-4702-9AEC-CB5D8471B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7" name="Line 105">
            <a:extLst>
              <a:ext uri="{FF2B5EF4-FFF2-40B4-BE49-F238E27FC236}">
                <a16:creationId xmlns:a16="http://schemas.microsoft.com/office/drawing/2014/main" id="{88509D64-498E-4B9E-803F-A7573B58D1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8" name="Line 106">
            <a:extLst>
              <a:ext uri="{FF2B5EF4-FFF2-40B4-BE49-F238E27FC236}">
                <a16:creationId xmlns:a16="http://schemas.microsoft.com/office/drawing/2014/main" id="{829D8C6B-3E10-4FC9-87A9-35BF21BEC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99" name="Line 107">
            <a:extLst>
              <a:ext uri="{FF2B5EF4-FFF2-40B4-BE49-F238E27FC236}">
                <a16:creationId xmlns:a16="http://schemas.microsoft.com/office/drawing/2014/main" id="{576628B9-556D-4CEE-9689-7CF74E515B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0" name="Line 108">
            <a:extLst>
              <a:ext uri="{FF2B5EF4-FFF2-40B4-BE49-F238E27FC236}">
                <a16:creationId xmlns:a16="http://schemas.microsoft.com/office/drawing/2014/main" id="{277F83CF-66F3-4EEE-AD1C-AADE344BB1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1" name="Line 109">
            <a:extLst>
              <a:ext uri="{FF2B5EF4-FFF2-40B4-BE49-F238E27FC236}">
                <a16:creationId xmlns:a16="http://schemas.microsoft.com/office/drawing/2014/main" id="{38C3B817-2744-4F07-A260-CA10245882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2" name="Line 110">
            <a:extLst>
              <a:ext uri="{FF2B5EF4-FFF2-40B4-BE49-F238E27FC236}">
                <a16:creationId xmlns:a16="http://schemas.microsoft.com/office/drawing/2014/main" id="{E98BE4D5-47EC-4626-8913-625DED187B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3" name="Line 111">
            <a:extLst>
              <a:ext uri="{FF2B5EF4-FFF2-40B4-BE49-F238E27FC236}">
                <a16:creationId xmlns:a16="http://schemas.microsoft.com/office/drawing/2014/main" id="{A37A306E-A796-45FA-877D-5C124AA374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4" name="Oval 112">
            <a:extLst>
              <a:ext uri="{FF2B5EF4-FFF2-40B4-BE49-F238E27FC236}">
                <a16:creationId xmlns:a16="http://schemas.microsoft.com/office/drawing/2014/main" id="{725B1529-AA02-4032-9338-FB7552B6A5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05" name="Oval 113">
            <a:extLst>
              <a:ext uri="{FF2B5EF4-FFF2-40B4-BE49-F238E27FC236}">
                <a16:creationId xmlns:a16="http://schemas.microsoft.com/office/drawing/2014/main" id="{DA9D4534-B0CE-4602-BBB8-A690CABD1B5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06" name="Line 114">
            <a:extLst>
              <a:ext uri="{FF2B5EF4-FFF2-40B4-BE49-F238E27FC236}">
                <a16:creationId xmlns:a16="http://schemas.microsoft.com/office/drawing/2014/main" id="{2345B30B-62EC-497C-AC91-C885C8C5E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7" name="Line 115">
            <a:extLst>
              <a:ext uri="{FF2B5EF4-FFF2-40B4-BE49-F238E27FC236}">
                <a16:creationId xmlns:a16="http://schemas.microsoft.com/office/drawing/2014/main" id="{84E46732-6C5B-4F4B-9BE4-4C36415C43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8" name="Line 116">
            <a:extLst>
              <a:ext uri="{FF2B5EF4-FFF2-40B4-BE49-F238E27FC236}">
                <a16:creationId xmlns:a16="http://schemas.microsoft.com/office/drawing/2014/main" id="{8DEEC697-C81F-4EAA-BF67-D140B5B6DD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09" name="Line 117">
            <a:extLst>
              <a:ext uri="{FF2B5EF4-FFF2-40B4-BE49-F238E27FC236}">
                <a16:creationId xmlns:a16="http://schemas.microsoft.com/office/drawing/2014/main" id="{C5AD5C36-7143-4E9D-B77D-300DB3EB08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0" name="Line 118">
            <a:extLst>
              <a:ext uri="{FF2B5EF4-FFF2-40B4-BE49-F238E27FC236}">
                <a16:creationId xmlns:a16="http://schemas.microsoft.com/office/drawing/2014/main" id="{7910FA5D-748D-4A78-8F27-9A82C2DEB1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1" name="Line 119">
            <a:extLst>
              <a:ext uri="{FF2B5EF4-FFF2-40B4-BE49-F238E27FC236}">
                <a16:creationId xmlns:a16="http://schemas.microsoft.com/office/drawing/2014/main" id="{8F8D04EE-1C5B-4A53-82FB-885EBBAAB8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2" name="Line 120">
            <a:extLst>
              <a:ext uri="{FF2B5EF4-FFF2-40B4-BE49-F238E27FC236}">
                <a16:creationId xmlns:a16="http://schemas.microsoft.com/office/drawing/2014/main" id="{8E334B00-1D67-4485-BBBB-43D6B83C4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3" name="Line 121">
            <a:extLst>
              <a:ext uri="{FF2B5EF4-FFF2-40B4-BE49-F238E27FC236}">
                <a16:creationId xmlns:a16="http://schemas.microsoft.com/office/drawing/2014/main" id="{8DBDCCFB-0874-4B84-AFE0-1B28F9C072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4" name="Line 122">
            <a:extLst>
              <a:ext uri="{FF2B5EF4-FFF2-40B4-BE49-F238E27FC236}">
                <a16:creationId xmlns:a16="http://schemas.microsoft.com/office/drawing/2014/main" id="{6EE8E4FB-6778-4695-966C-4BF46EC89F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5" name="Line 123">
            <a:extLst>
              <a:ext uri="{FF2B5EF4-FFF2-40B4-BE49-F238E27FC236}">
                <a16:creationId xmlns:a16="http://schemas.microsoft.com/office/drawing/2014/main" id="{773B019D-B7FA-4EAD-81FD-6EE22CB7D9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6" name="Line 124">
            <a:extLst>
              <a:ext uri="{FF2B5EF4-FFF2-40B4-BE49-F238E27FC236}">
                <a16:creationId xmlns:a16="http://schemas.microsoft.com/office/drawing/2014/main" id="{AB8FEDE0-0290-4582-8740-F8828350C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7" name="Line 125">
            <a:extLst>
              <a:ext uri="{FF2B5EF4-FFF2-40B4-BE49-F238E27FC236}">
                <a16:creationId xmlns:a16="http://schemas.microsoft.com/office/drawing/2014/main" id="{88F8C3F2-5816-4720-B536-ED65019982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8" name="Line 126">
            <a:extLst>
              <a:ext uri="{FF2B5EF4-FFF2-40B4-BE49-F238E27FC236}">
                <a16:creationId xmlns:a16="http://schemas.microsoft.com/office/drawing/2014/main" id="{D64D6A97-A905-43AE-911B-94402D6C07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19" name="Line 127">
            <a:extLst>
              <a:ext uri="{FF2B5EF4-FFF2-40B4-BE49-F238E27FC236}">
                <a16:creationId xmlns:a16="http://schemas.microsoft.com/office/drawing/2014/main" id="{31AFFCAD-092D-4714-B102-D793A5AE06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0" name="Line 128">
            <a:extLst>
              <a:ext uri="{FF2B5EF4-FFF2-40B4-BE49-F238E27FC236}">
                <a16:creationId xmlns:a16="http://schemas.microsoft.com/office/drawing/2014/main" id="{9FCD4093-739F-47B4-B9CB-3323A30A4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1" name="Line 129">
            <a:extLst>
              <a:ext uri="{FF2B5EF4-FFF2-40B4-BE49-F238E27FC236}">
                <a16:creationId xmlns:a16="http://schemas.microsoft.com/office/drawing/2014/main" id="{9432846E-1FC7-4F22-8CEB-04C6800BC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2" name="Line 130">
            <a:extLst>
              <a:ext uri="{FF2B5EF4-FFF2-40B4-BE49-F238E27FC236}">
                <a16:creationId xmlns:a16="http://schemas.microsoft.com/office/drawing/2014/main" id="{3393875F-E0B5-49DC-B11C-F383C4E47E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3" name="Freeform 131">
            <a:extLst>
              <a:ext uri="{FF2B5EF4-FFF2-40B4-BE49-F238E27FC236}">
                <a16:creationId xmlns:a16="http://schemas.microsoft.com/office/drawing/2014/main" id="{57B033A9-B161-4DD9-AA79-5678CBCFF040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4" name="Freeform 132">
            <a:extLst>
              <a:ext uri="{FF2B5EF4-FFF2-40B4-BE49-F238E27FC236}">
                <a16:creationId xmlns:a16="http://schemas.microsoft.com/office/drawing/2014/main" id="{3CE7C953-5310-4DFC-A2C4-72D7C01E785F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5" name="Freeform 133">
            <a:extLst>
              <a:ext uri="{FF2B5EF4-FFF2-40B4-BE49-F238E27FC236}">
                <a16:creationId xmlns:a16="http://schemas.microsoft.com/office/drawing/2014/main" id="{858BB4BD-9242-4B65-B7E9-E2A3691AE275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6" name="Freeform 134">
            <a:extLst>
              <a:ext uri="{FF2B5EF4-FFF2-40B4-BE49-F238E27FC236}">
                <a16:creationId xmlns:a16="http://schemas.microsoft.com/office/drawing/2014/main" id="{51E59413-BF16-4AC6-AB17-5574BAED9699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27" name="Oval 135">
            <a:extLst>
              <a:ext uri="{FF2B5EF4-FFF2-40B4-BE49-F238E27FC236}">
                <a16:creationId xmlns:a16="http://schemas.microsoft.com/office/drawing/2014/main" id="{1BEE0E31-3ABD-4F7E-9D79-780CE2B142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28" name="Oval 136">
            <a:extLst>
              <a:ext uri="{FF2B5EF4-FFF2-40B4-BE49-F238E27FC236}">
                <a16:creationId xmlns:a16="http://schemas.microsoft.com/office/drawing/2014/main" id="{A993CE5F-FB61-4565-8D7B-4EEBF0600F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29" name="Oval 137">
            <a:extLst>
              <a:ext uri="{FF2B5EF4-FFF2-40B4-BE49-F238E27FC236}">
                <a16:creationId xmlns:a16="http://schemas.microsoft.com/office/drawing/2014/main" id="{4598400B-1F80-47FD-AC57-F39BF11C9C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30" name="Oval 138">
            <a:extLst>
              <a:ext uri="{FF2B5EF4-FFF2-40B4-BE49-F238E27FC236}">
                <a16:creationId xmlns:a16="http://schemas.microsoft.com/office/drawing/2014/main" id="{80ABBB38-D3EE-49FA-993F-87AB7E4E73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31" name="Freeform 139">
            <a:extLst>
              <a:ext uri="{FF2B5EF4-FFF2-40B4-BE49-F238E27FC236}">
                <a16:creationId xmlns:a16="http://schemas.microsoft.com/office/drawing/2014/main" id="{7FD1F5B2-2FCF-4133-8F0E-F3B51827F807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32" name="Freeform 140">
            <a:extLst>
              <a:ext uri="{FF2B5EF4-FFF2-40B4-BE49-F238E27FC236}">
                <a16:creationId xmlns:a16="http://schemas.microsoft.com/office/drawing/2014/main" id="{C5222691-D96E-4220-8A6E-3A5CC0462486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33" name="Freeform 141">
            <a:extLst>
              <a:ext uri="{FF2B5EF4-FFF2-40B4-BE49-F238E27FC236}">
                <a16:creationId xmlns:a16="http://schemas.microsoft.com/office/drawing/2014/main" id="{2BDE0B53-7CF3-4A53-8EF8-10A3E2CB4EDE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34" name="Freeform 142">
            <a:extLst>
              <a:ext uri="{FF2B5EF4-FFF2-40B4-BE49-F238E27FC236}">
                <a16:creationId xmlns:a16="http://schemas.microsoft.com/office/drawing/2014/main" id="{928A52EA-FE54-4086-9612-C9E905B50D33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35" name="Oval 143">
            <a:extLst>
              <a:ext uri="{FF2B5EF4-FFF2-40B4-BE49-F238E27FC236}">
                <a16:creationId xmlns:a16="http://schemas.microsoft.com/office/drawing/2014/main" id="{0BA8B6E9-DED6-4C20-893B-089C53918D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36" name="Oval 144">
            <a:extLst>
              <a:ext uri="{FF2B5EF4-FFF2-40B4-BE49-F238E27FC236}">
                <a16:creationId xmlns:a16="http://schemas.microsoft.com/office/drawing/2014/main" id="{C4C8229F-0FA1-4060-9D6B-2C4C638168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37" name="Oval 145">
            <a:extLst>
              <a:ext uri="{FF2B5EF4-FFF2-40B4-BE49-F238E27FC236}">
                <a16:creationId xmlns:a16="http://schemas.microsoft.com/office/drawing/2014/main" id="{FA51F5AC-C59F-4C98-A3F3-69FEB58FA4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38" name="Freeform 146">
            <a:extLst>
              <a:ext uri="{FF2B5EF4-FFF2-40B4-BE49-F238E27FC236}">
                <a16:creationId xmlns:a16="http://schemas.microsoft.com/office/drawing/2014/main" id="{883FABE6-3845-4B31-8CC0-F9CBF031AC45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39" name="Oval 147">
            <a:extLst>
              <a:ext uri="{FF2B5EF4-FFF2-40B4-BE49-F238E27FC236}">
                <a16:creationId xmlns:a16="http://schemas.microsoft.com/office/drawing/2014/main" id="{C2A622DF-165B-440E-815D-3D34C01929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0" name="Oval 148">
            <a:extLst>
              <a:ext uri="{FF2B5EF4-FFF2-40B4-BE49-F238E27FC236}">
                <a16:creationId xmlns:a16="http://schemas.microsoft.com/office/drawing/2014/main" id="{386C50FD-B0F8-4851-AD85-EFB9BB1B77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1" name="Oval 149">
            <a:extLst>
              <a:ext uri="{FF2B5EF4-FFF2-40B4-BE49-F238E27FC236}">
                <a16:creationId xmlns:a16="http://schemas.microsoft.com/office/drawing/2014/main" id="{CC8F2C67-E438-4EFD-AFCF-2359F952B9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2" name="Line 150">
            <a:extLst>
              <a:ext uri="{FF2B5EF4-FFF2-40B4-BE49-F238E27FC236}">
                <a16:creationId xmlns:a16="http://schemas.microsoft.com/office/drawing/2014/main" id="{B28EA853-1363-4932-B66F-1F6EF81AC8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43" name="Oval 151">
            <a:extLst>
              <a:ext uri="{FF2B5EF4-FFF2-40B4-BE49-F238E27FC236}">
                <a16:creationId xmlns:a16="http://schemas.microsoft.com/office/drawing/2014/main" id="{8B95EA41-7F73-4F75-8730-26AF9F6C8E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4" name="Oval 152">
            <a:extLst>
              <a:ext uri="{FF2B5EF4-FFF2-40B4-BE49-F238E27FC236}">
                <a16:creationId xmlns:a16="http://schemas.microsoft.com/office/drawing/2014/main" id="{44CB5867-2160-4E37-AA13-E95C3F1667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5" name="Oval 153">
            <a:extLst>
              <a:ext uri="{FF2B5EF4-FFF2-40B4-BE49-F238E27FC236}">
                <a16:creationId xmlns:a16="http://schemas.microsoft.com/office/drawing/2014/main" id="{B9303408-3CA1-449E-B58A-6790C0DD30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46" name="Freeform 154">
            <a:extLst>
              <a:ext uri="{FF2B5EF4-FFF2-40B4-BE49-F238E27FC236}">
                <a16:creationId xmlns:a16="http://schemas.microsoft.com/office/drawing/2014/main" id="{5E410821-83C2-45E9-A59D-0DE86ED03DA9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47" name="Line 155">
            <a:extLst>
              <a:ext uri="{FF2B5EF4-FFF2-40B4-BE49-F238E27FC236}">
                <a16:creationId xmlns:a16="http://schemas.microsoft.com/office/drawing/2014/main" id="{DBBFA6CF-71DB-4BED-97E8-7E65DF4603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48" name="Line 156">
            <a:extLst>
              <a:ext uri="{FF2B5EF4-FFF2-40B4-BE49-F238E27FC236}">
                <a16:creationId xmlns:a16="http://schemas.microsoft.com/office/drawing/2014/main" id="{8428C2AF-E010-425D-A29F-1FE2860990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49" name="Line 157">
            <a:extLst>
              <a:ext uri="{FF2B5EF4-FFF2-40B4-BE49-F238E27FC236}">
                <a16:creationId xmlns:a16="http://schemas.microsoft.com/office/drawing/2014/main" id="{D4D3AB50-914E-4405-B37D-3597754165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0" name="Freeform 158">
            <a:extLst>
              <a:ext uri="{FF2B5EF4-FFF2-40B4-BE49-F238E27FC236}">
                <a16:creationId xmlns:a16="http://schemas.microsoft.com/office/drawing/2014/main" id="{26E2BFCE-8F88-416B-A937-B8331FB4D56C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1" name="Freeform 159">
            <a:extLst>
              <a:ext uri="{FF2B5EF4-FFF2-40B4-BE49-F238E27FC236}">
                <a16:creationId xmlns:a16="http://schemas.microsoft.com/office/drawing/2014/main" id="{10DC2616-1286-44EE-9F8D-EADC2DAFE554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2" name="Line 160">
            <a:extLst>
              <a:ext uri="{FF2B5EF4-FFF2-40B4-BE49-F238E27FC236}">
                <a16:creationId xmlns:a16="http://schemas.microsoft.com/office/drawing/2014/main" id="{EC7D80B4-A385-46E0-BA54-762332AA7F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3" name="Line 161">
            <a:extLst>
              <a:ext uri="{FF2B5EF4-FFF2-40B4-BE49-F238E27FC236}">
                <a16:creationId xmlns:a16="http://schemas.microsoft.com/office/drawing/2014/main" id="{75398AEB-E89A-4C22-975D-16B68434B9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4" name="Line 162">
            <a:extLst>
              <a:ext uri="{FF2B5EF4-FFF2-40B4-BE49-F238E27FC236}">
                <a16:creationId xmlns:a16="http://schemas.microsoft.com/office/drawing/2014/main" id="{10EC1960-0699-41CA-A61E-9C80FF8E01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5" name="Freeform 163">
            <a:extLst>
              <a:ext uri="{FF2B5EF4-FFF2-40B4-BE49-F238E27FC236}">
                <a16:creationId xmlns:a16="http://schemas.microsoft.com/office/drawing/2014/main" id="{7FCAEC66-8488-4B3A-8A6C-63159016B997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6" name="Line 164">
            <a:extLst>
              <a:ext uri="{FF2B5EF4-FFF2-40B4-BE49-F238E27FC236}">
                <a16:creationId xmlns:a16="http://schemas.microsoft.com/office/drawing/2014/main" id="{2823C51C-1844-435D-A256-80E6629F0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7" name="Freeform 165">
            <a:extLst>
              <a:ext uri="{FF2B5EF4-FFF2-40B4-BE49-F238E27FC236}">
                <a16:creationId xmlns:a16="http://schemas.microsoft.com/office/drawing/2014/main" id="{0076A993-E8C0-42A9-B499-3D00D07F931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8" name="Freeform 166">
            <a:extLst>
              <a:ext uri="{FF2B5EF4-FFF2-40B4-BE49-F238E27FC236}">
                <a16:creationId xmlns:a16="http://schemas.microsoft.com/office/drawing/2014/main" id="{0C873449-E683-4511-811F-2A1F8C0BF905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59" name="Freeform 167">
            <a:extLst>
              <a:ext uri="{FF2B5EF4-FFF2-40B4-BE49-F238E27FC236}">
                <a16:creationId xmlns:a16="http://schemas.microsoft.com/office/drawing/2014/main" id="{802C1745-0D9A-4A00-8F12-2E90082FC302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60" name="Freeform 168">
            <a:extLst>
              <a:ext uri="{FF2B5EF4-FFF2-40B4-BE49-F238E27FC236}">
                <a16:creationId xmlns:a16="http://schemas.microsoft.com/office/drawing/2014/main" id="{25CE4597-E53F-4911-A303-406CECF40DF2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61" name="Oval 169">
            <a:extLst>
              <a:ext uri="{FF2B5EF4-FFF2-40B4-BE49-F238E27FC236}">
                <a16:creationId xmlns:a16="http://schemas.microsoft.com/office/drawing/2014/main" id="{7EA58303-F045-41CE-BA74-B05F991A85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2" name="Oval 170">
            <a:extLst>
              <a:ext uri="{FF2B5EF4-FFF2-40B4-BE49-F238E27FC236}">
                <a16:creationId xmlns:a16="http://schemas.microsoft.com/office/drawing/2014/main" id="{C1BF56F4-C5B0-4668-BA01-CA27E60B9E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3" name="Oval 171">
            <a:extLst>
              <a:ext uri="{FF2B5EF4-FFF2-40B4-BE49-F238E27FC236}">
                <a16:creationId xmlns:a16="http://schemas.microsoft.com/office/drawing/2014/main" id="{14BDFE04-E442-47AF-89F2-667AA9C94E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4" name="Oval 172">
            <a:extLst>
              <a:ext uri="{FF2B5EF4-FFF2-40B4-BE49-F238E27FC236}">
                <a16:creationId xmlns:a16="http://schemas.microsoft.com/office/drawing/2014/main" id="{4E45F55E-ABDC-44C6-B4D9-6476FD6F1D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5" name="Oval 173">
            <a:extLst>
              <a:ext uri="{FF2B5EF4-FFF2-40B4-BE49-F238E27FC236}">
                <a16:creationId xmlns:a16="http://schemas.microsoft.com/office/drawing/2014/main" id="{35CF7208-E402-478C-8BE8-3B17F17D79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6" name="Oval 174">
            <a:extLst>
              <a:ext uri="{FF2B5EF4-FFF2-40B4-BE49-F238E27FC236}">
                <a16:creationId xmlns:a16="http://schemas.microsoft.com/office/drawing/2014/main" id="{E04A49AD-4117-489A-8C3E-FB0E45F256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7" name="Oval 175">
            <a:extLst>
              <a:ext uri="{FF2B5EF4-FFF2-40B4-BE49-F238E27FC236}">
                <a16:creationId xmlns:a16="http://schemas.microsoft.com/office/drawing/2014/main" id="{B9131C87-43A3-4621-9384-E6442500E1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8" name="Oval 176">
            <a:extLst>
              <a:ext uri="{FF2B5EF4-FFF2-40B4-BE49-F238E27FC236}">
                <a16:creationId xmlns:a16="http://schemas.microsoft.com/office/drawing/2014/main" id="{4F5DB9F4-B332-4F0A-B50E-2380728FE3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69" name="Oval 177">
            <a:extLst>
              <a:ext uri="{FF2B5EF4-FFF2-40B4-BE49-F238E27FC236}">
                <a16:creationId xmlns:a16="http://schemas.microsoft.com/office/drawing/2014/main" id="{F9729D14-E3CD-4C61-A26C-1BAB04FB7B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70" name="Oval 178">
            <a:extLst>
              <a:ext uri="{FF2B5EF4-FFF2-40B4-BE49-F238E27FC236}">
                <a16:creationId xmlns:a16="http://schemas.microsoft.com/office/drawing/2014/main" id="{668CA7A1-BBAC-472C-87F0-48F1F2CB72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71" name="Oval 179">
            <a:extLst>
              <a:ext uri="{FF2B5EF4-FFF2-40B4-BE49-F238E27FC236}">
                <a16:creationId xmlns:a16="http://schemas.microsoft.com/office/drawing/2014/main" id="{528732CC-D383-4539-BE94-D22664893C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72" name="Oval 180">
            <a:extLst>
              <a:ext uri="{FF2B5EF4-FFF2-40B4-BE49-F238E27FC236}">
                <a16:creationId xmlns:a16="http://schemas.microsoft.com/office/drawing/2014/main" id="{1C22C34B-879C-4D9C-A4EE-FEBD81177C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73" name="Oval 181">
            <a:extLst>
              <a:ext uri="{FF2B5EF4-FFF2-40B4-BE49-F238E27FC236}">
                <a16:creationId xmlns:a16="http://schemas.microsoft.com/office/drawing/2014/main" id="{08B1F496-08B8-4C14-BFA0-6E1BE565B7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74" name="Freeform 182">
            <a:extLst>
              <a:ext uri="{FF2B5EF4-FFF2-40B4-BE49-F238E27FC236}">
                <a16:creationId xmlns:a16="http://schemas.microsoft.com/office/drawing/2014/main" id="{3C2E11E2-ECAA-4DE3-9757-990924FD995E}"/>
              </a:ext>
            </a:extLst>
          </p:cNvPr>
          <p:cNvSpPr>
            <a:spLocks/>
          </p:cNvSpPr>
          <p:nvPr/>
        </p:nvSpPr>
        <p:spPr bwMode="auto">
          <a:xfrm>
            <a:off x="5905500" y="3409950"/>
            <a:ext cx="38100" cy="304800"/>
          </a:xfrm>
          <a:custGeom>
            <a:avLst/>
            <a:gdLst>
              <a:gd name="T0" fmla="*/ 0 w 24"/>
              <a:gd name="T1" fmla="*/ 0 h 192"/>
              <a:gd name="T2" fmla="*/ 24 w 24"/>
              <a:gd name="T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" h="192">
                <a:moveTo>
                  <a:pt x="0" y="0"/>
                </a:moveTo>
                <a:lnTo>
                  <a:pt x="24" y="192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9175" name="Text Box 183">
            <a:extLst>
              <a:ext uri="{FF2B5EF4-FFF2-40B4-BE49-F238E27FC236}">
                <a16:creationId xmlns:a16="http://schemas.microsoft.com/office/drawing/2014/main" id="{A9BBE0FA-F378-446E-B9A2-85B7ED46A9A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9176" name="Freeform 184">
            <a:extLst>
              <a:ext uri="{FF2B5EF4-FFF2-40B4-BE49-F238E27FC236}">
                <a16:creationId xmlns:a16="http://schemas.microsoft.com/office/drawing/2014/main" id="{882BFADA-DB41-431E-8647-09882ED33D2A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77" name="Freeform 185">
            <a:extLst>
              <a:ext uri="{FF2B5EF4-FFF2-40B4-BE49-F238E27FC236}">
                <a16:creationId xmlns:a16="http://schemas.microsoft.com/office/drawing/2014/main" id="{5ECF2E72-4B13-485F-ACC1-1B2840E68BEE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78" name="Freeform 186">
            <a:extLst>
              <a:ext uri="{FF2B5EF4-FFF2-40B4-BE49-F238E27FC236}">
                <a16:creationId xmlns:a16="http://schemas.microsoft.com/office/drawing/2014/main" id="{B2BDB44F-B970-4A28-97DD-DBE356363B3C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79" name="Freeform 187">
            <a:extLst>
              <a:ext uri="{FF2B5EF4-FFF2-40B4-BE49-F238E27FC236}">
                <a16:creationId xmlns:a16="http://schemas.microsoft.com/office/drawing/2014/main" id="{D4B2990C-DF57-469F-BDFA-1ECBD2C0C5A7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0" name="Freeform 188">
            <a:extLst>
              <a:ext uri="{FF2B5EF4-FFF2-40B4-BE49-F238E27FC236}">
                <a16:creationId xmlns:a16="http://schemas.microsoft.com/office/drawing/2014/main" id="{7C21B897-4093-4372-951B-70C5F45833D0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1" name="Freeform 189">
            <a:extLst>
              <a:ext uri="{FF2B5EF4-FFF2-40B4-BE49-F238E27FC236}">
                <a16:creationId xmlns:a16="http://schemas.microsoft.com/office/drawing/2014/main" id="{7F55D788-1B18-454F-B642-4E24A282FA11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2" name="Freeform 190">
            <a:extLst>
              <a:ext uri="{FF2B5EF4-FFF2-40B4-BE49-F238E27FC236}">
                <a16:creationId xmlns:a16="http://schemas.microsoft.com/office/drawing/2014/main" id="{397A6CDE-7434-4F8B-863C-3EA0B834BD67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3" name="Freeform 191">
            <a:extLst>
              <a:ext uri="{FF2B5EF4-FFF2-40B4-BE49-F238E27FC236}">
                <a16:creationId xmlns:a16="http://schemas.microsoft.com/office/drawing/2014/main" id="{33B42E18-BCD5-4844-BB95-530B021460B7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4" name="Freeform 192">
            <a:extLst>
              <a:ext uri="{FF2B5EF4-FFF2-40B4-BE49-F238E27FC236}">
                <a16:creationId xmlns:a16="http://schemas.microsoft.com/office/drawing/2014/main" id="{9C102765-D5D8-495E-B16A-4779CE64FA89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5" name="Oval 193">
            <a:extLst>
              <a:ext uri="{FF2B5EF4-FFF2-40B4-BE49-F238E27FC236}">
                <a16:creationId xmlns:a16="http://schemas.microsoft.com/office/drawing/2014/main" id="{01802D98-6B9A-4F2B-823C-D59C1AF2D8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86" name="Oval 194">
            <a:extLst>
              <a:ext uri="{FF2B5EF4-FFF2-40B4-BE49-F238E27FC236}">
                <a16:creationId xmlns:a16="http://schemas.microsoft.com/office/drawing/2014/main" id="{991DBFDA-028C-43EB-B8AE-82068F96A4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87" name="Text Box 195">
            <a:extLst>
              <a:ext uri="{FF2B5EF4-FFF2-40B4-BE49-F238E27FC236}">
                <a16:creationId xmlns:a16="http://schemas.microsoft.com/office/drawing/2014/main" id="{9F99066D-088B-4F43-A6B0-499B0368373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09188" name="Line 196">
            <a:extLst>
              <a:ext uri="{FF2B5EF4-FFF2-40B4-BE49-F238E27FC236}">
                <a16:creationId xmlns:a16="http://schemas.microsoft.com/office/drawing/2014/main" id="{62262647-A890-4632-AB49-F79C2E67EB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89" name="Oval 197">
            <a:extLst>
              <a:ext uri="{FF2B5EF4-FFF2-40B4-BE49-F238E27FC236}">
                <a16:creationId xmlns:a16="http://schemas.microsoft.com/office/drawing/2014/main" id="{21D1185D-3545-4183-BBB5-F46290C604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90" name="Oval 198">
            <a:extLst>
              <a:ext uri="{FF2B5EF4-FFF2-40B4-BE49-F238E27FC236}">
                <a16:creationId xmlns:a16="http://schemas.microsoft.com/office/drawing/2014/main" id="{6358CAED-D64C-4BB3-B86E-E53B33862B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191" name="Text Box 199">
            <a:extLst>
              <a:ext uri="{FF2B5EF4-FFF2-40B4-BE49-F238E27FC236}">
                <a16:creationId xmlns:a16="http://schemas.microsoft.com/office/drawing/2014/main" id="{3BAD03B6-59B4-4414-9723-84B73FD8D4F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09192" name="Line 200">
            <a:extLst>
              <a:ext uri="{FF2B5EF4-FFF2-40B4-BE49-F238E27FC236}">
                <a16:creationId xmlns:a16="http://schemas.microsoft.com/office/drawing/2014/main" id="{695DC77A-460B-480A-8538-DC0B80E11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3" name="Freeform 201">
            <a:extLst>
              <a:ext uri="{FF2B5EF4-FFF2-40B4-BE49-F238E27FC236}">
                <a16:creationId xmlns:a16="http://schemas.microsoft.com/office/drawing/2014/main" id="{4D635F78-43A2-47C1-9625-11D48942F045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4" name="Freeform 202">
            <a:extLst>
              <a:ext uri="{FF2B5EF4-FFF2-40B4-BE49-F238E27FC236}">
                <a16:creationId xmlns:a16="http://schemas.microsoft.com/office/drawing/2014/main" id="{98154074-B174-4ABD-B678-A01C2DB770A8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5" name="Freeform 203">
            <a:extLst>
              <a:ext uri="{FF2B5EF4-FFF2-40B4-BE49-F238E27FC236}">
                <a16:creationId xmlns:a16="http://schemas.microsoft.com/office/drawing/2014/main" id="{7A8A4C09-46CF-4E21-BC2A-68C3649085E3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6" name="Freeform 204">
            <a:extLst>
              <a:ext uri="{FF2B5EF4-FFF2-40B4-BE49-F238E27FC236}">
                <a16:creationId xmlns:a16="http://schemas.microsoft.com/office/drawing/2014/main" id="{BFA8652B-1DFA-46E8-A372-12FCC7E462BC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7" name="Freeform 205">
            <a:extLst>
              <a:ext uri="{FF2B5EF4-FFF2-40B4-BE49-F238E27FC236}">
                <a16:creationId xmlns:a16="http://schemas.microsoft.com/office/drawing/2014/main" id="{9BB617D0-A759-4EDF-8919-F49F45A1E3EF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8" name="Freeform 206">
            <a:extLst>
              <a:ext uri="{FF2B5EF4-FFF2-40B4-BE49-F238E27FC236}">
                <a16:creationId xmlns:a16="http://schemas.microsoft.com/office/drawing/2014/main" id="{10FC20AF-D2FF-4869-87D9-D836646F697D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9" name="Freeform 207">
            <a:extLst>
              <a:ext uri="{FF2B5EF4-FFF2-40B4-BE49-F238E27FC236}">
                <a16:creationId xmlns:a16="http://schemas.microsoft.com/office/drawing/2014/main" id="{E1F28BEE-EF22-47B9-A101-9D1A7AEA5A58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0" name="Freeform 208">
            <a:extLst>
              <a:ext uri="{FF2B5EF4-FFF2-40B4-BE49-F238E27FC236}">
                <a16:creationId xmlns:a16="http://schemas.microsoft.com/office/drawing/2014/main" id="{AEF806E3-E991-4823-A375-0C65523EF980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1" name="Freeform 209">
            <a:extLst>
              <a:ext uri="{FF2B5EF4-FFF2-40B4-BE49-F238E27FC236}">
                <a16:creationId xmlns:a16="http://schemas.microsoft.com/office/drawing/2014/main" id="{2F96BC11-E165-4C61-B67B-7AE0F1AC4F65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2" name="Freeform 210">
            <a:extLst>
              <a:ext uri="{FF2B5EF4-FFF2-40B4-BE49-F238E27FC236}">
                <a16:creationId xmlns:a16="http://schemas.microsoft.com/office/drawing/2014/main" id="{5746CF29-D498-4539-A823-8A18C85E7B25}"/>
              </a:ext>
            </a:extLst>
          </p:cNvPr>
          <p:cNvSpPr>
            <a:spLocks/>
          </p:cNvSpPr>
          <p:nvPr/>
        </p:nvSpPr>
        <p:spPr bwMode="auto">
          <a:xfrm>
            <a:off x="5886451" y="3762376"/>
            <a:ext cx="295275" cy="130175"/>
          </a:xfrm>
          <a:custGeom>
            <a:avLst/>
            <a:gdLst>
              <a:gd name="T0" fmla="*/ 0 w 186"/>
              <a:gd name="T1" fmla="*/ 82 h 82"/>
              <a:gd name="T2" fmla="*/ 186 w 186"/>
              <a:gd name="T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82">
                <a:moveTo>
                  <a:pt x="0" y="82"/>
                </a:moveTo>
                <a:lnTo>
                  <a:pt x="18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3" name="Line 211">
            <a:extLst>
              <a:ext uri="{FF2B5EF4-FFF2-40B4-BE49-F238E27FC236}">
                <a16:creationId xmlns:a16="http://schemas.microsoft.com/office/drawing/2014/main" id="{D8B6EAD4-5E37-4D45-BACB-6F0584ACC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4" name="Freeform 212">
            <a:extLst>
              <a:ext uri="{FF2B5EF4-FFF2-40B4-BE49-F238E27FC236}">
                <a16:creationId xmlns:a16="http://schemas.microsoft.com/office/drawing/2014/main" id="{AB9C2D7D-149F-424E-821B-69AFBA858124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5" name="Freeform 213">
            <a:extLst>
              <a:ext uri="{FF2B5EF4-FFF2-40B4-BE49-F238E27FC236}">
                <a16:creationId xmlns:a16="http://schemas.microsoft.com/office/drawing/2014/main" id="{8C3EB24A-975E-4A4D-86D6-68110EFED2F8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6" name="Freeform 214">
            <a:extLst>
              <a:ext uri="{FF2B5EF4-FFF2-40B4-BE49-F238E27FC236}">
                <a16:creationId xmlns:a16="http://schemas.microsoft.com/office/drawing/2014/main" id="{AECBE573-B46B-45FD-8EA6-53E06C231515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7" name="Freeform 215">
            <a:extLst>
              <a:ext uri="{FF2B5EF4-FFF2-40B4-BE49-F238E27FC236}">
                <a16:creationId xmlns:a16="http://schemas.microsoft.com/office/drawing/2014/main" id="{6619F636-5659-462B-B9C0-376358524A4D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8" name="Freeform 216">
            <a:extLst>
              <a:ext uri="{FF2B5EF4-FFF2-40B4-BE49-F238E27FC236}">
                <a16:creationId xmlns:a16="http://schemas.microsoft.com/office/drawing/2014/main" id="{220E9FBE-E61B-4A5A-B81B-4F0306A8F642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09" name="Freeform 217">
            <a:extLst>
              <a:ext uri="{FF2B5EF4-FFF2-40B4-BE49-F238E27FC236}">
                <a16:creationId xmlns:a16="http://schemas.microsoft.com/office/drawing/2014/main" id="{31EB82D0-36BA-4A0F-869E-7AACA209A6E4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10" name="Text Box 218">
            <a:extLst>
              <a:ext uri="{FF2B5EF4-FFF2-40B4-BE49-F238E27FC236}">
                <a16:creationId xmlns:a16="http://schemas.microsoft.com/office/drawing/2014/main" id="{5874990F-E44D-41AC-B04D-19174B98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9211" name="Freeform 219">
            <a:extLst>
              <a:ext uri="{FF2B5EF4-FFF2-40B4-BE49-F238E27FC236}">
                <a16:creationId xmlns:a16="http://schemas.microsoft.com/office/drawing/2014/main" id="{FBA5B796-F67C-48CB-B9D7-7E2566ECA340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12" name="Freeform 220">
            <a:extLst>
              <a:ext uri="{FF2B5EF4-FFF2-40B4-BE49-F238E27FC236}">
                <a16:creationId xmlns:a16="http://schemas.microsoft.com/office/drawing/2014/main" id="{CE908BB3-54F9-4EC1-B0A6-3AB5FB9589BF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13" name="Text Box 221">
            <a:extLst>
              <a:ext uri="{FF2B5EF4-FFF2-40B4-BE49-F238E27FC236}">
                <a16:creationId xmlns:a16="http://schemas.microsoft.com/office/drawing/2014/main" id="{6DDC59CA-C361-41EE-A365-3FC45DF1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09214" name="Freeform 222">
            <a:extLst>
              <a:ext uri="{FF2B5EF4-FFF2-40B4-BE49-F238E27FC236}">
                <a16:creationId xmlns:a16="http://schemas.microsoft.com/office/drawing/2014/main" id="{FC7A8680-EC55-40C7-BC09-7E9D2D6C37BB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15" name="Text Box 223">
            <a:extLst>
              <a:ext uri="{FF2B5EF4-FFF2-40B4-BE49-F238E27FC236}">
                <a16:creationId xmlns:a16="http://schemas.microsoft.com/office/drawing/2014/main" id="{1F51C3E0-C375-4CD5-90DD-A09874058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09216" name="Oval 224">
            <a:extLst>
              <a:ext uri="{FF2B5EF4-FFF2-40B4-BE49-F238E27FC236}">
                <a16:creationId xmlns:a16="http://schemas.microsoft.com/office/drawing/2014/main" id="{94145C9E-92D3-400E-87B0-2F87E38CA0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217" name="Text Box 225">
            <a:extLst>
              <a:ext uri="{FF2B5EF4-FFF2-40B4-BE49-F238E27FC236}">
                <a16:creationId xmlns:a16="http://schemas.microsoft.com/office/drawing/2014/main" id="{04B07D71-8147-4D8D-8E29-711D97A4B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09218" name="Freeform 226">
            <a:extLst>
              <a:ext uri="{FF2B5EF4-FFF2-40B4-BE49-F238E27FC236}">
                <a16:creationId xmlns:a16="http://schemas.microsoft.com/office/drawing/2014/main" id="{14B0163A-D914-4802-B515-9ED607ED8330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09219" name="Freeform 227">
            <a:extLst>
              <a:ext uri="{FF2B5EF4-FFF2-40B4-BE49-F238E27FC236}">
                <a16:creationId xmlns:a16="http://schemas.microsoft.com/office/drawing/2014/main" id="{17BDD75B-1F67-4F13-801F-6F71D92F97FF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20" name="Freeform 228">
            <a:extLst>
              <a:ext uri="{FF2B5EF4-FFF2-40B4-BE49-F238E27FC236}">
                <a16:creationId xmlns:a16="http://schemas.microsoft.com/office/drawing/2014/main" id="{2A80F3F8-4E80-4196-9F08-2CD0DEB9952A}"/>
              </a:ext>
            </a:extLst>
          </p:cNvPr>
          <p:cNvSpPr>
            <a:spLocks/>
          </p:cNvSpPr>
          <p:nvPr/>
        </p:nvSpPr>
        <p:spPr bwMode="auto">
          <a:xfrm>
            <a:off x="5773738" y="3232150"/>
            <a:ext cx="227012" cy="69850"/>
          </a:xfrm>
          <a:custGeom>
            <a:avLst/>
            <a:gdLst>
              <a:gd name="T0" fmla="*/ 0 w 143"/>
              <a:gd name="T1" fmla="*/ 0 h 44"/>
              <a:gd name="T2" fmla="*/ 143 w 143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44">
                <a:moveTo>
                  <a:pt x="0" y="0"/>
                </a:moveTo>
                <a:lnTo>
                  <a:pt x="143" y="44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21" name="Text Box 229">
            <a:extLst>
              <a:ext uri="{FF2B5EF4-FFF2-40B4-BE49-F238E27FC236}">
                <a16:creationId xmlns:a16="http://schemas.microsoft.com/office/drawing/2014/main" id="{A8AF9AF3-F4E2-439F-9AF7-185380654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09222" name="Freeform 230">
            <a:extLst>
              <a:ext uri="{FF2B5EF4-FFF2-40B4-BE49-F238E27FC236}">
                <a16:creationId xmlns:a16="http://schemas.microsoft.com/office/drawing/2014/main" id="{480BED29-CA9D-4EC6-8B07-4AF93541A51E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223" name="Oval 231">
            <a:extLst>
              <a:ext uri="{FF2B5EF4-FFF2-40B4-BE49-F238E27FC236}">
                <a16:creationId xmlns:a16="http://schemas.microsoft.com/office/drawing/2014/main" id="{8B47F52F-36B1-4FCD-9324-2E856DB7B7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224" name="Oval 232">
            <a:extLst>
              <a:ext uri="{FF2B5EF4-FFF2-40B4-BE49-F238E27FC236}">
                <a16:creationId xmlns:a16="http://schemas.microsoft.com/office/drawing/2014/main" id="{F74A76FD-0452-468C-8CBC-8DA67F98331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09225" name="Text Box 233">
            <a:extLst>
              <a:ext uri="{FF2B5EF4-FFF2-40B4-BE49-F238E27FC236}">
                <a16:creationId xmlns:a16="http://schemas.microsoft.com/office/drawing/2014/main" id="{C7016A00-9CDE-4C82-A3BE-A8FA59618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3025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</a:t>
            </a:r>
          </a:p>
        </p:txBody>
      </p:sp>
      <p:sp>
        <p:nvSpPr>
          <p:cNvPr id="1109226" name="Text Box 234">
            <a:extLst>
              <a:ext uri="{FF2B5EF4-FFF2-40B4-BE49-F238E27FC236}">
                <a16:creationId xmlns:a16="http://schemas.microsoft.com/office/drawing/2014/main" id="{9DF61140-D5DC-4C65-8D90-92759332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09227" name="Freeform 235">
            <a:extLst>
              <a:ext uri="{FF2B5EF4-FFF2-40B4-BE49-F238E27FC236}">
                <a16:creationId xmlns:a16="http://schemas.microsoft.com/office/drawing/2014/main" id="{0F957C00-BE9E-4130-8027-19D00A922342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8" name="Rectangle 7">
            <a:extLst>
              <a:ext uri="{FF2B5EF4-FFF2-40B4-BE49-F238E27FC236}">
                <a16:creationId xmlns:a16="http://schemas.microsoft.com/office/drawing/2014/main" id="{A14A4528-A5B9-4CC6-BFA5-C5BA2535C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2475689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Freeform 2">
            <a:extLst>
              <a:ext uri="{FF2B5EF4-FFF2-40B4-BE49-F238E27FC236}">
                <a16:creationId xmlns:a16="http://schemas.microsoft.com/office/drawing/2014/main" id="{20C2A7D8-4ED2-457E-A54A-24ADE20C08A6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19" name="Freeform 3">
            <a:extLst>
              <a:ext uri="{FF2B5EF4-FFF2-40B4-BE49-F238E27FC236}">
                <a16:creationId xmlns:a16="http://schemas.microsoft.com/office/drawing/2014/main" id="{FE1117E9-A92A-4BDF-A5D9-BBE55472363A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0" name="Line 4">
            <a:extLst>
              <a:ext uri="{FF2B5EF4-FFF2-40B4-BE49-F238E27FC236}">
                <a16:creationId xmlns:a16="http://schemas.microsoft.com/office/drawing/2014/main" id="{DD650174-AB69-4440-9A11-D7BF35FC7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1" name="Freeform 5">
            <a:extLst>
              <a:ext uri="{FF2B5EF4-FFF2-40B4-BE49-F238E27FC236}">
                <a16:creationId xmlns:a16="http://schemas.microsoft.com/office/drawing/2014/main" id="{F1C6657E-F8E1-4CBA-BFC6-3189D8C96851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2" name="Freeform 6">
            <a:extLst>
              <a:ext uri="{FF2B5EF4-FFF2-40B4-BE49-F238E27FC236}">
                <a16:creationId xmlns:a16="http://schemas.microsoft.com/office/drawing/2014/main" id="{D68DC680-73FC-414A-826A-D59830B78D82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4" name="Freeform 8">
            <a:extLst>
              <a:ext uri="{FF2B5EF4-FFF2-40B4-BE49-F238E27FC236}">
                <a16:creationId xmlns:a16="http://schemas.microsoft.com/office/drawing/2014/main" id="{534D1A67-F1C9-4ED3-AFA5-1BE07C5D187E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351 w 3552"/>
              <a:gd name="T25" fmla="*/ 1442 h 3174"/>
              <a:gd name="T26" fmla="*/ 1848 w 3552"/>
              <a:gd name="T27" fmla="*/ 1238 h 3174"/>
              <a:gd name="T28" fmla="*/ 1292 w 3552"/>
              <a:gd name="T29" fmla="*/ 1022 h 3174"/>
              <a:gd name="T30" fmla="*/ 877 w 3552"/>
              <a:gd name="T31" fmla="*/ 1430 h 3174"/>
              <a:gd name="T32" fmla="*/ 1280 w 3552"/>
              <a:gd name="T33" fmla="*/ 1034 h 3174"/>
              <a:gd name="T34" fmla="*/ 1392 w 3552"/>
              <a:gd name="T35" fmla="*/ 330 h 3174"/>
              <a:gd name="T36" fmla="*/ 988 w 3552"/>
              <a:gd name="T37" fmla="*/ 550 h 3174"/>
              <a:gd name="T38" fmla="*/ 812 w 3552"/>
              <a:gd name="T39" fmla="*/ 957 h 3174"/>
              <a:gd name="T40" fmla="*/ 402 w 3552"/>
              <a:gd name="T41" fmla="*/ 1313 h 3174"/>
              <a:gd name="T42" fmla="*/ 342 w 3552"/>
              <a:gd name="T43" fmla="*/ 1686 h 3174"/>
              <a:gd name="T44" fmla="*/ 270 w 3552"/>
              <a:gd name="T45" fmla="*/ 2076 h 3174"/>
              <a:gd name="T46" fmla="*/ 420 w 3552"/>
              <a:gd name="T47" fmla="*/ 2592 h 3174"/>
              <a:gd name="T48" fmla="*/ 952 w 3552"/>
              <a:gd name="T49" fmla="*/ 2689 h 3174"/>
              <a:gd name="T50" fmla="*/ 1237 w 3552"/>
              <a:gd name="T51" fmla="*/ 3085 h 3174"/>
              <a:gd name="T52" fmla="*/ 1795 w 3552"/>
              <a:gd name="T53" fmla="*/ 3127 h 3174"/>
              <a:gd name="T54" fmla="*/ 2220 w 3552"/>
              <a:gd name="T55" fmla="*/ 3174 h 3174"/>
              <a:gd name="T56" fmla="*/ 2759 w 3552"/>
              <a:gd name="T57" fmla="*/ 3172 h 3174"/>
              <a:gd name="T58" fmla="*/ 3120 w 3552"/>
              <a:gd name="T59" fmla="*/ 3036 h 3174"/>
              <a:gd name="T60" fmla="*/ 3384 w 3552"/>
              <a:gd name="T61" fmla="*/ 2796 h 3174"/>
              <a:gd name="T62" fmla="*/ 3470 w 3552"/>
              <a:gd name="T63" fmla="*/ 2367 h 3174"/>
              <a:gd name="T64" fmla="*/ 3504 w 3552"/>
              <a:gd name="T65" fmla="*/ 1770 h 3174"/>
              <a:gd name="T66" fmla="*/ 3354 w 3552"/>
              <a:gd name="T67" fmla="*/ 1254 h 3174"/>
              <a:gd name="T68" fmla="*/ 3552 w 3552"/>
              <a:gd name="T69" fmla="*/ 732 h 3174"/>
              <a:gd name="T70" fmla="*/ 3462 w 3552"/>
              <a:gd name="T71" fmla="*/ 408 h 3174"/>
              <a:gd name="T72" fmla="*/ 3054 w 3552"/>
              <a:gd name="T73" fmla="*/ 90 h 3174"/>
              <a:gd name="T74" fmla="*/ 2358 w 3552"/>
              <a:gd name="T75" fmla="*/ 96 h 3174"/>
              <a:gd name="T76" fmla="*/ 1734 w 3552"/>
              <a:gd name="T77" fmla="*/ 0 h 3174"/>
              <a:gd name="T78" fmla="*/ 918 w 3552"/>
              <a:gd name="T79" fmla="*/ 102 h 3174"/>
              <a:gd name="T80" fmla="*/ 150 w 3552"/>
              <a:gd name="T81" fmla="*/ 150 h 3174"/>
              <a:gd name="T82" fmla="*/ 54 w 3552"/>
              <a:gd name="T8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351" y="1442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5" name="Freeform 9">
            <a:extLst>
              <a:ext uri="{FF2B5EF4-FFF2-40B4-BE49-F238E27FC236}">
                <a16:creationId xmlns:a16="http://schemas.microsoft.com/office/drawing/2014/main" id="{106308F4-B701-42A9-8173-F742D0BCF59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6" name="Freeform 10">
            <a:extLst>
              <a:ext uri="{FF2B5EF4-FFF2-40B4-BE49-F238E27FC236}">
                <a16:creationId xmlns:a16="http://schemas.microsoft.com/office/drawing/2014/main" id="{1644814D-8085-4E4A-95BE-1BC900F1863C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7" name="Line 11">
            <a:extLst>
              <a:ext uri="{FF2B5EF4-FFF2-40B4-BE49-F238E27FC236}">
                <a16:creationId xmlns:a16="http://schemas.microsoft.com/office/drawing/2014/main" id="{092F86B4-6CCD-445C-87CA-34DF1CC38D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8" name="Freeform 12">
            <a:extLst>
              <a:ext uri="{FF2B5EF4-FFF2-40B4-BE49-F238E27FC236}">
                <a16:creationId xmlns:a16="http://schemas.microsoft.com/office/drawing/2014/main" id="{B594FF5D-09EF-4B6C-A27C-F838502B8390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29" name="Freeform 13">
            <a:extLst>
              <a:ext uri="{FF2B5EF4-FFF2-40B4-BE49-F238E27FC236}">
                <a16:creationId xmlns:a16="http://schemas.microsoft.com/office/drawing/2014/main" id="{9F63AF2D-03AF-4F86-9AF4-BF29453E9E35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0" name="Freeform 14">
            <a:extLst>
              <a:ext uri="{FF2B5EF4-FFF2-40B4-BE49-F238E27FC236}">
                <a16:creationId xmlns:a16="http://schemas.microsoft.com/office/drawing/2014/main" id="{92459DB1-7009-4CC6-9EF9-1EE59669306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1" name="Line 15">
            <a:extLst>
              <a:ext uri="{FF2B5EF4-FFF2-40B4-BE49-F238E27FC236}">
                <a16:creationId xmlns:a16="http://schemas.microsoft.com/office/drawing/2014/main" id="{AD38BBF3-244A-465F-AD3E-EC7987FF2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2" name="Freeform 16">
            <a:extLst>
              <a:ext uri="{FF2B5EF4-FFF2-40B4-BE49-F238E27FC236}">
                <a16:creationId xmlns:a16="http://schemas.microsoft.com/office/drawing/2014/main" id="{23274A17-FD9E-4D4C-AF98-00AB268B9CB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3" name="Freeform 17">
            <a:extLst>
              <a:ext uri="{FF2B5EF4-FFF2-40B4-BE49-F238E27FC236}">
                <a16:creationId xmlns:a16="http://schemas.microsoft.com/office/drawing/2014/main" id="{C6F157CC-C375-454A-8D90-062CE7DC2AC0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4" name="Line 18">
            <a:extLst>
              <a:ext uri="{FF2B5EF4-FFF2-40B4-BE49-F238E27FC236}">
                <a16:creationId xmlns:a16="http://schemas.microsoft.com/office/drawing/2014/main" id="{A39B1FDB-1396-4350-A908-D66B4C32A7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5" name="Line 19">
            <a:extLst>
              <a:ext uri="{FF2B5EF4-FFF2-40B4-BE49-F238E27FC236}">
                <a16:creationId xmlns:a16="http://schemas.microsoft.com/office/drawing/2014/main" id="{49AC1A9F-EEF1-4F83-BC6F-3B696D6929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6" name="Line 20">
            <a:extLst>
              <a:ext uri="{FF2B5EF4-FFF2-40B4-BE49-F238E27FC236}">
                <a16:creationId xmlns:a16="http://schemas.microsoft.com/office/drawing/2014/main" id="{56165D5A-7612-453F-898C-49262C942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7" name="Line 21">
            <a:extLst>
              <a:ext uri="{FF2B5EF4-FFF2-40B4-BE49-F238E27FC236}">
                <a16:creationId xmlns:a16="http://schemas.microsoft.com/office/drawing/2014/main" id="{5E4A9814-B9B0-4E74-AE4F-4D23633402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8" name="Line 22">
            <a:extLst>
              <a:ext uri="{FF2B5EF4-FFF2-40B4-BE49-F238E27FC236}">
                <a16:creationId xmlns:a16="http://schemas.microsoft.com/office/drawing/2014/main" id="{AF76D974-CD76-4113-B0AD-EEE9B89EA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9" name="Freeform 23">
            <a:extLst>
              <a:ext uri="{FF2B5EF4-FFF2-40B4-BE49-F238E27FC236}">
                <a16:creationId xmlns:a16="http://schemas.microsoft.com/office/drawing/2014/main" id="{4A155FAD-0C46-473E-B4D4-50078963D0F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0" name="Line 24">
            <a:extLst>
              <a:ext uri="{FF2B5EF4-FFF2-40B4-BE49-F238E27FC236}">
                <a16:creationId xmlns:a16="http://schemas.microsoft.com/office/drawing/2014/main" id="{4AE47511-0DA6-46BB-8A53-95FC4018DF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1" name="Line 25">
            <a:extLst>
              <a:ext uri="{FF2B5EF4-FFF2-40B4-BE49-F238E27FC236}">
                <a16:creationId xmlns:a16="http://schemas.microsoft.com/office/drawing/2014/main" id="{62D2E6DA-A8A4-45AD-A76A-1545D317BA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2" name="Line 26">
            <a:extLst>
              <a:ext uri="{FF2B5EF4-FFF2-40B4-BE49-F238E27FC236}">
                <a16:creationId xmlns:a16="http://schemas.microsoft.com/office/drawing/2014/main" id="{E0EE49CE-E97E-490A-95FE-B45AB66780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3" name="Line 27">
            <a:extLst>
              <a:ext uri="{FF2B5EF4-FFF2-40B4-BE49-F238E27FC236}">
                <a16:creationId xmlns:a16="http://schemas.microsoft.com/office/drawing/2014/main" id="{08BDDBC2-AFDE-425D-AFFA-DB3261ED8E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4" name="Freeform 28">
            <a:extLst>
              <a:ext uri="{FF2B5EF4-FFF2-40B4-BE49-F238E27FC236}">
                <a16:creationId xmlns:a16="http://schemas.microsoft.com/office/drawing/2014/main" id="{AB6FB08E-8D43-40E2-A5D6-411561635CF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5" name="Line 29">
            <a:extLst>
              <a:ext uri="{FF2B5EF4-FFF2-40B4-BE49-F238E27FC236}">
                <a16:creationId xmlns:a16="http://schemas.microsoft.com/office/drawing/2014/main" id="{3CB980F4-8408-4498-A8C7-A6487E9423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6" name="Freeform 30">
            <a:extLst>
              <a:ext uri="{FF2B5EF4-FFF2-40B4-BE49-F238E27FC236}">
                <a16:creationId xmlns:a16="http://schemas.microsoft.com/office/drawing/2014/main" id="{AB681313-A2FF-4B87-B890-3D811B2525E8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7" name="Line 31">
            <a:extLst>
              <a:ext uri="{FF2B5EF4-FFF2-40B4-BE49-F238E27FC236}">
                <a16:creationId xmlns:a16="http://schemas.microsoft.com/office/drawing/2014/main" id="{DCEAFBFE-1CD5-4100-B11E-F041E43C8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8" name="Line 32">
            <a:extLst>
              <a:ext uri="{FF2B5EF4-FFF2-40B4-BE49-F238E27FC236}">
                <a16:creationId xmlns:a16="http://schemas.microsoft.com/office/drawing/2014/main" id="{66E456B8-8458-4755-8995-2762251C7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49" name="Freeform 33">
            <a:extLst>
              <a:ext uri="{FF2B5EF4-FFF2-40B4-BE49-F238E27FC236}">
                <a16:creationId xmlns:a16="http://schemas.microsoft.com/office/drawing/2014/main" id="{CC440B74-87BB-4489-9564-B4652DC68617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0" name="Line 34">
            <a:extLst>
              <a:ext uri="{FF2B5EF4-FFF2-40B4-BE49-F238E27FC236}">
                <a16:creationId xmlns:a16="http://schemas.microsoft.com/office/drawing/2014/main" id="{EFA1F988-0900-4689-B4EC-35D4E3A76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1" name="Freeform 35">
            <a:extLst>
              <a:ext uri="{FF2B5EF4-FFF2-40B4-BE49-F238E27FC236}">
                <a16:creationId xmlns:a16="http://schemas.microsoft.com/office/drawing/2014/main" id="{E9964CB8-9174-4840-A520-E92D1E8D959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2" name="Line 36">
            <a:extLst>
              <a:ext uri="{FF2B5EF4-FFF2-40B4-BE49-F238E27FC236}">
                <a16:creationId xmlns:a16="http://schemas.microsoft.com/office/drawing/2014/main" id="{C2643E93-901E-45EE-942B-1BF5DB60E8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3" name="Line 37">
            <a:extLst>
              <a:ext uri="{FF2B5EF4-FFF2-40B4-BE49-F238E27FC236}">
                <a16:creationId xmlns:a16="http://schemas.microsoft.com/office/drawing/2014/main" id="{E76FB625-16DB-4F2B-B806-36669609FE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4" name="Line 38">
            <a:extLst>
              <a:ext uri="{FF2B5EF4-FFF2-40B4-BE49-F238E27FC236}">
                <a16:creationId xmlns:a16="http://schemas.microsoft.com/office/drawing/2014/main" id="{BBB993D4-3830-43BF-B97A-E3835BD0D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5" name="Line 39">
            <a:extLst>
              <a:ext uri="{FF2B5EF4-FFF2-40B4-BE49-F238E27FC236}">
                <a16:creationId xmlns:a16="http://schemas.microsoft.com/office/drawing/2014/main" id="{94DF876D-5A8A-4B2B-8184-FDB28C6846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6" name="Line 40">
            <a:extLst>
              <a:ext uri="{FF2B5EF4-FFF2-40B4-BE49-F238E27FC236}">
                <a16:creationId xmlns:a16="http://schemas.microsoft.com/office/drawing/2014/main" id="{71E46706-4B25-4389-8BBA-16B567B13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7" name="Freeform 41">
            <a:extLst>
              <a:ext uri="{FF2B5EF4-FFF2-40B4-BE49-F238E27FC236}">
                <a16:creationId xmlns:a16="http://schemas.microsoft.com/office/drawing/2014/main" id="{41F5AB8E-4FA5-4E73-B0C0-6FF60FEDFA5B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8" name="Line 42">
            <a:extLst>
              <a:ext uri="{FF2B5EF4-FFF2-40B4-BE49-F238E27FC236}">
                <a16:creationId xmlns:a16="http://schemas.microsoft.com/office/drawing/2014/main" id="{F629589E-F8FF-42DB-93E8-59B44462A6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59" name="Freeform 43">
            <a:extLst>
              <a:ext uri="{FF2B5EF4-FFF2-40B4-BE49-F238E27FC236}">
                <a16:creationId xmlns:a16="http://schemas.microsoft.com/office/drawing/2014/main" id="{D69814F4-551B-4FAE-A845-76E1D1FE46AB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0" name="Line 44">
            <a:extLst>
              <a:ext uri="{FF2B5EF4-FFF2-40B4-BE49-F238E27FC236}">
                <a16:creationId xmlns:a16="http://schemas.microsoft.com/office/drawing/2014/main" id="{C8B3117B-81B1-4D17-BE93-17B73067F8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1" name="Line 45">
            <a:extLst>
              <a:ext uri="{FF2B5EF4-FFF2-40B4-BE49-F238E27FC236}">
                <a16:creationId xmlns:a16="http://schemas.microsoft.com/office/drawing/2014/main" id="{9C7789FF-9206-450A-BC34-0D98EBF41B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2" name="Line 46">
            <a:extLst>
              <a:ext uri="{FF2B5EF4-FFF2-40B4-BE49-F238E27FC236}">
                <a16:creationId xmlns:a16="http://schemas.microsoft.com/office/drawing/2014/main" id="{3D7BB367-9988-4E4E-9B91-4ED925FEEB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3" name="Line 47">
            <a:extLst>
              <a:ext uri="{FF2B5EF4-FFF2-40B4-BE49-F238E27FC236}">
                <a16:creationId xmlns:a16="http://schemas.microsoft.com/office/drawing/2014/main" id="{F9A7CF7B-BAC0-4FDB-BB03-1D60EA90E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4" name="Line 48">
            <a:extLst>
              <a:ext uri="{FF2B5EF4-FFF2-40B4-BE49-F238E27FC236}">
                <a16:creationId xmlns:a16="http://schemas.microsoft.com/office/drawing/2014/main" id="{C6771065-D828-4E1D-BDF0-A395D084E6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5" name="Line 49">
            <a:extLst>
              <a:ext uri="{FF2B5EF4-FFF2-40B4-BE49-F238E27FC236}">
                <a16:creationId xmlns:a16="http://schemas.microsoft.com/office/drawing/2014/main" id="{1CCDDEA1-E11B-4481-9A04-A444CCA2C9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6" name="Line 50">
            <a:extLst>
              <a:ext uri="{FF2B5EF4-FFF2-40B4-BE49-F238E27FC236}">
                <a16:creationId xmlns:a16="http://schemas.microsoft.com/office/drawing/2014/main" id="{980BE13D-ECE8-471D-A4AE-478E219582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7" name="Line 51">
            <a:extLst>
              <a:ext uri="{FF2B5EF4-FFF2-40B4-BE49-F238E27FC236}">
                <a16:creationId xmlns:a16="http://schemas.microsoft.com/office/drawing/2014/main" id="{A6F718C0-64F3-444D-8514-0F4C661B9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8" name="Freeform 52">
            <a:extLst>
              <a:ext uri="{FF2B5EF4-FFF2-40B4-BE49-F238E27FC236}">
                <a16:creationId xmlns:a16="http://schemas.microsoft.com/office/drawing/2014/main" id="{EF218FF4-5CE4-4D26-91E7-12026F811A8B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69" name="Freeform 53">
            <a:extLst>
              <a:ext uri="{FF2B5EF4-FFF2-40B4-BE49-F238E27FC236}">
                <a16:creationId xmlns:a16="http://schemas.microsoft.com/office/drawing/2014/main" id="{359F6B0A-4061-48F0-8511-7C517FFEA4A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0" name="Line 54">
            <a:extLst>
              <a:ext uri="{FF2B5EF4-FFF2-40B4-BE49-F238E27FC236}">
                <a16:creationId xmlns:a16="http://schemas.microsoft.com/office/drawing/2014/main" id="{5F7754D7-BF6B-4897-AE7F-12D1256118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1" name="Freeform 55">
            <a:extLst>
              <a:ext uri="{FF2B5EF4-FFF2-40B4-BE49-F238E27FC236}">
                <a16:creationId xmlns:a16="http://schemas.microsoft.com/office/drawing/2014/main" id="{FE53BCB5-B359-444E-94B0-1D716CAFFA5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2" name="Freeform 56">
            <a:extLst>
              <a:ext uri="{FF2B5EF4-FFF2-40B4-BE49-F238E27FC236}">
                <a16:creationId xmlns:a16="http://schemas.microsoft.com/office/drawing/2014/main" id="{61566476-5AB9-4C3B-9086-F80139CE7E99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3" name="Line 57">
            <a:extLst>
              <a:ext uri="{FF2B5EF4-FFF2-40B4-BE49-F238E27FC236}">
                <a16:creationId xmlns:a16="http://schemas.microsoft.com/office/drawing/2014/main" id="{339217D4-0929-468F-B13C-0B7B6F4FC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4" name="Freeform 58">
            <a:extLst>
              <a:ext uri="{FF2B5EF4-FFF2-40B4-BE49-F238E27FC236}">
                <a16:creationId xmlns:a16="http://schemas.microsoft.com/office/drawing/2014/main" id="{F9763692-80D6-4C63-942C-76610C972530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5" name="Line 59">
            <a:extLst>
              <a:ext uri="{FF2B5EF4-FFF2-40B4-BE49-F238E27FC236}">
                <a16:creationId xmlns:a16="http://schemas.microsoft.com/office/drawing/2014/main" id="{AB92410D-76EB-4748-9781-5EB0490366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6" name="Freeform 60">
            <a:extLst>
              <a:ext uri="{FF2B5EF4-FFF2-40B4-BE49-F238E27FC236}">
                <a16:creationId xmlns:a16="http://schemas.microsoft.com/office/drawing/2014/main" id="{78C60F55-6DD3-448E-9769-D1639E8E64F6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7" name="Oval 61">
            <a:extLst>
              <a:ext uri="{FF2B5EF4-FFF2-40B4-BE49-F238E27FC236}">
                <a16:creationId xmlns:a16="http://schemas.microsoft.com/office/drawing/2014/main" id="{D24DE233-70CE-4A77-84E5-AF02E9CC49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078" name="Line 62">
            <a:extLst>
              <a:ext uri="{FF2B5EF4-FFF2-40B4-BE49-F238E27FC236}">
                <a16:creationId xmlns:a16="http://schemas.microsoft.com/office/drawing/2014/main" id="{57F562BF-060A-4E83-9E73-24F20DEC19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79" name="Line 63">
            <a:extLst>
              <a:ext uri="{FF2B5EF4-FFF2-40B4-BE49-F238E27FC236}">
                <a16:creationId xmlns:a16="http://schemas.microsoft.com/office/drawing/2014/main" id="{ED6B15F4-D1B3-42ED-9EDE-159F3A1AC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0" name="Freeform 64">
            <a:extLst>
              <a:ext uri="{FF2B5EF4-FFF2-40B4-BE49-F238E27FC236}">
                <a16:creationId xmlns:a16="http://schemas.microsoft.com/office/drawing/2014/main" id="{02E8F355-84FE-4175-9616-06BBAE2BF30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1" name="Line 65">
            <a:extLst>
              <a:ext uri="{FF2B5EF4-FFF2-40B4-BE49-F238E27FC236}">
                <a16:creationId xmlns:a16="http://schemas.microsoft.com/office/drawing/2014/main" id="{B4D68008-C7D5-4CB7-AEE5-7E8BBE7FC6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2" name="Text Box 66">
            <a:extLst>
              <a:ext uri="{FF2B5EF4-FFF2-40B4-BE49-F238E27FC236}">
                <a16:creationId xmlns:a16="http://schemas.microsoft.com/office/drawing/2014/main" id="{8BC56B2C-0262-4897-A785-201C0348F2C7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0083" name="Line 67">
            <a:extLst>
              <a:ext uri="{FF2B5EF4-FFF2-40B4-BE49-F238E27FC236}">
                <a16:creationId xmlns:a16="http://schemas.microsoft.com/office/drawing/2014/main" id="{F339665E-D580-4102-8E9F-41400F383F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4" name="Line 68">
            <a:extLst>
              <a:ext uri="{FF2B5EF4-FFF2-40B4-BE49-F238E27FC236}">
                <a16:creationId xmlns:a16="http://schemas.microsoft.com/office/drawing/2014/main" id="{7CEF0DAC-50BF-478C-921A-6F4CCAE1B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5" name="Line 69">
            <a:extLst>
              <a:ext uri="{FF2B5EF4-FFF2-40B4-BE49-F238E27FC236}">
                <a16:creationId xmlns:a16="http://schemas.microsoft.com/office/drawing/2014/main" id="{59D7572F-C6E0-4625-9E78-0954358AF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6" name="Freeform 70">
            <a:extLst>
              <a:ext uri="{FF2B5EF4-FFF2-40B4-BE49-F238E27FC236}">
                <a16:creationId xmlns:a16="http://schemas.microsoft.com/office/drawing/2014/main" id="{A2CDD5C0-714D-4194-8B27-2E343E9CE4A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7" name="Line 71">
            <a:extLst>
              <a:ext uri="{FF2B5EF4-FFF2-40B4-BE49-F238E27FC236}">
                <a16:creationId xmlns:a16="http://schemas.microsoft.com/office/drawing/2014/main" id="{F8BA6BB2-1DD5-49E5-86FC-FDC9EFD0FC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8" name="Freeform 72">
            <a:extLst>
              <a:ext uri="{FF2B5EF4-FFF2-40B4-BE49-F238E27FC236}">
                <a16:creationId xmlns:a16="http://schemas.microsoft.com/office/drawing/2014/main" id="{99E6F281-7665-4DFE-BE8D-EE3DF9C5FF02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89" name="Freeform 73">
            <a:extLst>
              <a:ext uri="{FF2B5EF4-FFF2-40B4-BE49-F238E27FC236}">
                <a16:creationId xmlns:a16="http://schemas.microsoft.com/office/drawing/2014/main" id="{F729F254-AD33-4180-A3F3-95D7491ABE68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0" name="Freeform 74">
            <a:extLst>
              <a:ext uri="{FF2B5EF4-FFF2-40B4-BE49-F238E27FC236}">
                <a16:creationId xmlns:a16="http://schemas.microsoft.com/office/drawing/2014/main" id="{12C33D28-CC63-47DA-BB97-76194567AA7F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1" name="Freeform 75">
            <a:extLst>
              <a:ext uri="{FF2B5EF4-FFF2-40B4-BE49-F238E27FC236}">
                <a16:creationId xmlns:a16="http://schemas.microsoft.com/office/drawing/2014/main" id="{5F5665BC-2A28-41E5-90FA-B92C4141266B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2" name="Freeform 76">
            <a:extLst>
              <a:ext uri="{FF2B5EF4-FFF2-40B4-BE49-F238E27FC236}">
                <a16:creationId xmlns:a16="http://schemas.microsoft.com/office/drawing/2014/main" id="{F417C87F-9345-4587-B776-D95A68ACE374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3" name="Oval 77">
            <a:extLst>
              <a:ext uri="{FF2B5EF4-FFF2-40B4-BE49-F238E27FC236}">
                <a16:creationId xmlns:a16="http://schemas.microsoft.com/office/drawing/2014/main" id="{DD755F5A-6FAB-40D2-A56D-EEE86033A6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094" name="Line 78">
            <a:extLst>
              <a:ext uri="{FF2B5EF4-FFF2-40B4-BE49-F238E27FC236}">
                <a16:creationId xmlns:a16="http://schemas.microsoft.com/office/drawing/2014/main" id="{CAD02B40-B50F-4758-981D-99C8636DE7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5" name="Line 79">
            <a:extLst>
              <a:ext uri="{FF2B5EF4-FFF2-40B4-BE49-F238E27FC236}">
                <a16:creationId xmlns:a16="http://schemas.microsoft.com/office/drawing/2014/main" id="{9FC46F76-AD28-4842-992C-2931D99E1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6" name="Freeform 80">
            <a:extLst>
              <a:ext uri="{FF2B5EF4-FFF2-40B4-BE49-F238E27FC236}">
                <a16:creationId xmlns:a16="http://schemas.microsoft.com/office/drawing/2014/main" id="{037D415B-4B66-4E0C-A769-C89CB7AE807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7" name="Oval 81">
            <a:extLst>
              <a:ext uri="{FF2B5EF4-FFF2-40B4-BE49-F238E27FC236}">
                <a16:creationId xmlns:a16="http://schemas.microsoft.com/office/drawing/2014/main" id="{7FBC7A50-B18D-4C1B-88A5-8F97C808D2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098" name="Line 82">
            <a:extLst>
              <a:ext uri="{FF2B5EF4-FFF2-40B4-BE49-F238E27FC236}">
                <a16:creationId xmlns:a16="http://schemas.microsoft.com/office/drawing/2014/main" id="{F06DF52E-7C40-45A6-BC10-BDD04075D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99" name="Oval 83">
            <a:extLst>
              <a:ext uri="{FF2B5EF4-FFF2-40B4-BE49-F238E27FC236}">
                <a16:creationId xmlns:a16="http://schemas.microsoft.com/office/drawing/2014/main" id="{582C50D2-3268-477A-8240-D3C5F9E4B2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00" name="Freeform 84">
            <a:extLst>
              <a:ext uri="{FF2B5EF4-FFF2-40B4-BE49-F238E27FC236}">
                <a16:creationId xmlns:a16="http://schemas.microsoft.com/office/drawing/2014/main" id="{D159F1E4-776F-4A82-BAE4-71404615BBE1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1" name="Freeform 85">
            <a:extLst>
              <a:ext uri="{FF2B5EF4-FFF2-40B4-BE49-F238E27FC236}">
                <a16:creationId xmlns:a16="http://schemas.microsoft.com/office/drawing/2014/main" id="{3FAAD245-997F-4C91-B06F-44BDDDD90808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2" name="Oval 86">
            <a:extLst>
              <a:ext uri="{FF2B5EF4-FFF2-40B4-BE49-F238E27FC236}">
                <a16:creationId xmlns:a16="http://schemas.microsoft.com/office/drawing/2014/main" id="{BAD6859E-93A6-4D36-B3E2-0614E799D1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03" name="Line 87">
            <a:extLst>
              <a:ext uri="{FF2B5EF4-FFF2-40B4-BE49-F238E27FC236}">
                <a16:creationId xmlns:a16="http://schemas.microsoft.com/office/drawing/2014/main" id="{F0F807FB-7DC3-40A8-91FF-4D25B13E06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4" name="Oval 88">
            <a:extLst>
              <a:ext uri="{FF2B5EF4-FFF2-40B4-BE49-F238E27FC236}">
                <a16:creationId xmlns:a16="http://schemas.microsoft.com/office/drawing/2014/main" id="{99B93796-2369-422C-96DC-81F529F631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05" name="Freeform 89">
            <a:extLst>
              <a:ext uri="{FF2B5EF4-FFF2-40B4-BE49-F238E27FC236}">
                <a16:creationId xmlns:a16="http://schemas.microsoft.com/office/drawing/2014/main" id="{C4B9F631-BB37-4B00-903C-D56D4BB3105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6" name="Freeform 90">
            <a:extLst>
              <a:ext uri="{FF2B5EF4-FFF2-40B4-BE49-F238E27FC236}">
                <a16:creationId xmlns:a16="http://schemas.microsoft.com/office/drawing/2014/main" id="{21BAE129-B2E2-4FB8-BEE4-3D2A8E3F63AE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7" name="Line 91">
            <a:extLst>
              <a:ext uri="{FF2B5EF4-FFF2-40B4-BE49-F238E27FC236}">
                <a16:creationId xmlns:a16="http://schemas.microsoft.com/office/drawing/2014/main" id="{E8973A04-1048-40F2-B813-390BB0BB03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08" name="Oval 92">
            <a:extLst>
              <a:ext uri="{FF2B5EF4-FFF2-40B4-BE49-F238E27FC236}">
                <a16:creationId xmlns:a16="http://schemas.microsoft.com/office/drawing/2014/main" id="{A012B604-8766-4A86-BDE8-F7CD42F265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09" name="Freeform 93">
            <a:extLst>
              <a:ext uri="{FF2B5EF4-FFF2-40B4-BE49-F238E27FC236}">
                <a16:creationId xmlns:a16="http://schemas.microsoft.com/office/drawing/2014/main" id="{9738A714-B355-4506-8BDC-FDEA94D0BF59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0" name="Freeform 94">
            <a:extLst>
              <a:ext uri="{FF2B5EF4-FFF2-40B4-BE49-F238E27FC236}">
                <a16:creationId xmlns:a16="http://schemas.microsoft.com/office/drawing/2014/main" id="{7DE833D4-92F3-4816-A5B1-A819DC3D8A48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1" name="Freeform 95">
            <a:extLst>
              <a:ext uri="{FF2B5EF4-FFF2-40B4-BE49-F238E27FC236}">
                <a16:creationId xmlns:a16="http://schemas.microsoft.com/office/drawing/2014/main" id="{970CD62E-52A0-4D92-9E81-7C592F9F96B9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2" name="Line 96">
            <a:extLst>
              <a:ext uri="{FF2B5EF4-FFF2-40B4-BE49-F238E27FC236}">
                <a16:creationId xmlns:a16="http://schemas.microsoft.com/office/drawing/2014/main" id="{1A95F370-F542-4340-AA16-F02078D0D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3" name="Freeform 97">
            <a:extLst>
              <a:ext uri="{FF2B5EF4-FFF2-40B4-BE49-F238E27FC236}">
                <a16:creationId xmlns:a16="http://schemas.microsoft.com/office/drawing/2014/main" id="{6568DB09-1BE0-46E3-90B5-3549A0AD7F86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4" name="Freeform 98">
            <a:extLst>
              <a:ext uri="{FF2B5EF4-FFF2-40B4-BE49-F238E27FC236}">
                <a16:creationId xmlns:a16="http://schemas.microsoft.com/office/drawing/2014/main" id="{65C066DA-1B41-4192-BAA7-7FF90EBE340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5" name="Freeform 99">
            <a:extLst>
              <a:ext uri="{FF2B5EF4-FFF2-40B4-BE49-F238E27FC236}">
                <a16:creationId xmlns:a16="http://schemas.microsoft.com/office/drawing/2014/main" id="{3D724300-8044-4FC1-9616-5E82BE14B1E9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6" name="Oval 100">
            <a:extLst>
              <a:ext uri="{FF2B5EF4-FFF2-40B4-BE49-F238E27FC236}">
                <a16:creationId xmlns:a16="http://schemas.microsoft.com/office/drawing/2014/main" id="{393AB0F4-90C6-4559-8F12-E7BA574ACA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17" name="Oval 101">
            <a:extLst>
              <a:ext uri="{FF2B5EF4-FFF2-40B4-BE49-F238E27FC236}">
                <a16:creationId xmlns:a16="http://schemas.microsoft.com/office/drawing/2014/main" id="{6868ECC5-7567-4B6D-A439-80DC3B097E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18" name="Line 102">
            <a:extLst>
              <a:ext uri="{FF2B5EF4-FFF2-40B4-BE49-F238E27FC236}">
                <a16:creationId xmlns:a16="http://schemas.microsoft.com/office/drawing/2014/main" id="{91FC1D24-1EA7-4590-B9C0-866CE73174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19" name="Line 103">
            <a:extLst>
              <a:ext uri="{FF2B5EF4-FFF2-40B4-BE49-F238E27FC236}">
                <a16:creationId xmlns:a16="http://schemas.microsoft.com/office/drawing/2014/main" id="{B1CBFEAC-7526-460A-8865-9D895D94C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0" name="Line 104">
            <a:extLst>
              <a:ext uri="{FF2B5EF4-FFF2-40B4-BE49-F238E27FC236}">
                <a16:creationId xmlns:a16="http://schemas.microsoft.com/office/drawing/2014/main" id="{5CE27178-8594-4B3B-833D-2C3EE7C83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1" name="Line 105">
            <a:extLst>
              <a:ext uri="{FF2B5EF4-FFF2-40B4-BE49-F238E27FC236}">
                <a16:creationId xmlns:a16="http://schemas.microsoft.com/office/drawing/2014/main" id="{72B568B7-23B3-4B1C-8FAF-27B1A47934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2" name="Line 106">
            <a:extLst>
              <a:ext uri="{FF2B5EF4-FFF2-40B4-BE49-F238E27FC236}">
                <a16:creationId xmlns:a16="http://schemas.microsoft.com/office/drawing/2014/main" id="{A0350A6E-21FF-455B-9A0D-37797A85F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3" name="Line 107">
            <a:extLst>
              <a:ext uri="{FF2B5EF4-FFF2-40B4-BE49-F238E27FC236}">
                <a16:creationId xmlns:a16="http://schemas.microsoft.com/office/drawing/2014/main" id="{6729ABCA-09A0-4D21-944D-E56C9A59DD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4" name="Line 108">
            <a:extLst>
              <a:ext uri="{FF2B5EF4-FFF2-40B4-BE49-F238E27FC236}">
                <a16:creationId xmlns:a16="http://schemas.microsoft.com/office/drawing/2014/main" id="{1DFC3677-4948-4BB7-BC0B-6F796C6935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5" name="Line 109">
            <a:extLst>
              <a:ext uri="{FF2B5EF4-FFF2-40B4-BE49-F238E27FC236}">
                <a16:creationId xmlns:a16="http://schemas.microsoft.com/office/drawing/2014/main" id="{9FC6C0C1-9FDB-45BE-BE92-830FDF33DF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6" name="Line 110">
            <a:extLst>
              <a:ext uri="{FF2B5EF4-FFF2-40B4-BE49-F238E27FC236}">
                <a16:creationId xmlns:a16="http://schemas.microsoft.com/office/drawing/2014/main" id="{5F9391EF-A22B-4B16-A91D-3AC6DCECCD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7" name="Line 111">
            <a:extLst>
              <a:ext uri="{FF2B5EF4-FFF2-40B4-BE49-F238E27FC236}">
                <a16:creationId xmlns:a16="http://schemas.microsoft.com/office/drawing/2014/main" id="{37279246-5D50-408A-B5C3-125C5A9F19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28" name="Oval 112">
            <a:extLst>
              <a:ext uri="{FF2B5EF4-FFF2-40B4-BE49-F238E27FC236}">
                <a16:creationId xmlns:a16="http://schemas.microsoft.com/office/drawing/2014/main" id="{F6D0498B-67E5-4604-B623-593B5B70EF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29" name="Oval 113">
            <a:extLst>
              <a:ext uri="{FF2B5EF4-FFF2-40B4-BE49-F238E27FC236}">
                <a16:creationId xmlns:a16="http://schemas.microsoft.com/office/drawing/2014/main" id="{8C5907CF-526B-488E-ACBB-B8FA6B4469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30" name="Line 114">
            <a:extLst>
              <a:ext uri="{FF2B5EF4-FFF2-40B4-BE49-F238E27FC236}">
                <a16:creationId xmlns:a16="http://schemas.microsoft.com/office/drawing/2014/main" id="{E7C60C6F-E550-435A-B11F-189E13302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1" name="Line 115">
            <a:extLst>
              <a:ext uri="{FF2B5EF4-FFF2-40B4-BE49-F238E27FC236}">
                <a16:creationId xmlns:a16="http://schemas.microsoft.com/office/drawing/2014/main" id="{B7CEBE53-F075-4677-8AE2-844D6A66DC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2" name="Line 116">
            <a:extLst>
              <a:ext uri="{FF2B5EF4-FFF2-40B4-BE49-F238E27FC236}">
                <a16:creationId xmlns:a16="http://schemas.microsoft.com/office/drawing/2014/main" id="{18993D60-7451-4B60-8AAE-E64968ACE6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3" name="Line 117">
            <a:extLst>
              <a:ext uri="{FF2B5EF4-FFF2-40B4-BE49-F238E27FC236}">
                <a16:creationId xmlns:a16="http://schemas.microsoft.com/office/drawing/2014/main" id="{8BB22DD2-51C5-4CA8-82F2-68B41A9F97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4" name="Line 118">
            <a:extLst>
              <a:ext uri="{FF2B5EF4-FFF2-40B4-BE49-F238E27FC236}">
                <a16:creationId xmlns:a16="http://schemas.microsoft.com/office/drawing/2014/main" id="{7B088938-9403-4F98-A5C6-C7814DAA9D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5" name="Line 119">
            <a:extLst>
              <a:ext uri="{FF2B5EF4-FFF2-40B4-BE49-F238E27FC236}">
                <a16:creationId xmlns:a16="http://schemas.microsoft.com/office/drawing/2014/main" id="{346EFBF4-ED35-4E0C-8B55-618F8C9360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6" name="Line 120">
            <a:extLst>
              <a:ext uri="{FF2B5EF4-FFF2-40B4-BE49-F238E27FC236}">
                <a16:creationId xmlns:a16="http://schemas.microsoft.com/office/drawing/2014/main" id="{123368AB-012F-4BEA-8CFC-08AC182FA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7" name="Line 121">
            <a:extLst>
              <a:ext uri="{FF2B5EF4-FFF2-40B4-BE49-F238E27FC236}">
                <a16:creationId xmlns:a16="http://schemas.microsoft.com/office/drawing/2014/main" id="{38410E30-F63D-4DBE-BDFD-D22421EE28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8" name="Line 122">
            <a:extLst>
              <a:ext uri="{FF2B5EF4-FFF2-40B4-BE49-F238E27FC236}">
                <a16:creationId xmlns:a16="http://schemas.microsoft.com/office/drawing/2014/main" id="{3EC25251-9E38-4B50-8040-39FFBCFDB0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39" name="Line 123">
            <a:extLst>
              <a:ext uri="{FF2B5EF4-FFF2-40B4-BE49-F238E27FC236}">
                <a16:creationId xmlns:a16="http://schemas.microsoft.com/office/drawing/2014/main" id="{D1E76AE4-0EB5-4B77-80A8-421281018B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0" name="Line 124">
            <a:extLst>
              <a:ext uri="{FF2B5EF4-FFF2-40B4-BE49-F238E27FC236}">
                <a16:creationId xmlns:a16="http://schemas.microsoft.com/office/drawing/2014/main" id="{A8C0F22C-69B4-4431-B80A-CF39FD5B2B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1" name="Line 125">
            <a:extLst>
              <a:ext uri="{FF2B5EF4-FFF2-40B4-BE49-F238E27FC236}">
                <a16:creationId xmlns:a16="http://schemas.microsoft.com/office/drawing/2014/main" id="{28A7F653-C9F2-4ACD-B360-5B3C64D6F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2" name="Line 126">
            <a:extLst>
              <a:ext uri="{FF2B5EF4-FFF2-40B4-BE49-F238E27FC236}">
                <a16:creationId xmlns:a16="http://schemas.microsoft.com/office/drawing/2014/main" id="{805559E2-9C71-47F7-910C-DAF68073AE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3" name="Line 127">
            <a:extLst>
              <a:ext uri="{FF2B5EF4-FFF2-40B4-BE49-F238E27FC236}">
                <a16:creationId xmlns:a16="http://schemas.microsoft.com/office/drawing/2014/main" id="{2E2FCA23-7F28-4638-A3A0-4F8312B67F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4" name="Line 128">
            <a:extLst>
              <a:ext uri="{FF2B5EF4-FFF2-40B4-BE49-F238E27FC236}">
                <a16:creationId xmlns:a16="http://schemas.microsoft.com/office/drawing/2014/main" id="{EBF2478B-F510-4047-8505-742A0D9FA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5" name="Line 129">
            <a:extLst>
              <a:ext uri="{FF2B5EF4-FFF2-40B4-BE49-F238E27FC236}">
                <a16:creationId xmlns:a16="http://schemas.microsoft.com/office/drawing/2014/main" id="{710747C3-0F90-487D-A14B-A86F72B7C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6" name="Line 130">
            <a:extLst>
              <a:ext uri="{FF2B5EF4-FFF2-40B4-BE49-F238E27FC236}">
                <a16:creationId xmlns:a16="http://schemas.microsoft.com/office/drawing/2014/main" id="{27285BA3-988B-47D8-9C2A-7405507EE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7" name="Freeform 131">
            <a:extLst>
              <a:ext uri="{FF2B5EF4-FFF2-40B4-BE49-F238E27FC236}">
                <a16:creationId xmlns:a16="http://schemas.microsoft.com/office/drawing/2014/main" id="{0440212F-51D5-4832-8259-49E9F4B2B311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8" name="Freeform 132">
            <a:extLst>
              <a:ext uri="{FF2B5EF4-FFF2-40B4-BE49-F238E27FC236}">
                <a16:creationId xmlns:a16="http://schemas.microsoft.com/office/drawing/2014/main" id="{D33943ED-E088-4599-A006-BAE827657CEB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49" name="Freeform 133">
            <a:extLst>
              <a:ext uri="{FF2B5EF4-FFF2-40B4-BE49-F238E27FC236}">
                <a16:creationId xmlns:a16="http://schemas.microsoft.com/office/drawing/2014/main" id="{79922A22-D35F-4B1A-9918-08BB73A7CA42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0" name="Freeform 134">
            <a:extLst>
              <a:ext uri="{FF2B5EF4-FFF2-40B4-BE49-F238E27FC236}">
                <a16:creationId xmlns:a16="http://schemas.microsoft.com/office/drawing/2014/main" id="{BCB34F79-1D05-4C8D-9B2D-3742A2671E3F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1" name="Oval 135">
            <a:extLst>
              <a:ext uri="{FF2B5EF4-FFF2-40B4-BE49-F238E27FC236}">
                <a16:creationId xmlns:a16="http://schemas.microsoft.com/office/drawing/2014/main" id="{F4FF2E31-88C4-408F-89AE-0C837835FC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52" name="Oval 136">
            <a:extLst>
              <a:ext uri="{FF2B5EF4-FFF2-40B4-BE49-F238E27FC236}">
                <a16:creationId xmlns:a16="http://schemas.microsoft.com/office/drawing/2014/main" id="{ADFF4B77-F77F-407B-95A8-47D3BE2F43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53" name="Oval 137">
            <a:extLst>
              <a:ext uri="{FF2B5EF4-FFF2-40B4-BE49-F238E27FC236}">
                <a16:creationId xmlns:a16="http://schemas.microsoft.com/office/drawing/2014/main" id="{58B10EA9-CC37-406D-AB01-57ED0FA9FB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54" name="Oval 138">
            <a:extLst>
              <a:ext uri="{FF2B5EF4-FFF2-40B4-BE49-F238E27FC236}">
                <a16:creationId xmlns:a16="http://schemas.microsoft.com/office/drawing/2014/main" id="{4647A2EE-505B-4728-9141-D0EEF308A9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55" name="Freeform 139">
            <a:extLst>
              <a:ext uri="{FF2B5EF4-FFF2-40B4-BE49-F238E27FC236}">
                <a16:creationId xmlns:a16="http://schemas.microsoft.com/office/drawing/2014/main" id="{D8785BC0-210B-4B24-8F76-A885F4717728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6" name="Freeform 140">
            <a:extLst>
              <a:ext uri="{FF2B5EF4-FFF2-40B4-BE49-F238E27FC236}">
                <a16:creationId xmlns:a16="http://schemas.microsoft.com/office/drawing/2014/main" id="{6A5F0392-0363-4215-BADC-438A3ADE7129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7" name="Freeform 141">
            <a:extLst>
              <a:ext uri="{FF2B5EF4-FFF2-40B4-BE49-F238E27FC236}">
                <a16:creationId xmlns:a16="http://schemas.microsoft.com/office/drawing/2014/main" id="{E8948179-4F4C-4B84-B457-A676F02D5D30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8" name="Freeform 142">
            <a:extLst>
              <a:ext uri="{FF2B5EF4-FFF2-40B4-BE49-F238E27FC236}">
                <a16:creationId xmlns:a16="http://schemas.microsoft.com/office/drawing/2014/main" id="{BF0299AE-71FE-4C3A-AB10-81D9ECFE05AE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59" name="Oval 143">
            <a:extLst>
              <a:ext uri="{FF2B5EF4-FFF2-40B4-BE49-F238E27FC236}">
                <a16:creationId xmlns:a16="http://schemas.microsoft.com/office/drawing/2014/main" id="{49420EA1-69AE-4B5D-A251-9EAF83A2D3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0" name="Oval 144">
            <a:extLst>
              <a:ext uri="{FF2B5EF4-FFF2-40B4-BE49-F238E27FC236}">
                <a16:creationId xmlns:a16="http://schemas.microsoft.com/office/drawing/2014/main" id="{F5692F75-92D8-4BFC-8232-82BA6A7CED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1" name="Oval 145">
            <a:extLst>
              <a:ext uri="{FF2B5EF4-FFF2-40B4-BE49-F238E27FC236}">
                <a16:creationId xmlns:a16="http://schemas.microsoft.com/office/drawing/2014/main" id="{963DBCDE-1C08-4BF8-AE19-D48CBBEA44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2" name="Freeform 146">
            <a:extLst>
              <a:ext uri="{FF2B5EF4-FFF2-40B4-BE49-F238E27FC236}">
                <a16:creationId xmlns:a16="http://schemas.microsoft.com/office/drawing/2014/main" id="{178C4847-979D-40A5-A241-3F9041A865B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63" name="Oval 147">
            <a:extLst>
              <a:ext uri="{FF2B5EF4-FFF2-40B4-BE49-F238E27FC236}">
                <a16:creationId xmlns:a16="http://schemas.microsoft.com/office/drawing/2014/main" id="{0F965E88-CEC2-4202-97F8-2AACE0FC56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4" name="Oval 148">
            <a:extLst>
              <a:ext uri="{FF2B5EF4-FFF2-40B4-BE49-F238E27FC236}">
                <a16:creationId xmlns:a16="http://schemas.microsoft.com/office/drawing/2014/main" id="{51F359A8-7F70-4B15-8390-48D5508896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5" name="Oval 149">
            <a:extLst>
              <a:ext uri="{FF2B5EF4-FFF2-40B4-BE49-F238E27FC236}">
                <a16:creationId xmlns:a16="http://schemas.microsoft.com/office/drawing/2014/main" id="{C32F5654-05D2-4EB2-997B-5637BE0331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6" name="Line 150">
            <a:extLst>
              <a:ext uri="{FF2B5EF4-FFF2-40B4-BE49-F238E27FC236}">
                <a16:creationId xmlns:a16="http://schemas.microsoft.com/office/drawing/2014/main" id="{31CC7FC7-ABC3-4A5C-BA41-9644A55D2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67" name="Oval 151">
            <a:extLst>
              <a:ext uri="{FF2B5EF4-FFF2-40B4-BE49-F238E27FC236}">
                <a16:creationId xmlns:a16="http://schemas.microsoft.com/office/drawing/2014/main" id="{8E5CEEED-38EF-4278-A0ED-A8557E028C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8" name="Oval 152">
            <a:extLst>
              <a:ext uri="{FF2B5EF4-FFF2-40B4-BE49-F238E27FC236}">
                <a16:creationId xmlns:a16="http://schemas.microsoft.com/office/drawing/2014/main" id="{F32DE176-C21E-436A-ABB8-09367D41DD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69" name="Oval 153">
            <a:extLst>
              <a:ext uri="{FF2B5EF4-FFF2-40B4-BE49-F238E27FC236}">
                <a16:creationId xmlns:a16="http://schemas.microsoft.com/office/drawing/2014/main" id="{DB871294-6B26-4D4B-AD0E-3410A2949C0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70" name="Freeform 154">
            <a:extLst>
              <a:ext uri="{FF2B5EF4-FFF2-40B4-BE49-F238E27FC236}">
                <a16:creationId xmlns:a16="http://schemas.microsoft.com/office/drawing/2014/main" id="{EF60DB52-5EC4-4EDB-AD7C-57E17E523EB9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1" name="Line 155">
            <a:extLst>
              <a:ext uri="{FF2B5EF4-FFF2-40B4-BE49-F238E27FC236}">
                <a16:creationId xmlns:a16="http://schemas.microsoft.com/office/drawing/2014/main" id="{51B9D781-8A52-4018-BDCB-9C082710B8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2" name="Line 156">
            <a:extLst>
              <a:ext uri="{FF2B5EF4-FFF2-40B4-BE49-F238E27FC236}">
                <a16:creationId xmlns:a16="http://schemas.microsoft.com/office/drawing/2014/main" id="{78CA7A8E-2C38-4920-97D2-66A8F87847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3" name="Line 157">
            <a:extLst>
              <a:ext uri="{FF2B5EF4-FFF2-40B4-BE49-F238E27FC236}">
                <a16:creationId xmlns:a16="http://schemas.microsoft.com/office/drawing/2014/main" id="{CC04BE24-759F-4353-9309-CAE2E6EBC8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4" name="Freeform 158">
            <a:extLst>
              <a:ext uri="{FF2B5EF4-FFF2-40B4-BE49-F238E27FC236}">
                <a16:creationId xmlns:a16="http://schemas.microsoft.com/office/drawing/2014/main" id="{BDBF7AD8-681E-45A2-A573-EE06B40EDB20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5" name="Freeform 159">
            <a:extLst>
              <a:ext uri="{FF2B5EF4-FFF2-40B4-BE49-F238E27FC236}">
                <a16:creationId xmlns:a16="http://schemas.microsoft.com/office/drawing/2014/main" id="{64FCC539-2342-4A0E-AC4B-973E119B46BA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6" name="Line 160">
            <a:extLst>
              <a:ext uri="{FF2B5EF4-FFF2-40B4-BE49-F238E27FC236}">
                <a16:creationId xmlns:a16="http://schemas.microsoft.com/office/drawing/2014/main" id="{12BE01CB-3C35-41D2-8608-C8827FF037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7" name="Line 161">
            <a:extLst>
              <a:ext uri="{FF2B5EF4-FFF2-40B4-BE49-F238E27FC236}">
                <a16:creationId xmlns:a16="http://schemas.microsoft.com/office/drawing/2014/main" id="{10C6F476-037D-4D5C-8F36-0E1A768DC6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8" name="Line 162">
            <a:extLst>
              <a:ext uri="{FF2B5EF4-FFF2-40B4-BE49-F238E27FC236}">
                <a16:creationId xmlns:a16="http://schemas.microsoft.com/office/drawing/2014/main" id="{ED1863BF-7C83-4EA9-A95A-D6798BF8BB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79" name="Freeform 163">
            <a:extLst>
              <a:ext uri="{FF2B5EF4-FFF2-40B4-BE49-F238E27FC236}">
                <a16:creationId xmlns:a16="http://schemas.microsoft.com/office/drawing/2014/main" id="{6D233759-0A97-40BE-9FE2-9DD70A74FCE6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0" name="Line 164">
            <a:extLst>
              <a:ext uri="{FF2B5EF4-FFF2-40B4-BE49-F238E27FC236}">
                <a16:creationId xmlns:a16="http://schemas.microsoft.com/office/drawing/2014/main" id="{BDF5FF34-18DB-4AA7-873B-6B4B7AAC28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1" name="Freeform 165">
            <a:extLst>
              <a:ext uri="{FF2B5EF4-FFF2-40B4-BE49-F238E27FC236}">
                <a16:creationId xmlns:a16="http://schemas.microsoft.com/office/drawing/2014/main" id="{9B398519-0956-4777-9628-727C2B593A3D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2" name="Freeform 166">
            <a:extLst>
              <a:ext uri="{FF2B5EF4-FFF2-40B4-BE49-F238E27FC236}">
                <a16:creationId xmlns:a16="http://schemas.microsoft.com/office/drawing/2014/main" id="{267BAD51-6C2D-40BA-8FEF-9AC5B36ADD16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3" name="Freeform 167">
            <a:extLst>
              <a:ext uri="{FF2B5EF4-FFF2-40B4-BE49-F238E27FC236}">
                <a16:creationId xmlns:a16="http://schemas.microsoft.com/office/drawing/2014/main" id="{198F27A5-163F-4B3D-AE1F-8C9E45753FA1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4" name="Freeform 168">
            <a:extLst>
              <a:ext uri="{FF2B5EF4-FFF2-40B4-BE49-F238E27FC236}">
                <a16:creationId xmlns:a16="http://schemas.microsoft.com/office/drawing/2014/main" id="{2732887C-F3B3-4829-A6F0-70454953890B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185" name="Oval 169">
            <a:extLst>
              <a:ext uri="{FF2B5EF4-FFF2-40B4-BE49-F238E27FC236}">
                <a16:creationId xmlns:a16="http://schemas.microsoft.com/office/drawing/2014/main" id="{64A13B5F-2C2C-44B9-ADCF-12E39B5436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86" name="Oval 170">
            <a:extLst>
              <a:ext uri="{FF2B5EF4-FFF2-40B4-BE49-F238E27FC236}">
                <a16:creationId xmlns:a16="http://schemas.microsoft.com/office/drawing/2014/main" id="{20F45CCD-871D-4E33-A490-F9677114F5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87" name="Oval 171">
            <a:extLst>
              <a:ext uri="{FF2B5EF4-FFF2-40B4-BE49-F238E27FC236}">
                <a16:creationId xmlns:a16="http://schemas.microsoft.com/office/drawing/2014/main" id="{39797C16-9F76-42D8-8A1A-C03CFD6BE3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88" name="Oval 172">
            <a:extLst>
              <a:ext uri="{FF2B5EF4-FFF2-40B4-BE49-F238E27FC236}">
                <a16:creationId xmlns:a16="http://schemas.microsoft.com/office/drawing/2014/main" id="{498ED1B6-96BA-489F-825B-6FECAC46FD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89" name="Oval 173">
            <a:extLst>
              <a:ext uri="{FF2B5EF4-FFF2-40B4-BE49-F238E27FC236}">
                <a16:creationId xmlns:a16="http://schemas.microsoft.com/office/drawing/2014/main" id="{C33FB15B-CD79-459E-990C-5D2713A1FA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0" name="Oval 174">
            <a:extLst>
              <a:ext uri="{FF2B5EF4-FFF2-40B4-BE49-F238E27FC236}">
                <a16:creationId xmlns:a16="http://schemas.microsoft.com/office/drawing/2014/main" id="{4E127449-E792-4A3C-B577-59A667CEB3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1" name="Oval 175">
            <a:extLst>
              <a:ext uri="{FF2B5EF4-FFF2-40B4-BE49-F238E27FC236}">
                <a16:creationId xmlns:a16="http://schemas.microsoft.com/office/drawing/2014/main" id="{79C87525-6999-4B84-9967-9AA1B9121C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2" name="Oval 176">
            <a:extLst>
              <a:ext uri="{FF2B5EF4-FFF2-40B4-BE49-F238E27FC236}">
                <a16:creationId xmlns:a16="http://schemas.microsoft.com/office/drawing/2014/main" id="{9260ABD7-32DA-4739-8FD3-0C1B3450B2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3" name="Oval 177">
            <a:extLst>
              <a:ext uri="{FF2B5EF4-FFF2-40B4-BE49-F238E27FC236}">
                <a16:creationId xmlns:a16="http://schemas.microsoft.com/office/drawing/2014/main" id="{635EA299-75FC-43D2-8ACA-2AB0E69645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4" name="Oval 178">
            <a:extLst>
              <a:ext uri="{FF2B5EF4-FFF2-40B4-BE49-F238E27FC236}">
                <a16:creationId xmlns:a16="http://schemas.microsoft.com/office/drawing/2014/main" id="{F161A159-3844-47B1-98A7-371FB02B91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5" name="Oval 179">
            <a:extLst>
              <a:ext uri="{FF2B5EF4-FFF2-40B4-BE49-F238E27FC236}">
                <a16:creationId xmlns:a16="http://schemas.microsoft.com/office/drawing/2014/main" id="{2E8E5F1D-79CC-4909-A6B5-F3295C01CB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6" name="Oval 180">
            <a:extLst>
              <a:ext uri="{FF2B5EF4-FFF2-40B4-BE49-F238E27FC236}">
                <a16:creationId xmlns:a16="http://schemas.microsoft.com/office/drawing/2014/main" id="{1E741EB0-ACBB-41FE-9523-8589DA2004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7" name="Oval 181">
            <a:extLst>
              <a:ext uri="{FF2B5EF4-FFF2-40B4-BE49-F238E27FC236}">
                <a16:creationId xmlns:a16="http://schemas.microsoft.com/office/drawing/2014/main" id="{F951A86E-D6CF-48CB-93F1-236BD85E71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198" name="Freeform 182">
            <a:extLst>
              <a:ext uri="{FF2B5EF4-FFF2-40B4-BE49-F238E27FC236}">
                <a16:creationId xmlns:a16="http://schemas.microsoft.com/office/drawing/2014/main" id="{EF1F129B-3DA7-403F-B67D-15436A95A05C}"/>
              </a:ext>
            </a:extLst>
          </p:cNvPr>
          <p:cNvSpPr>
            <a:spLocks/>
          </p:cNvSpPr>
          <p:nvPr/>
        </p:nvSpPr>
        <p:spPr bwMode="auto">
          <a:xfrm>
            <a:off x="6140450" y="3765550"/>
            <a:ext cx="254000" cy="127000"/>
          </a:xfrm>
          <a:custGeom>
            <a:avLst/>
            <a:gdLst>
              <a:gd name="T0" fmla="*/ 160 w 160"/>
              <a:gd name="T1" fmla="*/ 0 h 80"/>
              <a:gd name="T2" fmla="*/ 0 w 160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80">
                <a:moveTo>
                  <a:pt x="160" y="0"/>
                </a:moveTo>
                <a:lnTo>
                  <a:pt x="0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199" name="Text Box 183">
            <a:extLst>
              <a:ext uri="{FF2B5EF4-FFF2-40B4-BE49-F238E27FC236}">
                <a16:creationId xmlns:a16="http://schemas.microsoft.com/office/drawing/2014/main" id="{D08162F7-6C36-4635-AFD2-25AB9828601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0200" name="Freeform 184">
            <a:extLst>
              <a:ext uri="{FF2B5EF4-FFF2-40B4-BE49-F238E27FC236}">
                <a16:creationId xmlns:a16="http://schemas.microsoft.com/office/drawing/2014/main" id="{C6E71536-518A-44B8-BD01-1CB5F9473B85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1" name="Freeform 185">
            <a:extLst>
              <a:ext uri="{FF2B5EF4-FFF2-40B4-BE49-F238E27FC236}">
                <a16:creationId xmlns:a16="http://schemas.microsoft.com/office/drawing/2014/main" id="{27F1066C-4ADA-4643-BD21-7614A45FA55F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2" name="Freeform 186">
            <a:extLst>
              <a:ext uri="{FF2B5EF4-FFF2-40B4-BE49-F238E27FC236}">
                <a16:creationId xmlns:a16="http://schemas.microsoft.com/office/drawing/2014/main" id="{8D3A9A9A-67AD-4C32-A685-1EA3858C517E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3" name="Freeform 187">
            <a:extLst>
              <a:ext uri="{FF2B5EF4-FFF2-40B4-BE49-F238E27FC236}">
                <a16:creationId xmlns:a16="http://schemas.microsoft.com/office/drawing/2014/main" id="{14F74CEA-A59B-4E83-A854-3F9858D79486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4" name="Freeform 188">
            <a:extLst>
              <a:ext uri="{FF2B5EF4-FFF2-40B4-BE49-F238E27FC236}">
                <a16:creationId xmlns:a16="http://schemas.microsoft.com/office/drawing/2014/main" id="{484E555E-CE34-4D1E-BC77-C0398D13914B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5" name="Freeform 189">
            <a:extLst>
              <a:ext uri="{FF2B5EF4-FFF2-40B4-BE49-F238E27FC236}">
                <a16:creationId xmlns:a16="http://schemas.microsoft.com/office/drawing/2014/main" id="{DC693654-B9A9-417A-B1C2-CDC56FBB046E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6" name="Freeform 190">
            <a:extLst>
              <a:ext uri="{FF2B5EF4-FFF2-40B4-BE49-F238E27FC236}">
                <a16:creationId xmlns:a16="http://schemas.microsoft.com/office/drawing/2014/main" id="{E207D9A3-DA56-4B4B-A79E-55D1B03CBE44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7" name="Freeform 191">
            <a:extLst>
              <a:ext uri="{FF2B5EF4-FFF2-40B4-BE49-F238E27FC236}">
                <a16:creationId xmlns:a16="http://schemas.microsoft.com/office/drawing/2014/main" id="{3EE0AF4A-D50D-4F7D-A289-3AF4A1344467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8" name="Freeform 192">
            <a:extLst>
              <a:ext uri="{FF2B5EF4-FFF2-40B4-BE49-F238E27FC236}">
                <a16:creationId xmlns:a16="http://schemas.microsoft.com/office/drawing/2014/main" id="{436CC5A0-82FC-48EA-9A3E-5FEF0E2CFBD8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09" name="Oval 193">
            <a:extLst>
              <a:ext uri="{FF2B5EF4-FFF2-40B4-BE49-F238E27FC236}">
                <a16:creationId xmlns:a16="http://schemas.microsoft.com/office/drawing/2014/main" id="{06444A11-3ACC-4997-973B-098FD4D6E4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10" name="Oval 194">
            <a:extLst>
              <a:ext uri="{FF2B5EF4-FFF2-40B4-BE49-F238E27FC236}">
                <a16:creationId xmlns:a16="http://schemas.microsoft.com/office/drawing/2014/main" id="{E23FD0DF-F418-4082-AACD-0C09394DA3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11" name="Text Box 195">
            <a:extLst>
              <a:ext uri="{FF2B5EF4-FFF2-40B4-BE49-F238E27FC236}">
                <a16:creationId xmlns:a16="http://schemas.microsoft.com/office/drawing/2014/main" id="{0E652EB7-0BA9-49A0-945A-0A1C79F0A38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0212" name="Line 196">
            <a:extLst>
              <a:ext uri="{FF2B5EF4-FFF2-40B4-BE49-F238E27FC236}">
                <a16:creationId xmlns:a16="http://schemas.microsoft.com/office/drawing/2014/main" id="{890EEA86-2B0E-42DB-89CD-F80B6D13F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13" name="Oval 197">
            <a:extLst>
              <a:ext uri="{FF2B5EF4-FFF2-40B4-BE49-F238E27FC236}">
                <a16:creationId xmlns:a16="http://schemas.microsoft.com/office/drawing/2014/main" id="{DD0CE64C-A2D0-49B2-87EA-6308086DD85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14" name="Oval 198">
            <a:extLst>
              <a:ext uri="{FF2B5EF4-FFF2-40B4-BE49-F238E27FC236}">
                <a16:creationId xmlns:a16="http://schemas.microsoft.com/office/drawing/2014/main" id="{AE7F072B-B081-461D-9446-B84E9B4161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15" name="Text Box 199">
            <a:extLst>
              <a:ext uri="{FF2B5EF4-FFF2-40B4-BE49-F238E27FC236}">
                <a16:creationId xmlns:a16="http://schemas.microsoft.com/office/drawing/2014/main" id="{56831894-83B0-43AC-8477-A54B6984AA0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0216" name="Line 200">
            <a:extLst>
              <a:ext uri="{FF2B5EF4-FFF2-40B4-BE49-F238E27FC236}">
                <a16:creationId xmlns:a16="http://schemas.microsoft.com/office/drawing/2014/main" id="{BB5C5821-9E36-4C57-AA78-93C2176E3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17" name="Freeform 201">
            <a:extLst>
              <a:ext uri="{FF2B5EF4-FFF2-40B4-BE49-F238E27FC236}">
                <a16:creationId xmlns:a16="http://schemas.microsoft.com/office/drawing/2014/main" id="{C94BBE62-F12B-4A64-995B-97E7AD11051E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18" name="Freeform 202">
            <a:extLst>
              <a:ext uri="{FF2B5EF4-FFF2-40B4-BE49-F238E27FC236}">
                <a16:creationId xmlns:a16="http://schemas.microsoft.com/office/drawing/2014/main" id="{CC4C1FBC-5487-4ADC-AAA0-C53E1931254A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19" name="Freeform 203">
            <a:extLst>
              <a:ext uri="{FF2B5EF4-FFF2-40B4-BE49-F238E27FC236}">
                <a16:creationId xmlns:a16="http://schemas.microsoft.com/office/drawing/2014/main" id="{289558CB-FEF8-43B9-A5C6-A1D49AAB0249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0" name="Freeform 204">
            <a:extLst>
              <a:ext uri="{FF2B5EF4-FFF2-40B4-BE49-F238E27FC236}">
                <a16:creationId xmlns:a16="http://schemas.microsoft.com/office/drawing/2014/main" id="{8A2B7D35-176D-4237-99E0-783FF3E5C0AF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1" name="Freeform 205">
            <a:extLst>
              <a:ext uri="{FF2B5EF4-FFF2-40B4-BE49-F238E27FC236}">
                <a16:creationId xmlns:a16="http://schemas.microsoft.com/office/drawing/2014/main" id="{D30C5E69-E61A-460B-B0D0-880FDD085009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2" name="Freeform 206">
            <a:extLst>
              <a:ext uri="{FF2B5EF4-FFF2-40B4-BE49-F238E27FC236}">
                <a16:creationId xmlns:a16="http://schemas.microsoft.com/office/drawing/2014/main" id="{F4FC1BB3-67FB-4480-85DC-C82B7B93DB91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3" name="Freeform 207">
            <a:extLst>
              <a:ext uri="{FF2B5EF4-FFF2-40B4-BE49-F238E27FC236}">
                <a16:creationId xmlns:a16="http://schemas.microsoft.com/office/drawing/2014/main" id="{5B0FD0C7-02F5-4A69-A377-067BC7E25B46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4" name="Freeform 208">
            <a:extLst>
              <a:ext uri="{FF2B5EF4-FFF2-40B4-BE49-F238E27FC236}">
                <a16:creationId xmlns:a16="http://schemas.microsoft.com/office/drawing/2014/main" id="{C3BBA81D-B34B-4BE0-8536-7ED124F06E42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5" name="Freeform 209">
            <a:extLst>
              <a:ext uri="{FF2B5EF4-FFF2-40B4-BE49-F238E27FC236}">
                <a16:creationId xmlns:a16="http://schemas.microsoft.com/office/drawing/2014/main" id="{9A270D89-E47C-4930-9E72-170D67F16A3E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7" name="Line 211">
            <a:extLst>
              <a:ext uri="{FF2B5EF4-FFF2-40B4-BE49-F238E27FC236}">
                <a16:creationId xmlns:a16="http://schemas.microsoft.com/office/drawing/2014/main" id="{D89723D6-01C4-4196-837A-BA778239D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8" name="Freeform 212">
            <a:extLst>
              <a:ext uri="{FF2B5EF4-FFF2-40B4-BE49-F238E27FC236}">
                <a16:creationId xmlns:a16="http://schemas.microsoft.com/office/drawing/2014/main" id="{66D421AD-913A-4C9D-9A14-BA9631DFB2DB}"/>
              </a:ext>
            </a:extLst>
          </p:cNvPr>
          <p:cNvSpPr>
            <a:spLocks/>
          </p:cNvSpPr>
          <p:nvPr/>
        </p:nvSpPr>
        <p:spPr bwMode="auto">
          <a:xfrm>
            <a:off x="6381750" y="4191000"/>
            <a:ext cx="76200" cy="241300"/>
          </a:xfrm>
          <a:custGeom>
            <a:avLst/>
            <a:gdLst>
              <a:gd name="T0" fmla="*/ 48 w 48"/>
              <a:gd name="T1" fmla="*/ 0 h 152"/>
              <a:gd name="T2" fmla="*/ 0 w 48"/>
              <a:gd name="T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152">
                <a:moveTo>
                  <a:pt x="48" y="0"/>
                </a:moveTo>
                <a:lnTo>
                  <a:pt x="0" y="15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29" name="Freeform 213">
            <a:extLst>
              <a:ext uri="{FF2B5EF4-FFF2-40B4-BE49-F238E27FC236}">
                <a16:creationId xmlns:a16="http://schemas.microsoft.com/office/drawing/2014/main" id="{66E96D30-4E01-4317-83CF-91BB4D03A48F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0" name="Freeform 214">
            <a:extLst>
              <a:ext uri="{FF2B5EF4-FFF2-40B4-BE49-F238E27FC236}">
                <a16:creationId xmlns:a16="http://schemas.microsoft.com/office/drawing/2014/main" id="{D64919CE-B39F-4D5E-98F7-EDA0A5F1CAEB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1" name="Freeform 215">
            <a:extLst>
              <a:ext uri="{FF2B5EF4-FFF2-40B4-BE49-F238E27FC236}">
                <a16:creationId xmlns:a16="http://schemas.microsoft.com/office/drawing/2014/main" id="{F983BF54-BAF0-4C97-8072-B257EB1A199A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2" name="Freeform 216">
            <a:extLst>
              <a:ext uri="{FF2B5EF4-FFF2-40B4-BE49-F238E27FC236}">
                <a16:creationId xmlns:a16="http://schemas.microsoft.com/office/drawing/2014/main" id="{9CDC575B-939E-4F0E-AEEC-88FFE2369069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3" name="Freeform 217">
            <a:extLst>
              <a:ext uri="{FF2B5EF4-FFF2-40B4-BE49-F238E27FC236}">
                <a16:creationId xmlns:a16="http://schemas.microsoft.com/office/drawing/2014/main" id="{B8093D92-AE04-43A9-93A4-D0C874E311B0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4" name="Text Box 218">
            <a:extLst>
              <a:ext uri="{FF2B5EF4-FFF2-40B4-BE49-F238E27FC236}">
                <a16:creationId xmlns:a16="http://schemas.microsoft.com/office/drawing/2014/main" id="{89323DE7-9F42-4E85-BBEE-EA0A9FBF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0235" name="Freeform 219">
            <a:extLst>
              <a:ext uri="{FF2B5EF4-FFF2-40B4-BE49-F238E27FC236}">
                <a16:creationId xmlns:a16="http://schemas.microsoft.com/office/drawing/2014/main" id="{A2BC1BCD-239B-4573-9A9F-4822C433D8A7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6" name="Freeform 220">
            <a:extLst>
              <a:ext uri="{FF2B5EF4-FFF2-40B4-BE49-F238E27FC236}">
                <a16:creationId xmlns:a16="http://schemas.microsoft.com/office/drawing/2014/main" id="{63E0F19D-0EE3-4721-BC60-CE3D5B055AE7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7" name="Text Box 221">
            <a:extLst>
              <a:ext uri="{FF2B5EF4-FFF2-40B4-BE49-F238E27FC236}">
                <a16:creationId xmlns:a16="http://schemas.microsoft.com/office/drawing/2014/main" id="{F2B7601C-65E8-4DE4-9713-013CCB04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0238" name="Freeform 222">
            <a:extLst>
              <a:ext uri="{FF2B5EF4-FFF2-40B4-BE49-F238E27FC236}">
                <a16:creationId xmlns:a16="http://schemas.microsoft.com/office/drawing/2014/main" id="{7DB46E1E-20C1-4F62-961C-AFDC5B007E12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39" name="Text Box 223">
            <a:extLst>
              <a:ext uri="{FF2B5EF4-FFF2-40B4-BE49-F238E27FC236}">
                <a16:creationId xmlns:a16="http://schemas.microsoft.com/office/drawing/2014/main" id="{432A915C-98F6-48C5-9175-945156F6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0240" name="Oval 224">
            <a:extLst>
              <a:ext uri="{FF2B5EF4-FFF2-40B4-BE49-F238E27FC236}">
                <a16:creationId xmlns:a16="http://schemas.microsoft.com/office/drawing/2014/main" id="{34590DAE-B78E-4392-B1FB-2C490166AF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41" name="Text Box 225">
            <a:extLst>
              <a:ext uri="{FF2B5EF4-FFF2-40B4-BE49-F238E27FC236}">
                <a16:creationId xmlns:a16="http://schemas.microsoft.com/office/drawing/2014/main" id="{AB01DE39-82E5-4530-A4E8-90558B6F3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0242" name="Freeform 226">
            <a:extLst>
              <a:ext uri="{FF2B5EF4-FFF2-40B4-BE49-F238E27FC236}">
                <a16:creationId xmlns:a16="http://schemas.microsoft.com/office/drawing/2014/main" id="{2FEAF417-2E37-4EAE-B436-36A458D60EAA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243" name="Freeform 227">
            <a:extLst>
              <a:ext uri="{FF2B5EF4-FFF2-40B4-BE49-F238E27FC236}">
                <a16:creationId xmlns:a16="http://schemas.microsoft.com/office/drawing/2014/main" id="{4F3B13F6-F9DC-49F7-8BE8-9421C1853563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45" name="Text Box 229">
            <a:extLst>
              <a:ext uri="{FF2B5EF4-FFF2-40B4-BE49-F238E27FC236}">
                <a16:creationId xmlns:a16="http://schemas.microsoft.com/office/drawing/2014/main" id="{C66F7AC0-7302-454C-8527-5739A67F6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0246" name="Freeform 230">
            <a:extLst>
              <a:ext uri="{FF2B5EF4-FFF2-40B4-BE49-F238E27FC236}">
                <a16:creationId xmlns:a16="http://schemas.microsoft.com/office/drawing/2014/main" id="{B865FCB8-34A5-4F77-A283-B293CD20B996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47" name="Oval 231">
            <a:extLst>
              <a:ext uri="{FF2B5EF4-FFF2-40B4-BE49-F238E27FC236}">
                <a16:creationId xmlns:a16="http://schemas.microsoft.com/office/drawing/2014/main" id="{942D428A-8C78-426D-8F5F-DCC751AB8F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48" name="Oval 232">
            <a:extLst>
              <a:ext uri="{FF2B5EF4-FFF2-40B4-BE49-F238E27FC236}">
                <a16:creationId xmlns:a16="http://schemas.microsoft.com/office/drawing/2014/main" id="{20D6E0F3-B1E1-40BB-8DC4-5A02D2553A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0249" name="Freeform 233">
            <a:extLst>
              <a:ext uri="{FF2B5EF4-FFF2-40B4-BE49-F238E27FC236}">
                <a16:creationId xmlns:a16="http://schemas.microsoft.com/office/drawing/2014/main" id="{5B997248-8A7A-402C-B7A8-A8BDAAA35689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50" name="Freeform 234">
            <a:extLst>
              <a:ext uri="{FF2B5EF4-FFF2-40B4-BE49-F238E27FC236}">
                <a16:creationId xmlns:a16="http://schemas.microsoft.com/office/drawing/2014/main" id="{9269C512-C508-470E-91D7-7EBC6916960D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51" name="Freeform 235">
            <a:extLst>
              <a:ext uri="{FF2B5EF4-FFF2-40B4-BE49-F238E27FC236}">
                <a16:creationId xmlns:a16="http://schemas.microsoft.com/office/drawing/2014/main" id="{4922596F-6B66-4542-9F73-87CA377B4A34}"/>
              </a:ext>
            </a:extLst>
          </p:cNvPr>
          <p:cNvSpPr>
            <a:spLocks/>
          </p:cNvSpPr>
          <p:nvPr/>
        </p:nvSpPr>
        <p:spPr bwMode="auto">
          <a:xfrm>
            <a:off x="6651626" y="3541714"/>
            <a:ext cx="73025" cy="179387"/>
          </a:xfrm>
          <a:custGeom>
            <a:avLst/>
            <a:gdLst>
              <a:gd name="T0" fmla="*/ 46 w 46"/>
              <a:gd name="T1" fmla="*/ 113 h 113"/>
              <a:gd name="T2" fmla="*/ 0 w 46"/>
              <a:gd name="T3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6" h="113">
                <a:moveTo>
                  <a:pt x="46" y="113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52" name="Freeform 236">
            <a:extLst>
              <a:ext uri="{FF2B5EF4-FFF2-40B4-BE49-F238E27FC236}">
                <a16:creationId xmlns:a16="http://schemas.microsoft.com/office/drawing/2014/main" id="{089DBC21-FD25-4641-91B7-0FF81EAC8C34}"/>
              </a:ext>
            </a:extLst>
          </p:cNvPr>
          <p:cNvSpPr>
            <a:spLocks/>
          </p:cNvSpPr>
          <p:nvPr/>
        </p:nvSpPr>
        <p:spPr bwMode="auto">
          <a:xfrm>
            <a:off x="6584950" y="3541714"/>
            <a:ext cx="63500" cy="211137"/>
          </a:xfrm>
          <a:custGeom>
            <a:avLst/>
            <a:gdLst>
              <a:gd name="T0" fmla="*/ 40 w 40"/>
              <a:gd name="T1" fmla="*/ 0 h 133"/>
              <a:gd name="T2" fmla="*/ 0 w 40"/>
              <a:gd name="T3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" h="133">
                <a:moveTo>
                  <a:pt x="40" y="0"/>
                </a:moveTo>
                <a:lnTo>
                  <a:pt x="0" y="13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253" name="Text Box 237">
            <a:extLst>
              <a:ext uri="{FF2B5EF4-FFF2-40B4-BE49-F238E27FC236}">
                <a16:creationId xmlns:a16="http://schemas.microsoft.com/office/drawing/2014/main" id="{56BE25B5-63D7-4F4C-B99D-C06D5695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0254" name="Text Box 238">
            <a:extLst>
              <a:ext uri="{FF2B5EF4-FFF2-40B4-BE49-F238E27FC236}">
                <a16:creationId xmlns:a16="http://schemas.microsoft.com/office/drawing/2014/main" id="{27C9FDA3-7872-4E71-8FFD-A94AF2B6C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6840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</a:t>
            </a:r>
          </a:p>
        </p:txBody>
      </p:sp>
      <p:sp>
        <p:nvSpPr>
          <p:cNvPr id="1110255" name="Text Box 239">
            <a:extLst>
              <a:ext uri="{FF2B5EF4-FFF2-40B4-BE49-F238E27FC236}">
                <a16:creationId xmlns:a16="http://schemas.microsoft.com/office/drawing/2014/main" id="{8920CF56-1BEF-41AB-9D5C-275E523C7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0256" name="Freeform 240">
            <a:extLst>
              <a:ext uri="{FF2B5EF4-FFF2-40B4-BE49-F238E27FC236}">
                <a16:creationId xmlns:a16="http://schemas.microsoft.com/office/drawing/2014/main" id="{1EC936B9-397B-49FE-94CE-A028F2BFFD7B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1" name="Rectangle 7">
            <a:extLst>
              <a:ext uri="{FF2B5EF4-FFF2-40B4-BE49-F238E27FC236}">
                <a16:creationId xmlns:a16="http://schemas.microsoft.com/office/drawing/2014/main" id="{F438FDE2-5366-416B-917A-4BA9D8FD3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2203414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Freeform 2">
            <a:extLst>
              <a:ext uri="{FF2B5EF4-FFF2-40B4-BE49-F238E27FC236}">
                <a16:creationId xmlns:a16="http://schemas.microsoft.com/office/drawing/2014/main" id="{246A72D1-961F-4E71-B9D6-9794E6703A3B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1043" name="Freeform 3">
            <a:extLst>
              <a:ext uri="{FF2B5EF4-FFF2-40B4-BE49-F238E27FC236}">
                <a16:creationId xmlns:a16="http://schemas.microsoft.com/office/drawing/2014/main" id="{202F9AA4-0E95-4019-9AAE-96B1660B548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44" name="Line 4">
            <a:extLst>
              <a:ext uri="{FF2B5EF4-FFF2-40B4-BE49-F238E27FC236}">
                <a16:creationId xmlns:a16="http://schemas.microsoft.com/office/drawing/2014/main" id="{66D58510-C94C-4706-B889-3216D47F8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45" name="Freeform 5">
            <a:extLst>
              <a:ext uri="{FF2B5EF4-FFF2-40B4-BE49-F238E27FC236}">
                <a16:creationId xmlns:a16="http://schemas.microsoft.com/office/drawing/2014/main" id="{1CB6BE08-99FF-4733-9743-6935A943206B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46" name="Freeform 6">
            <a:extLst>
              <a:ext uri="{FF2B5EF4-FFF2-40B4-BE49-F238E27FC236}">
                <a16:creationId xmlns:a16="http://schemas.microsoft.com/office/drawing/2014/main" id="{86D77F0D-0D3C-4191-AFCC-E206B5E43E5E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48" name="Freeform 8">
            <a:extLst>
              <a:ext uri="{FF2B5EF4-FFF2-40B4-BE49-F238E27FC236}">
                <a16:creationId xmlns:a16="http://schemas.microsoft.com/office/drawing/2014/main" id="{E464F9F8-E299-41B6-B6B3-F214BDA91CA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848 w 3552"/>
              <a:gd name="T25" fmla="*/ 1238 h 3174"/>
              <a:gd name="T26" fmla="*/ 1292 w 3552"/>
              <a:gd name="T27" fmla="*/ 1022 h 3174"/>
              <a:gd name="T28" fmla="*/ 877 w 3552"/>
              <a:gd name="T29" fmla="*/ 1430 h 3174"/>
              <a:gd name="T30" fmla="*/ 1280 w 3552"/>
              <a:gd name="T31" fmla="*/ 1034 h 3174"/>
              <a:gd name="T32" fmla="*/ 1392 w 3552"/>
              <a:gd name="T33" fmla="*/ 330 h 3174"/>
              <a:gd name="T34" fmla="*/ 988 w 3552"/>
              <a:gd name="T35" fmla="*/ 550 h 3174"/>
              <a:gd name="T36" fmla="*/ 812 w 3552"/>
              <a:gd name="T37" fmla="*/ 957 h 3174"/>
              <a:gd name="T38" fmla="*/ 402 w 3552"/>
              <a:gd name="T39" fmla="*/ 1313 h 3174"/>
              <a:gd name="T40" fmla="*/ 342 w 3552"/>
              <a:gd name="T41" fmla="*/ 1686 h 3174"/>
              <a:gd name="T42" fmla="*/ 270 w 3552"/>
              <a:gd name="T43" fmla="*/ 2076 h 3174"/>
              <a:gd name="T44" fmla="*/ 420 w 3552"/>
              <a:gd name="T45" fmla="*/ 2592 h 3174"/>
              <a:gd name="T46" fmla="*/ 952 w 3552"/>
              <a:gd name="T47" fmla="*/ 2689 h 3174"/>
              <a:gd name="T48" fmla="*/ 1237 w 3552"/>
              <a:gd name="T49" fmla="*/ 3085 h 3174"/>
              <a:gd name="T50" fmla="*/ 1795 w 3552"/>
              <a:gd name="T51" fmla="*/ 3127 h 3174"/>
              <a:gd name="T52" fmla="*/ 2220 w 3552"/>
              <a:gd name="T53" fmla="*/ 3174 h 3174"/>
              <a:gd name="T54" fmla="*/ 2759 w 3552"/>
              <a:gd name="T55" fmla="*/ 3172 h 3174"/>
              <a:gd name="T56" fmla="*/ 3120 w 3552"/>
              <a:gd name="T57" fmla="*/ 3036 h 3174"/>
              <a:gd name="T58" fmla="*/ 3384 w 3552"/>
              <a:gd name="T59" fmla="*/ 2796 h 3174"/>
              <a:gd name="T60" fmla="*/ 3470 w 3552"/>
              <a:gd name="T61" fmla="*/ 2367 h 3174"/>
              <a:gd name="T62" fmla="*/ 3504 w 3552"/>
              <a:gd name="T63" fmla="*/ 1770 h 3174"/>
              <a:gd name="T64" fmla="*/ 3354 w 3552"/>
              <a:gd name="T65" fmla="*/ 1254 h 3174"/>
              <a:gd name="T66" fmla="*/ 3552 w 3552"/>
              <a:gd name="T67" fmla="*/ 732 h 3174"/>
              <a:gd name="T68" fmla="*/ 3462 w 3552"/>
              <a:gd name="T69" fmla="*/ 408 h 3174"/>
              <a:gd name="T70" fmla="*/ 3054 w 3552"/>
              <a:gd name="T71" fmla="*/ 90 h 3174"/>
              <a:gd name="T72" fmla="*/ 2358 w 3552"/>
              <a:gd name="T73" fmla="*/ 96 h 3174"/>
              <a:gd name="T74" fmla="*/ 1734 w 3552"/>
              <a:gd name="T75" fmla="*/ 0 h 3174"/>
              <a:gd name="T76" fmla="*/ 918 w 3552"/>
              <a:gd name="T77" fmla="*/ 102 h 3174"/>
              <a:gd name="T78" fmla="*/ 150 w 3552"/>
              <a:gd name="T79" fmla="*/ 150 h 3174"/>
              <a:gd name="T80" fmla="*/ 54 w 3552"/>
              <a:gd name="T8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49" name="Freeform 9">
            <a:extLst>
              <a:ext uri="{FF2B5EF4-FFF2-40B4-BE49-F238E27FC236}">
                <a16:creationId xmlns:a16="http://schemas.microsoft.com/office/drawing/2014/main" id="{5E4D5BDC-DA37-474A-8735-4814D2C493CD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0" name="Freeform 10">
            <a:extLst>
              <a:ext uri="{FF2B5EF4-FFF2-40B4-BE49-F238E27FC236}">
                <a16:creationId xmlns:a16="http://schemas.microsoft.com/office/drawing/2014/main" id="{FE0CF249-DD70-49F9-AE34-FBB98E477CD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1" name="Line 11">
            <a:extLst>
              <a:ext uri="{FF2B5EF4-FFF2-40B4-BE49-F238E27FC236}">
                <a16:creationId xmlns:a16="http://schemas.microsoft.com/office/drawing/2014/main" id="{4EA11DFF-C2ED-4502-B80A-73423B18AD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2" name="Freeform 12">
            <a:extLst>
              <a:ext uri="{FF2B5EF4-FFF2-40B4-BE49-F238E27FC236}">
                <a16:creationId xmlns:a16="http://schemas.microsoft.com/office/drawing/2014/main" id="{777ED992-802A-4A86-B3A0-7EE892E02F7D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3" name="Freeform 13">
            <a:extLst>
              <a:ext uri="{FF2B5EF4-FFF2-40B4-BE49-F238E27FC236}">
                <a16:creationId xmlns:a16="http://schemas.microsoft.com/office/drawing/2014/main" id="{8A12A213-7EEF-4D78-B5BD-988F38A80750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4" name="Freeform 14">
            <a:extLst>
              <a:ext uri="{FF2B5EF4-FFF2-40B4-BE49-F238E27FC236}">
                <a16:creationId xmlns:a16="http://schemas.microsoft.com/office/drawing/2014/main" id="{27BFAF5C-C040-43E7-BD60-60C232EFD1B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5" name="Line 15">
            <a:extLst>
              <a:ext uri="{FF2B5EF4-FFF2-40B4-BE49-F238E27FC236}">
                <a16:creationId xmlns:a16="http://schemas.microsoft.com/office/drawing/2014/main" id="{97A33AEA-E689-462C-B65E-068C4B029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6" name="Freeform 16">
            <a:extLst>
              <a:ext uri="{FF2B5EF4-FFF2-40B4-BE49-F238E27FC236}">
                <a16:creationId xmlns:a16="http://schemas.microsoft.com/office/drawing/2014/main" id="{59FC3A60-F963-4864-B531-7168BA1DB825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7" name="Freeform 17">
            <a:extLst>
              <a:ext uri="{FF2B5EF4-FFF2-40B4-BE49-F238E27FC236}">
                <a16:creationId xmlns:a16="http://schemas.microsoft.com/office/drawing/2014/main" id="{36088931-4AF5-493A-ABAF-291853694466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8" name="Line 18">
            <a:extLst>
              <a:ext uri="{FF2B5EF4-FFF2-40B4-BE49-F238E27FC236}">
                <a16:creationId xmlns:a16="http://schemas.microsoft.com/office/drawing/2014/main" id="{B648DF02-8971-42C0-A3A0-E773F1ED6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9" name="Line 19">
            <a:extLst>
              <a:ext uri="{FF2B5EF4-FFF2-40B4-BE49-F238E27FC236}">
                <a16:creationId xmlns:a16="http://schemas.microsoft.com/office/drawing/2014/main" id="{8B38A33F-D5E7-4351-B7DD-6D650383F8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0" name="Line 20">
            <a:extLst>
              <a:ext uri="{FF2B5EF4-FFF2-40B4-BE49-F238E27FC236}">
                <a16:creationId xmlns:a16="http://schemas.microsoft.com/office/drawing/2014/main" id="{4AC7014E-3CA6-4662-9CDB-0E98D3F08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1" name="Line 21">
            <a:extLst>
              <a:ext uri="{FF2B5EF4-FFF2-40B4-BE49-F238E27FC236}">
                <a16:creationId xmlns:a16="http://schemas.microsoft.com/office/drawing/2014/main" id="{6988A4D6-162A-4778-A753-94D65A4CAE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2" name="Line 22">
            <a:extLst>
              <a:ext uri="{FF2B5EF4-FFF2-40B4-BE49-F238E27FC236}">
                <a16:creationId xmlns:a16="http://schemas.microsoft.com/office/drawing/2014/main" id="{89D4BBCF-D04C-478F-9791-9FB258C23C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3" name="Freeform 23">
            <a:extLst>
              <a:ext uri="{FF2B5EF4-FFF2-40B4-BE49-F238E27FC236}">
                <a16:creationId xmlns:a16="http://schemas.microsoft.com/office/drawing/2014/main" id="{07D550F9-587A-4B63-BB91-4DE03A1F9C40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4" name="Line 24">
            <a:extLst>
              <a:ext uri="{FF2B5EF4-FFF2-40B4-BE49-F238E27FC236}">
                <a16:creationId xmlns:a16="http://schemas.microsoft.com/office/drawing/2014/main" id="{5970BD63-1056-40CE-84BB-2C7B837279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5" name="Line 25">
            <a:extLst>
              <a:ext uri="{FF2B5EF4-FFF2-40B4-BE49-F238E27FC236}">
                <a16:creationId xmlns:a16="http://schemas.microsoft.com/office/drawing/2014/main" id="{9D2BE1DC-06A4-4FEE-815B-47DDBE3B54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6" name="Line 26">
            <a:extLst>
              <a:ext uri="{FF2B5EF4-FFF2-40B4-BE49-F238E27FC236}">
                <a16:creationId xmlns:a16="http://schemas.microsoft.com/office/drawing/2014/main" id="{8903A4B5-3BDA-47C2-BFDB-3E541B4D34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7" name="Line 27">
            <a:extLst>
              <a:ext uri="{FF2B5EF4-FFF2-40B4-BE49-F238E27FC236}">
                <a16:creationId xmlns:a16="http://schemas.microsoft.com/office/drawing/2014/main" id="{B49BE15A-4238-432E-9FE7-05055B8E7B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8" name="Freeform 28">
            <a:extLst>
              <a:ext uri="{FF2B5EF4-FFF2-40B4-BE49-F238E27FC236}">
                <a16:creationId xmlns:a16="http://schemas.microsoft.com/office/drawing/2014/main" id="{CCBE5B44-10BF-4CCD-94C2-3CE7719087E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69" name="Line 29">
            <a:extLst>
              <a:ext uri="{FF2B5EF4-FFF2-40B4-BE49-F238E27FC236}">
                <a16:creationId xmlns:a16="http://schemas.microsoft.com/office/drawing/2014/main" id="{C55FC4A0-1353-4B93-9049-D3997F69F6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0" name="Freeform 30">
            <a:extLst>
              <a:ext uri="{FF2B5EF4-FFF2-40B4-BE49-F238E27FC236}">
                <a16:creationId xmlns:a16="http://schemas.microsoft.com/office/drawing/2014/main" id="{03C631BD-BAD3-4994-9994-4CE3866AE998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1" name="Line 31">
            <a:extLst>
              <a:ext uri="{FF2B5EF4-FFF2-40B4-BE49-F238E27FC236}">
                <a16:creationId xmlns:a16="http://schemas.microsoft.com/office/drawing/2014/main" id="{86338467-0224-43FC-B5AC-27EBD1519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2" name="Line 32">
            <a:extLst>
              <a:ext uri="{FF2B5EF4-FFF2-40B4-BE49-F238E27FC236}">
                <a16:creationId xmlns:a16="http://schemas.microsoft.com/office/drawing/2014/main" id="{AE605B67-FE89-4CA0-878B-D58D46EB1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3" name="Freeform 33">
            <a:extLst>
              <a:ext uri="{FF2B5EF4-FFF2-40B4-BE49-F238E27FC236}">
                <a16:creationId xmlns:a16="http://schemas.microsoft.com/office/drawing/2014/main" id="{17FF44E0-429C-4DD7-B01E-430941B53BED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4" name="Line 34">
            <a:extLst>
              <a:ext uri="{FF2B5EF4-FFF2-40B4-BE49-F238E27FC236}">
                <a16:creationId xmlns:a16="http://schemas.microsoft.com/office/drawing/2014/main" id="{BDA40A95-BD67-4652-8ACD-A046604AE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5" name="Freeform 35">
            <a:extLst>
              <a:ext uri="{FF2B5EF4-FFF2-40B4-BE49-F238E27FC236}">
                <a16:creationId xmlns:a16="http://schemas.microsoft.com/office/drawing/2014/main" id="{EBDBEA13-329A-4B1D-9539-EC8F8CDB7E2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6" name="Line 36">
            <a:extLst>
              <a:ext uri="{FF2B5EF4-FFF2-40B4-BE49-F238E27FC236}">
                <a16:creationId xmlns:a16="http://schemas.microsoft.com/office/drawing/2014/main" id="{91DBD631-CC83-49B2-A92C-53DB81B11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7" name="Line 37">
            <a:extLst>
              <a:ext uri="{FF2B5EF4-FFF2-40B4-BE49-F238E27FC236}">
                <a16:creationId xmlns:a16="http://schemas.microsoft.com/office/drawing/2014/main" id="{3238E45C-20F9-4AA9-B9B6-4BA8EB150C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8" name="Line 38">
            <a:extLst>
              <a:ext uri="{FF2B5EF4-FFF2-40B4-BE49-F238E27FC236}">
                <a16:creationId xmlns:a16="http://schemas.microsoft.com/office/drawing/2014/main" id="{F775B91A-49BE-418F-9BB0-83487F3AD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79" name="Line 39">
            <a:extLst>
              <a:ext uri="{FF2B5EF4-FFF2-40B4-BE49-F238E27FC236}">
                <a16:creationId xmlns:a16="http://schemas.microsoft.com/office/drawing/2014/main" id="{77E3FE0F-F0F1-4D2D-8FAF-EF06EA0D98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0" name="Line 40">
            <a:extLst>
              <a:ext uri="{FF2B5EF4-FFF2-40B4-BE49-F238E27FC236}">
                <a16:creationId xmlns:a16="http://schemas.microsoft.com/office/drawing/2014/main" id="{05A1F92B-C5EC-4A55-BEF3-91D0DE5369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1" name="Freeform 41">
            <a:extLst>
              <a:ext uri="{FF2B5EF4-FFF2-40B4-BE49-F238E27FC236}">
                <a16:creationId xmlns:a16="http://schemas.microsoft.com/office/drawing/2014/main" id="{374802D7-9FB3-4D26-84E3-D3BBD9CF7B31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2" name="Line 42">
            <a:extLst>
              <a:ext uri="{FF2B5EF4-FFF2-40B4-BE49-F238E27FC236}">
                <a16:creationId xmlns:a16="http://schemas.microsoft.com/office/drawing/2014/main" id="{C4118FFD-53D8-40EE-8548-61A09D8017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3" name="Freeform 43">
            <a:extLst>
              <a:ext uri="{FF2B5EF4-FFF2-40B4-BE49-F238E27FC236}">
                <a16:creationId xmlns:a16="http://schemas.microsoft.com/office/drawing/2014/main" id="{AB41D9CC-78E7-4819-B397-12E700AD8D45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4" name="Line 44">
            <a:extLst>
              <a:ext uri="{FF2B5EF4-FFF2-40B4-BE49-F238E27FC236}">
                <a16:creationId xmlns:a16="http://schemas.microsoft.com/office/drawing/2014/main" id="{15C09E42-1D22-4B79-BDC2-9EF0279A63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5" name="Line 45">
            <a:extLst>
              <a:ext uri="{FF2B5EF4-FFF2-40B4-BE49-F238E27FC236}">
                <a16:creationId xmlns:a16="http://schemas.microsoft.com/office/drawing/2014/main" id="{DECEF96F-E4DD-427E-B5F6-654FD2A51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6" name="Line 46">
            <a:extLst>
              <a:ext uri="{FF2B5EF4-FFF2-40B4-BE49-F238E27FC236}">
                <a16:creationId xmlns:a16="http://schemas.microsoft.com/office/drawing/2014/main" id="{FF6FB47B-20EE-4E56-8127-32E3D3F2C8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7" name="Line 47">
            <a:extLst>
              <a:ext uri="{FF2B5EF4-FFF2-40B4-BE49-F238E27FC236}">
                <a16:creationId xmlns:a16="http://schemas.microsoft.com/office/drawing/2014/main" id="{C9D5199C-5001-43D3-9B40-1F04CBF15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8" name="Line 48">
            <a:extLst>
              <a:ext uri="{FF2B5EF4-FFF2-40B4-BE49-F238E27FC236}">
                <a16:creationId xmlns:a16="http://schemas.microsoft.com/office/drawing/2014/main" id="{EB47509A-D082-4A91-8B51-0A25D0BB5B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89" name="Line 49">
            <a:extLst>
              <a:ext uri="{FF2B5EF4-FFF2-40B4-BE49-F238E27FC236}">
                <a16:creationId xmlns:a16="http://schemas.microsoft.com/office/drawing/2014/main" id="{646FD522-0C3E-4C3A-A11F-E4E799FC52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0" name="Line 50">
            <a:extLst>
              <a:ext uri="{FF2B5EF4-FFF2-40B4-BE49-F238E27FC236}">
                <a16:creationId xmlns:a16="http://schemas.microsoft.com/office/drawing/2014/main" id="{6E08CF9A-B34C-416B-842E-58BC38626E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1" name="Line 51">
            <a:extLst>
              <a:ext uri="{FF2B5EF4-FFF2-40B4-BE49-F238E27FC236}">
                <a16:creationId xmlns:a16="http://schemas.microsoft.com/office/drawing/2014/main" id="{D5D47AF3-41AE-4AAC-AFCA-720EFD6FC4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2" name="Freeform 52">
            <a:extLst>
              <a:ext uri="{FF2B5EF4-FFF2-40B4-BE49-F238E27FC236}">
                <a16:creationId xmlns:a16="http://schemas.microsoft.com/office/drawing/2014/main" id="{FE9BF928-AC5D-46C1-9190-64FD1AE8D24C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3" name="Freeform 53">
            <a:extLst>
              <a:ext uri="{FF2B5EF4-FFF2-40B4-BE49-F238E27FC236}">
                <a16:creationId xmlns:a16="http://schemas.microsoft.com/office/drawing/2014/main" id="{10F4BA76-1A62-4CBB-93C2-262AFB42780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4" name="Line 54">
            <a:extLst>
              <a:ext uri="{FF2B5EF4-FFF2-40B4-BE49-F238E27FC236}">
                <a16:creationId xmlns:a16="http://schemas.microsoft.com/office/drawing/2014/main" id="{161DAD8B-EF78-4B6F-A08E-E8064F6A5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5" name="Freeform 55">
            <a:extLst>
              <a:ext uri="{FF2B5EF4-FFF2-40B4-BE49-F238E27FC236}">
                <a16:creationId xmlns:a16="http://schemas.microsoft.com/office/drawing/2014/main" id="{756C38AA-4ADB-4DB5-9E4C-E8695E889B1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6" name="Freeform 56">
            <a:extLst>
              <a:ext uri="{FF2B5EF4-FFF2-40B4-BE49-F238E27FC236}">
                <a16:creationId xmlns:a16="http://schemas.microsoft.com/office/drawing/2014/main" id="{A3976560-4737-4723-81C5-2BFA5BD0A678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7" name="Line 57">
            <a:extLst>
              <a:ext uri="{FF2B5EF4-FFF2-40B4-BE49-F238E27FC236}">
                <a16:creationId xmlns:a16="http://schemas.microsoft.com/office/drawing/2014/main" id="{4C822F4C-EEEC-43E9-B038-EB9E8936C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8" name="Freeform 58">
            <a:extLst>
              <a:ext uri="{FF2B5EF4-FFF2-40B4-BE49-F238E27FC236}">
                <a16:creationId xmlns:a16="http://schemas.microsoft.com/office/drawing/2014/main" id="{4624D476-D5AD-477D-9685-712CE7703BE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99" name="Line 59">
            <a:extLst>
              <a:ext uri="{FF2B5EF4-FFF2-40B4-BE49-F238E27FC236}">
                <a16:creationId xmlns:a16="http://schemas.microsoft.com/office/drawing/2014/main" id="{6F39DD23-0D8D-4E0A-8661-BDD64A1D98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0" name="Freeform 60">
            <a:extLst>
              <a:ext uri="{FF2B5EF4-FFF2-40B4-BE49-F238E27FC236}">
                <a16:creationId xmlns:a16="http://schemas.microsoft.com/office/drawing/2014/main" id="{AD5A43A9-32C6-49CD-83B0-E2102B68316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1" name="Oval 61">
            <a:extLst>
              <a:ext uri="{FF2B5EF4-FFF2-40B4-BE49-F238E27FC236}">
                <a16:creationId xmlns:a16="http://schemas.microsoft.com/office/drawing/2014/main" id="{AB3D5B7A-CBD0-483C-8873-BCF1924832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02" name="Line 62">
            <a:extLst>
              <a:ext uri="{FF2B5EF4-FFF2-40B4-BE49-F238E27FC236}">
                <a16:creationId xmlns:a16="http://schemas.microsoft.com/office/drawing/2014/main" id="{B611A10D-23BC-4FC0-AC88-016FE2F850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3" name="Line 63">
            <a:extLst>
              <a:ext uri="{FF2B5EF4-FFF2-40B4-BE49-F238E27FC236}">
                <a16:creationId xmlns:a16="http://schemas.microsoft.com/office/drawing/2014/main" id="{790CCB32-3D02-4CC5-A72B-AF6FEB616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4" name="Freeform 64">
            <a:extLst>
              <a:ext uri="{FF2B5EF4-FFF2-40B4-BE49-F238E27FC236}">
                <a16:creationId xmlns:a16="http://schemas.microsoft.com/office/drawing/2014/main" id="{407D9EDC-D790-4885-A8C4-8CF3A17815F9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5" name="Line 65">
            <a:extLst>
              <a:ext uri="{FF2B5EF4-FFF2-40B4-BE49-F238E27FC236}">
                <a16:creationId xmlns:a16="http://schemas.microsoft.com/office/drawing/2014/main" id="{9A601D67-9592-4587-84C3-202A5D2A5D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6" name="Text Box 66">
            <a:extLst>
              <a:ext uri="{FF2B5EF4-FFF2-40B4-BE49-F238E27FC236}">
                <a16:creationId xmlns:a16="http://schemas.microsoft.com/office/drawing/2014/main" id="{70AEDA55-9F6D-4BBA-A3A2-21A9A044622D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1107" name="Line 67">
            <a:extLst>
              <a:ext uri="{FF2B5EF4-FFF2-40B4-BE49-F238E27FC236}">
                <a16:creationId xmlns:a16="http://schemas.microsoft.com/office/drawing/2014/main" id="{E04F6F0B-1822-4583-A65A-B224853BEF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8" name="Line 68">
            <a:extLst>
              <a:ext uri="{FF2B5EF4-FFF2-40B4-BE49-F238E27FC236}">
                <a16:creationId xmlns:a16="http://schemas.microsoft.com/office/drawing/2014/main" id="{B4B2E20F-192C-450D-BBD8-9E8556A260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09" name="Line 69">
            <a:extLst>
              <a:ext uri="{FF2B5EF4-FFF2-40B4-BE49-F238E27FC236}">
                <a16:creationId xmlns:a16="http://schemas.microsoft.com/office/drawing/2014/main" id="{2950066A-5396-42D6-A8C6-740063635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0" name="Freeform 70">
            <a:extLst>
              <a:ext uri="{FF2B5EF4-FFF2-40B4-BE49-F238E27FC236}">
                <a16:creationId xmlns:a16="http://schemas.microsoft.com/office/drawing/2014/main" id="{27C897BD-F766-46EA-AF33-295F05D753FA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1" name="Line 71">
            <a:extLst>
              <a:ext uri="{FF2B5EF4-FFF2-40B4-BE49-F238E27FC236}">
                <a16:creationId xmlns:a16="http://schemas.microsoft.com/office/drawing/2014/main" id="{45208E69-AFE8-4547-8141-D5F9C1364D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2" name="Freeform 72">
            <a:extLst>
              <a:ext uri="{FF2B5EF4-FFF2-40B4-BE49-F238E27FC236}">
                <a16:creationId xmlns:a16="http://schemas.microsoft.com/office/drawing/2014/main" id="{822B629A-4638-4856-8604-8ACBF9D4964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3" name="Freeform 73">
            <a:extLst>
              <a:ext uri="{FF2B5EF4-FFF2-40B4-BE49-F238E27FC236}">
                <a16:creationId xmlns:a16="http://schemas.microsoft.com/office/drawing/2014/main" id="{18C50FB3-4615-49F7-8AF6-7DD09423501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4" name="Freeform 74">
            <a:extLst>
              <a:ext uri="{FF2B5EF4-FFF2-40B4-BE49-F238E27FC236}">
                <a16:creationId xmlns:a16="http://schemas.microsoft.com/office/drawing/2014/main" id="{519C6EF5-A291-47DE-ADE7-FDC3C4F5C8C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5" name="Freeform 75">
            <a:extLst>
              <a:ext uri="{FF2B5EF4-FFF2-40B4-BE49-F238E27FC236}">
                <a16:creationId xmlns:a16="http://schemas.microsoft.com/office/drawing/2014/main" id="{2FA0F53A-A9A0-4D06-8072-6624B2A1C7E7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6" name="Freeform 76">
            <a:extLst>
              <a:ext uri="{FF2B5EF4-FFF2-40B4-BE49-F238E27FC236}">
                <a16:creationId xmlns:a16="http://schemas.microsoft.com/office/drawing/2014/main" id="{2F7BD0B6-F32B-4F6D-93B6-263167DCBB11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7" name="Oval 77">
            <a:extLst>
              <a:ext uri="{FF2B5EF4-FFF2-40B4-BE49-F238E27FC236}">
                <a16:creationId xmlns:a16="http://schemas.microsoft.com/office/drawing/2014/main" id="{D34F67DE-2C5B-4A1E-99F3-F1F7AC7689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18" name="Line 78">
            <a:extLst>
              <a:ext uri="{FF2B5EF4-FFF2-40B4-BE49-F238E27FC236}">
                <a16:creationId xmlns:a16="http://schemas.microsoft.com/office/drawing/2014/main" id="{21008CEA-B4BC-4DB6-B1A3-2F877D2BCE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19" name="Line 79">
            <a:extLst>
              <a:ext uri="{FF2B5EF4-FFF2-40B4-BE49-F238E27FC236}">
                <a16:creationId xmlns:a16="http://schemas.microsoft.com/office/drawing/2014/main" id="{0394D8A7-047B-4BC6-9BE2-FB30AFC65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0" name="Freeform 80">
            <a:extLst>
              <a:ext uri="{FF2B5EF4-FFF2-40B4-BE49-F238E27FC236}">
                <a16:creationId xmlns:a16="http://schemas.microsoft.com/office/drawing/2014/main" id="{0CDDF633-D5D4-4ED4-9B0E-643575563F89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1" name="Oval 81">
            <a:extLst>
              <a:ext uri="{FF2B5EF4-FFF2-40B4-BE49-F238E27FC236}">
                <a16:creationId xmlns:a16="http://schemas.microsoft.com/office/drawing/2014/main" id="{7BFC1FCE-792A-43A8-B2B7-68A4D31333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22" name="Line 82">
            <a:extLst>
              <a:ext uri="{FF2B5EF4-FFF2-40B4-BE49-F238E27FC236}">
                <a16:creationId xmlns:a16="http://schemas.microsoft.com/office/drawing/2014/main" id="{4F063302-3E3C-48EC-80AD-8E4ACA01F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3" name="Oval 83">
            <a:extLst>
              <a:ext uri="{FF2B5EF4-FFF2-40B4-BE49-F238E27FC236}">
                <a16:creationId xmlns:a16="http://schemas.microsoft.com/office/drawing/2014/main" id="{DEEA0630-2FEA-4010-A257-C81730B120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24" name="Freeform 84">
            <a:extLst>
              <a:ext uri="{FF2B5EF4-FFF2-40B4-BE49-F238E27FC236}">
                <a16:creationId xmlns:a16="http://schemas.microsoft.com/office/drawing/2014/main" id="{0C63E1F3-AF33-49A0-8518-81AD67FBD885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5" name="Freeform 85">
            <a:extLst>
              <a:ext uri="{FF2B5EF4-FFF2-40B4-BE49-F238E27FC236}">
                <a16:creationId xmlns:a16="http://schemas.microsoft.com/office/drawing/2014/main" id="{4B7CFB57-3667-48FC-9155-3A32EFF5E5B0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6" name="Oval 86">
            <a:extLst>
              <a:ext uri="{FF2B5EF4-FFF2-40B4-BE49-F238E27FC236}">
                <a16:creationId xmlns:a16="http://schemas.microsoft.com/office/drawing/2014/main" id="{82311797-716C-4365-859D-0DA34D5B01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27" name="Line 87">
            <a:extLst>
              <a:ext uri="{FF2B5EF4-FFF2-40B4-BE49-F238E27FC236}">
                <a16:creationId xmlns:a16="http://schemas.microsoft.com/office/drawing/2014/main" id="{F703E518-F1EA-42F9-9E51-7D9D6C14A9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28" name="Oval 88">
            <a:extLst>
              <a:ext uri="{FF2B5EF4-FFF2-40B4-BE49-F238E27FC236}">
                <a16:creationId xmlns:a16="http://schemas.microsoft.com/office/drawing/2014/main" id="{9151CFB1-9846-4C03-8BE1-2FEF703173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29" name="Freeform 89">
            <a:extLst>
              <a:ext uri="{FF2B5EF4-FFF2-40B4-BE49-F238E27FC236}">
                <a16:creationId xmlns:a16="http://schemas.microsoft.com/office/drawing/2014/main" id="{64695391-3983-46B6-86C2-2ED8896E667E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0" name="Freeform 90">
            <a:extLst>
              <a:ext uri="{FF2B5EF4-FFF2-40B4-BE49-F238E27FC236}">
                <a16:creationId xmlns:a16="http://schemas.microsoft.com/office/drawing/2014/main" id="{CAEDA254-CA22-45AE-8CEB-9FA38DD40BE8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1" name="Line 91">
            <a:extLst>
              <a:ext uri="{FF2B5EF4-FFF2-40B4-BE49-F238E27FC236}">
                <a16:creationId xmlns:a16="http://schemas.microsoft.com/office/drawing/2014/main" id="{EED9F146-FE3D-4790-92FF-F1E36F8D84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2" name="Oval 92">
            <a:extLst>
              <a:ext uri="{FF2B5EF4-FFF2-40B4-BE49-F238E27FC236}">
                <a16:creationId xmlns:a16="http://schemas.microsoft.com/office/drawing/2014/main" id="{52F590A7-529D-4876-A163-D79794D975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33" name="Freeform 93">
            <a:extLst>
              <a:ext uri="{FF2B5EF4-FFF2-40B4-BE49-F238E27FC236}">
                <a16:creationId xmlns:a16="http://schemas.microsoft.com/office/drawing/2014/main" id="{AB8D0F15-8DFC-4D98-A70C-63C8CF1DD6A2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4" name="Freeform 94">
            <a:extLst>
              <a:ext uri="{FF2B5EF4-FFF2-40B4-BE49-F238E27FC236}">
                <a16:creationId xmlns:a16="http://schemas.microsoft.com/office/drawing/2014/main" id="{4C5FDCFA-F368-4420-831B-7BA2494A93BF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5" name="Freeform 95">
            <a:extLst>
              <a:ext uri="{FF2B5EF4-FFF2-40B4-BE49-F238E27FC236}">
                <a16:creationId xmlns:a16="http://schemas.microsoft.com/office/drawing/2014/main" id="{69A1151C-9893-4B85-A69D-392FEB8FCF39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6" name="Line 96">
            <a:extLst>
              <a:ext uri="{FF2B5EF4-FFF2-40B4-BE49-F238E27FC236}">
                <a16:creationId xmlns:a16="http://schemas.microsoft.com/office/drawing/2014/main" id="{EB94EDE0-41E4-4B04-A3BD-4A9AB13DA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7" name="Freeform 97">
            <a:extLst>
              <a:ext uri="{FF2B5EF4-FFF2-40B4-BE49-F238E27FC236}">
                <a16:creationId xmlns:a16="http://schemas.microsoft.com/office/drawing/2014/main" id="{1F781E4B-DC2C-42D2-88A5-8CFE22F3ED7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8" name="Freeform 98">
            <a:extLst>
              <a:ext uri="{FF2B5EF4-FFF2-40B4-BE49-F238E27FC236}">
                <a16:creationId xmlns:a16="http://schemas.microsoft.com/office/drawing/2014/main" id="{B130D740-6742-4709-8471-E9593FC60A65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39" name="Freeform 99">
            <a:extLst>
              <a:ext uri="{FF2B5EF4-FFF2-40B4-BE49-F238E27FC236}">
                <a16:creationId xmlns:a16="http://schemas.microsoft.com/office/drawing/2014/main" id="{2096A8A3-4158-4643-AD11-7F206DA6E04C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0" name="Oval 100">
            <a:extLst>
              <a:ext uri="{FF2B5EF4-FFF2-40B4-BE49-F238E27FC236}">
                <a16:creationId xmlns:a16="http://schemas.microsoft.com/office/drawing/2014/main" id="{86B3BBE2-A433-4A71-BE83-4B454F6760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41" name="Oval 101">
            <a:extLst>
              <a:ext uri="{FF2B5EF4-FFF2-40B4-BE49-F238E27FC236}">
                <a16:creationId xmlns:a16="http://schemas.microsoft.com/office/drawing/2014/main" id="{A2200045-509D-46D2-A10B-32854CC5C9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42" name="Line 102">
            <a:extLst>
              <a:ext uri="{FF2B5EF4-FFF2-40B4-BE49-F238E27FC236}">
                <a16:creationId xmlns:a16="http://schemas.microsoft.com/office/drawing/2014/main" id="{D99F81C0-D25B-41CD-8BC0-66F821E06D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3" name="Line 103">
            <a:extLst>
              <a:ext uri="{FF2B5EF4-FFF2-40B4-BE49-F238E27FC236}">
                <a16:creationId xmlns:a16="http://schemas.microsoft.com/office/drawing/2014/main" id="{2F693A4C-E170-4247-8BEF-D15BA6021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4" name="Line 104">
            <a:extLst>
              <a:ext uri="{FF2B5EF4-FFF2-40B4-BE49-F238E27FC236}">
                <a16:creationId xmlns:a16="http://schemas.microsoft.com/office/drawing/2014/main" id="{F84FD849-8F9F-4501-A704-E7DD433A6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5" name="Line 105">
            <a:extLst>
              <a:ext uri="{FF2B5EF4-FFF2-40B4-BE49-F238E27FC236}">
                <a16:creationId xmlns:a16="http://schemas.microsoft.com/office/drawing/2014/main" id="{7AB8E31E-33FD-4B6A-9711-796D801F3B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6" name="Line 106">
            <a:extLst>
              <a:ext uri="{FF2B5EF4-FFF2-40B4-BE49-F238E27FC236}">
                <a16:creationId xmlns:a16="http://schemas.microsoft.com/office/drawing/2014/main" id="{64904F48-1B3C-429E-BC50-48D1DE58A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7" name="Line 107">
            <a:extLst>
              <a:ext uri="{FF2B5EF4-FFF2-40B4-BE49-F238E27FC236}">
                <a16:creationId xmlns:a16="http://schemas.microsoft.com/office/drawing/2014/main" id="{3F7DBB04-C3C8-4B4A-B257-58A2BCC5E4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8" name="Line 108">
            <a:extLst>
              <a:ext uri="{FF2B5EF4-FFF2-40B4-BE49-F238E27FC236}">
                <a16:creationId xmlns:a16="http://schemas.microsoft.com/office/drawing/2014/main" id="{A81E5953-3E53-4D79-83BE-65D61A2FEF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49" name="Line 109">
            <a:extLst>
              <a:ext uri="{FF2B5EF4-FFF2-40B4-BE49-F238E27FC236}">
                <a16:creationId xmlns:a16="http://schemas.microsoft.com/office/drawing/2014/main" id="{B1599DAF-E9D4-4D47-A2E1-639FAD56DA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0" name="Line 110">
            <a:extLst>
              <a:ext uri="{FF2B5EF4-FFF2-40B4-BE49-F238E27FC236}">
                <a16:creationId xmlns:a16="http://schemas.microsoft.com/office/drawing/2014/main" id="{574C981C-9262-4674-9630-E88BA20B66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1" name="Line 111">
            <a:extLst>
              <a:ext uri="{FF2B5EF4-FFF2-40B4-BE49-F238E27FC236}">
                <a16:creationId xmlns:a16="http://schemas.microsoft.com/office/drawing/2014/main" id="{29F38258-5F52-4B02-B6D9-40BA01049D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2" name="Oval 112">
            <a:extLst>
              <a:ext uri="{FF2B5EF4-FFF2-40B4-BE49-F238E27FC236}">
                <a16:creationId xmlns:a16="http://schemas.microsoft.com/office/drawing/2014/main" id="{FC4FDDB7-E967-4884-AD16-EF72DC3F20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53" name="Oval 113">
            <a:extLst>
              <a:ext uri="{FF2B5EF4-FFF2-40B4-BE49-F238E27FC236}">
                <a16:creationId xmlns:a16="http://schemas.microsoft.com/office/drawing/2014/main" id="{36341F93-1A5B-46C2-9224-1E6EFE7481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54" name="Line 114">
            <a:extLst>
              <a:ext uri="{FF2B5EF4-FFF2-40B4-BE49-F238E27FC236}">
                <a16:creationId xmlns:a16="http://schemas.microsoft.com/office/drawing/2014/main" id="{5B8A1679-EE13-4CED-AA12-72D63FC1A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5" name="Line 115">
            <a:extLst>
              <a:ext uri="{FF2B5EF4-FFF2-40B4-BE49-F238E27FC236}">
                <a16:creationId xmlns:a16="http://schemas.microsoft.com/office/drawing/2014/main" id="{F27CA093-8086-40EE-BAF0-A5F6AF8FED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6" name="Line 116">
            <a:extLst>
              <a:ext uri="{FF2B5EF4-FFF2-40B4-BE49-F238E27FC236}">
                <a16:creationId xmlns:a16="http://schemas.microsoft.com/office/drawing/2014/main" id="{94F9FA8B-00F0-4320-A0D5-A1A8CCB333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7" name="Line 117">
            <a:extLst>
              <a:ext uri="{FF2B5EF4-FFF2-40B4-BE49-F238E27FC236}">
                <a16:creationId xmlns:a16="http://schemas.microsoft.com/office/drawing/2014/main" id="{23ADBA70-785A-4D7B-B3D4-2987008BCD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8" name="Line 118">
            <a:extLst>
              <a:ext uri="{FF2B5EF4-FFF2-40B4-BE49-F238E27FC236}">
                <a16:creationId xmlns:a16="http://schemas.microsoft.com/office/drawing/2014/main" id="{F1A9266B-7439-466F-BCCD-4A58AE73A2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59" name="Line 119">
            <a:extLst>
              <a:ext uri="{FF2B5EF4-FFF2-40B4-BE49-F238E27FC236}">
                <a16:creationId xmlns:a16="http://schemas.microsoft.com/office/drawing/2014/main" id="{99C7147E-820E-4FC6-BB97-2060874945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0" name="Line 120">
            <a:extLst>
              <a:ext uri="{FF2B5EF4-FFF2-40B4-BE49-F238E27FC236}">
                <a16:creationId xmlns:a16="http://schemas.microsoft.com/office/drawing/2014/main" id="{20A70C40-999D-485A-82D4-C1046D719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1" name="Line 121">
            <a:extLst>
              <a:ext uri="{FF2B5EF4-FFF2-40B4-BE49-F238E27FC236}">
                <a16:creationId xmlns:a16="http://schemas.microsoft.com/office/drawing/2014/main" id="{190B14F2-216A-4450-A134-FE4F7177CE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2" name="Line 122">
            <a:extLst>
              <a:ext uri="{FF2B5EF4-FFF2-40B4-BE49-F238E27FC236}">
                <a16:creationId xmlns:a16="http://schemas.microsoft.com/office/drawing/2014/main" id="{DED2102E-2712-49F5-ADF7-31760CE710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3" name="Line 123">
            <a:extLst>
              <a:ext uri="{FF2B5EF4-FFF2-40B4-BE49-F238E27FC236}">
                <a16:creationId xmlns:a16="http://schemas.microsoft.com/office/drawing/2014/main" id="{F2A13608-A4CE-43FB-A9B5-9BE1005755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4" name="Line 124">
            <a:extLst>
              <a:ext uri="{FF2B5EF4-FFF2-40B4-BE49-F238E27FC236}">
                <a16:creationId xmlns:a16="http://schemas.microsoft.com/office/drawing/2014/main" id="{569AB7C1-337F-4BF1-9EFA-C18DDF4832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5" name="Line 125">
            <a:extLst>
              <a:ext uri="{FF2B5EF4-FFF2-40B4-BE49-F238E27FC236}">
                <a16:creationId xmlns:a16="http://schemas.microsoft.com/office/drawing/2014/main" id="{246567C6-0EA7-41E3-9E54-1B48AA41FE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6" name="Line 126">
            <a:extLst>
              <a:ext uri="{FF2B5EF4-FFF2-40B4-BE49-F238E27FC236}">
                <a16:creationId xmlns:a16="http://schemas.microsoft.com/office/drawing/2014/main" id="{F9AD55A2-0405-4157-9F19-C4B50DB0BA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7" name="Line 127">
            <a:extLst>
              <a:ext uri="{FF2B5EF4-FFF2-40B4-BE49-F238E27FC236}">
                <a16:creationId xmlns:a16="http://schemas.microsoft.com/office/drawing/2014/main" id="{67F634D8-5B1D-4047-B677-230E02BCCD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8" name="Line 128">
            <a:extLst>
              <a:ext uri="{FF2B5EF4-FFF2-40B4-BE49-F238E27FC236}">
                <a16:creationId xmlns:a16="http://schemas.microsoft.com/office/drawing/2014/main" id="{D470E69A-5844-4093-B059-30301943C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69" name="Line 129">
            <a:extLst>
              <a:ext uri="{FF2B5EF4-FFF2-40B4-BE49-F238E27FC236}">
                <a16:creationId xmlns:a16="http://schemas.microsoft.com/office/drawing/2014/main" id="{D09A8654-CC53-49C0-AE85-1CDFBB3E2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0" name="Line 130">
            <a:extLst>
              <a:ext uri="{FF2B5EF4-FFF2-40B4-BE49-F238E27FC236}">
                <a16:creationId xmlns:a16="http://schemas.microsoft.com/office/drawing/2014/main" id="{DDF6A500-751E-4625-8ED1-BBFDCF29A6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1" name="Freeform 131">
            <a:extLst>
              <a:ext uri="{FF2B5EF4-FFF2-40B4-BE49-F238E27FC236}">
                <a16:creationId xmlns:a16="http://schemas.microsoft.com/office/drawing/2014/main" id="{036DDD81-654F-4E6B-B7D0-A8F1BC05CC94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2" name="Freeform 132">
            <a:extLst>
              <a:ext uri="{FF2B5EF4-FFF2-40B4-BE49-F238E27FC236}">
                <a16:creationId xmlns:a16="http://schemas.microsoft.com/office/drawing/2014/main" id="{9B7A872F-E429-4431-B2FD-D347AADE762B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3" name="Freeform 133">
            <a:extLst>
              <a:ext uri="{FF2B5EF4-FFF2-40B4-BE49-F238E27FC236}">
                <a16:creationId xmlns:a16="http://schemas.microsoft.com/office/drawing/2014/main" id="{F9B49656-58AE-46CB-A29F-343B38AC0F47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4" name="Freeform 134">
            <a:extLst>
              <a:ext uri="{FF2B5EF4-FFF2-40B4-BE49-F238E27FC236}">
                <a16:creationId xmlns:a16="http://schemas.microsoft.com/office/drawing/2014/main" id="{0AD9E8C0-7ED6-4410-9A67-BE9334DEB627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75" name="Oval 135">
            <a:extLst>
              <a:ext uri="{FF2B5EF4-FFF2-40B4-BE49-F238E27FC236}">
                <a16:creationId xmlns:a16="http://schemas.microsoft.com/office/drawing/2014/main" id="{0E6CB8BC-B13E-4D05-9C9D-9468304867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76" name="Oval 136">
            <a:extLst>
              <a:ext uri="{FF2B5EF4-FFF2-40B4-BE49-F238E27FC236}">
                <a16:creationId xmlns:a16="http://schemas.microsoft.com/office/drawing/2014/main" id="{B687A71C-1C42-4FDF-8C00-16B20DE755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77" name="Oval 137">
            <a:extLst>
              <a:ext uri="{FF2B5EF4-FFF2-40B4-BE49-F238E27FC236}">
                <a16:creationId xmlns:a16="http://schemas.microsoft.com/office/drawing/2014/main" id="{15310F7B-0A0F-4691-9430-0501AE93B9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78" name="Oval 138">
            <a:extLst>
              <a:ext uri="{FF2B5EF4-FFF2-40B4-BE49-F238E27FC236}">
                <a16:creationId xmlns:a16="http://schemas.microsoft.com/office/drawing/2014/main" id="{E868076D-9B31-4042-8A5E-651A202F81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79" name="Freeform 139">
            <a:extLst>
              <a:ext uri="{FF2B5EF4-FFF2-40B4-BE49-F238E27FC236}">
                <a16:creationId xmlns:a16="http://schemas.microsoft.com/office/drawing/2014/main" id="{21CC49AE-BCFA-402C-A2E1-B7454048E0E9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80" name="Freeform 140">
            <a:extLst>
              <a:ext uri="{FF2B5EF4-FFF2-40B4-BE49-F238E27FC236}">
                <a16:creationId xmlns:a16="http://schemas.microsoft.com/office/drawing/2014/main" id="{59E5A050-5E8F-4346-B501-EFCE382BF715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81" name="Freeform 141">
            <a:extLst>
              <a:ext uri="{FF2B5EF4-FFF2-40B4-BE49-F238E27FC236}">
                <a16:creationId xmlns:a16="http://schemas.microsoft.com/office/drawing/2014/main" id="{3C1ACAF5-1BD3-41DD-AD1E-C34615582237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82" name="Freeform 142">
            <a:extLst>
              <a:ext uri="{FF2B5EF4-FFF2-40B4-BE49-F238E27FC236}">
                <a16:creationId xmlns:a16="http://schemas.microsoft.com/office/drawing/2014/main" id="{E8619EA7-F3EA-4115-9378-B3FBFF660562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83" name="Oval 143">
            <a:extLst>
              <a:ext uri="{FF2B5EF4-FFF2-40B4-BE49-F238E27FC236}">
                <a16:creationId xmlns:a16="http://schemas.microsoft.com/office/drawing/2014/main" id="{4F7785C8-A199-4E26-A171-8D5DC40BF2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84" name="Oval 144">
            <a:extLst>
              <a:ext uri="{FF2B5EF4-FFF2-40B4-BE49-F238E27FC236}">
                <a16:creationId xmlns:a16="http://schemas.microsoft.com/office/drawing/2014/main" id="{63B8E9B4-D7FA-4875-AFB9-6CBFAED357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85" name="Oval 145">
            <a:extLst>
              <a:ext uri="{FF2B5EF4-FFF2-40B4-BE49-F238E27FC236}">
                <a16:creationId xmlns:a16="http://schemas.microsoft.com/office/drawing/2014/main" id="{F9D1B037-CEF4-497A-8AA2-34E6ED1D40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86" name="Freeform 146">
            <a:extLst>
              <a:ext uri="{FF2B5EF4-FFF2-40B4-BE49-F238E27FC236}">
                <a16:creationId xmlns:a16="http://schemas.microsoft.com/office/drawing/2014/main" id="{70FE279F-219B-4061-A7AF-45D4038AC2BD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87" name="Oval 147">
            <a:extLst>
              <a:ext uri="{FF2B5EF4-FFF2-40B4-BE49-F238E27FC236}">
                <a16:creationId xmlns:a16="http://schemas.microsoft.com/office/drawing/2014/main" id="{E8E7B9E0-720A-4B68-9037-E39381F81B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88" name="Oval 148">
            <a:extLst>
              <a:ext uri="{FF2B5EF4-FFF2-40B4-BE49-F238E27FC236}">
                <a16:creationId xmlns:a16="http://schemas.microsoft.com/office/drawing/2014/main" id="{50AE0598-C802-48D2-B164-8A706FAB84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89" name="Oval 149">
            <a:extLst>
              <a:ext uri="{FF2B5EF4-FFF2-40B4-BE49-F238E27FC236}">
                <a16:creationId xmlns:a16="http://schemas.microsoft.com/office/drawing/2014/main" id="{FDAFB35C-A828-408E-BD7B-4C0E692B34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90" name="Line 150">
            <a:extLst>
              <a:ext uri="{FF2B5EF4-FFF2-40B4-BE49-F238E27FC236}">
                <a16:creationId xmlns:a16="http://schemas.microsoft.com/office/drawing/2014/main" id="{6BF7231E-5F74-431D-8EF6-37909E9A33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1" name="Oval 151">
            <a:extLst>
              <a:ext uri="{FF2B5EF4-FFF2-40B4-BE49-F238E27FC236}">
                <a16:creationId xmlns:a16="http://schemas.microsoft.com/office/drawing/2014/main" id="{2FBAEA4D-C2A2-477E-B95C-D587F81DE5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92" name="Oval 152">
            <a:extLst>
              <a:ext uri="{FF2B5EF4-FFF2-40B4-BE49-F238E27FC236}">
                <a16:creationId xmlns:a16="http://schemas.microsoft.com/office/drawing/2014/main" id="{A26B55A4-CBB4-4EFB-AF40-536D2B6B36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93" name="Oval 153">
            <a:extLst>
              <a:ext uri="{FF2B5EF4-FFF2-40B4-BE49-F238E27FC236}">
                <a16:creationId xmlns:a16="http://schemas.microsoft.com/office/drawing/2014/main" id="{1F48560E-07AC-46D6-8DB1-7A12B6343D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194" name="Freeform 154">
            <a:extLst>
              <a:ext uri="{FF2B5EF4-FFF2-40B4-BE49-F238E27FC236}">
                <a16:creationId xmlns:a16="http://schemas.microsoft.com/office/drawing/2014/main" id="{104548F5-2ADE-4A88-A463-7D1D02E8DFB5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5" name="Line 155">
            <a:extLst>
              <a:ext uri="{FF2B5EF4-FFF2-40B4-BE49-F238E27FC236}">
                <a16:creationId xmlns:a16="http://schemas.microsoft.com/office/drawing/2014/main" id="{E3052E89-026C-44CE-99D5-FA04412C9E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6" name="Line 156">
            <a:extLst>
              <a:ext uri="{FF2B5EF4-FFF2-40B4-BE49-F238E27FC236}">
                <a16:creationId xmlns:a16="http://schemas.microsoft.com/office/drawing/2014/main" id="{64E38A7D-5F63-4A82-B3E6-880BA8B384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7" name="Line 157">
            <a:extLst>
              <a:ext uri="{FF2B5EF4-FFF2-40B4-BE49-F238E27FC236}">
                <a16:creationId xmlns:a16="http://schemas.microsoft.com/office/drawing/2014/main" id="{36FCB182-BCE1-4DEF-A14D-43AA5CD0D2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8" name="Freeform 158">
            <a:extLst>
              <a:ext uri="{FF2B5EF4-FFF2-40B4-BE49-F238E27FC236}">
                <a16:creationId xmlns:a16="http://schemas.microsoft.com/office/drawing/2014/main" id="{B6789555-B449-432C-A66F-2DA86A05F074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199" name="Freeform 159">
            <a:extLst>
              <a:ext uri="{FF2B5EF4-FFF2-40B4-BE49-F238E27FC236}">
                <a16:creationId xmlns:a16="http://schemas.microsoft.com/office/drawing/2014/main" id="{A47BFDC8-BEB1-41F1-BF70-F533A67F064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0" name="Line 160">
            <a:extLst>
              <a:ext uri="{FF2B5EF4-FFF2-40B4-BE49-F238E27FC236}">
                <a16:creationId xmlns:a16="http://schemas.microsoft.com/office/drawing/2014/main" id="{C549012A-5C90-4577-AFB2-F9AE6FCB05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1" name="Line 161">
            <a:extLst>
              <a:ext uri="{FF2B5EF4-FFF2-40B4-BE49-F238E27FC236}">
                <a16:creationId xmlns:a16="http://schemas.microsoft.com/office/drawing/2014/main" id="{3023B7AF-A7F2-462A-9CF4-D7338AA384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2" name="Line 162">
            <a:extLst>
              <a:ext uri="{FF2B5EF4-FFF2-40B4-BE49-F238E27FC236}">
                <a16:creationId xmlns:a16="http://schemas.microsoft.com/office/drawing/2014/main" id="{916A2CF8-5CC6-4968-A750-2C810ED741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3" name="Freeform 163">
            <a:extLst>
              <a:ext uri="{FF2B5EF4-FFF2-40B4-BE49-F238E27FC236}">
                <a16:creationId xmlns:a16="http://schemas.microsoft.com/office/drawing/2014/main" id="{7CEA36D7-A42B-423F-8748-2C1248FCAF48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4" name="Line 164">
            <a:extLst>
              <a:ext uri="{FF2B5EF4-FFF2-40B4-BE49-F238E27FC236}">
                <a16:creationId xmlns:a16="http://schemas.microsoft.com/office/drawing/2014/main" id="{3A8AA3B5-55E1-4E0B-BF81-3B29C83B48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5" name="Freeform 165">
            <a:extLst>
              <a:ext uri="{FF2B5EF4-FFF2-40B4-BE49-F238E27FC236}">
                <a16:creationId xmlns:a16="http://schemas.microsoft.com/office/drawing/2014/main" id="{C68C1832-5CC6-46D3-B758-6287E624427A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6" name="Freeform 166">
            <a:extLst>
              <a:ext uri="{FF2B5EF4-FFF2-40B4-BE49-F238E27FC236}">
                <a16:creationId xmlns:a16="http://schemas.microsoft.com/office/drawing/2014/main" id="{EA724C56-AB38-49CC-B0AE-655C52C5448E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7" name="Freeform 167">
            <a:extLst>
              <a:ext uri="{FF2B5EF4-FFF2-40B4-BE49-F238E27FC236}">
                <a16:creationId xmlns:a16="http://schemas.microsoft.com/office/drawing/2014/main" id="{DB5BC533-3E32-404A-9740-BB0D290FD6B5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8" name="Freeform 168">
            <a:extLst>
              <a:ext uri="{FF2B5EF4-FFF2-40B4-BE49-F238E27FC236}">
                <a16:creationId xmlns:a16="http://schemas.microsoft.com/office/drawing/2014/main" id="{98E032F1-E7E4-4D8C-8D88-6CD46D553377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09" name="Oval 169">
            <a:extLst>
              <a:ext uri="{FF2B5EF4-FFF2-40B4-BE49-F238E27FC236}">
                <a16:creationId xmlns:a16="http://schemas.microsoft.com/office/drawing/2014/main" id="{C9EE8A8E-104E-4AF8-ACE5-9B3752EB30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0" name="Oval 170">
            <a:extLst>
              <a:ext uri="{FF2B5EF4-FFF2-40B4-BE49-F238E27FC236}">
                <a16:creationId xmlns:a16="http://schemas.microsoft.com/office/drawing/2014/main" id="{A4A288FB-FFF0-41EB-A9B1-8F24BA04B2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1" name="Oval 171">
            <a:extLst>
              <a:ext uri="{FF2B5EF4-FFF2-40B4-BE49-F238E27FC236}">
                <a16:creationId xmlns:a16="http://schemas.microsoft.com/office/drawing/2014/main" id="{21D30B5E-1F9D-4D3A-933C-66B0003D10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2" name="Oval 172">
            <a:extLst>
              <a:ext uri="{FF2B5EF4-FFF2-40B4-BE49-F238E27FC236}">
                <a16:creationId xmlns:a16="http://schemas.microsoft.com/office/drawing/2014/main" id="{5DEC1111-483D-4D63-B4E8-CD40FC8F25E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3" name="Oval 173">
            <a:extLst>
              <a:ext uri="{FF2B5EF4-FFF2-40B4-BE49-F238E27FC236}">
                <a16:creationId xmlns:a16="http://schemas.microsoft.com/office/drawing/2014/main" id="{E20C6261-2428-40D8-95DA-658B7E95F7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4" name="Oval 174">
            <a:extLst>
              <a:ext uri="{FF2B5EF4-FFF2-40B4-BE49-F238E27FC236}">
                <a16:creationId xmlns:a16="http://schemas.microsoft.com/office/drawing/2014/main" id="{A529B7CC-29C9-4CC3-999E-22762D1233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5" name="Oval 175">
            <a:extLst>
              <a:ext uri="{FF2B5EF4-FFF2-40B4-BE49-F238E27FC236}">
                <a16:creationId xmlns:a16="http://schemas.microsoft.com/office/drawing/2014/main" id="{D398DE68-AACA-457F-A66B-15CFEE8941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6" name="Oval 176">
            <a:extLst>
              <a:ext uri="{FF2B5EF4-FFF2-40B4-BE49-F238E27FC236}">
                <a16:creationId xmlns:a16="http://schemas.microsoft.com/office/drawing/2014/main" id="{1D719F93-1D9F-4C51-A0FB-70D50CB1D9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7" name="Oval 177">
            <a:extLst>
              <a:ext uri="{FF2B5EF4-FFF2-40B4-BE49-F238E27FC236}">
                <a16:creationId xmlns:a16="http://schemas.microsoft.com/office/drawing/2014/main" id="{6A45708D-B4D8-421C-8D44-B60DC613E4D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8" name="Oval 178">
            <a:extLst>
              <a:ext uri="{FF2B5EF4-FFF2-40B4-BE49-F238E27FC236}">
                <a16:creationId xmlns:a16="http://schemas.microsoft.com/office/drawing/2014/main" id="{47985A0F-2EEB-47C4-B045-5373A30A1F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19" name="Oval 179">
            <a:extLst>
              <a:ext uri="{FF2B5EF4-FFF2-40B4-BE49-F238E27FC236}">
                <a16:creationId xmlns:a16="http://schemas.microsoft.com/office/drawing/2014/main" id="{9AA1856A-F5AA-4EC8-B921-4E169E13A8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20" name="Oval 180">
            <a:extLst>
              <a:ext uri="{FF2B5EF4-FFF2-40B4-BE49-F238E27FC236}">
                <a16:creationId xmlns:a16="http://schemas.microsoft.com/office/drawing/2014/main" id="{8C2CD37E-C12E-4252-AB58-C9EBA372A2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21" name="Oval 181">
            <a:extLst>
              <a:ext uri="{FF2B5EF4-FFF2-40B4-BE49-F238E27FC236}">
                <a16:creationId xmlns:a16="http://schemas.microsoft.com/office/drawing/2014/main" id="{E2F7B7AE-6B7F-4C53-9646-A166DBBD31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22" name="Freeform 182">
            <a:extLst>
              <a:ext uri="{FF2B5EF4-FFF2-40B4-BE49-F238E27FC236}">
                <a16:creationId xmlns:a16="http://schemas.microsoft.com/office/drawing/2014/main" id="{9B24019F-1DC0-4FC0-8058-2D4620248792}"/>
              </a:ext>
            </a:extLst>
          </p:cNvPr>
          <p:cNvSpPr>
            <a:spLocks/>
          </p:cNvSpPr>
          <p:nvPr/>
        </p:nvSpPr>
        <p:spPr bwMode="auto">
          <a:xfrm>
            <a:off x="6534150" y="3854450"/>
            <a:ext cx="88900" cy="330200"/>
          </a:xfrm>
          <a:custGeom>
            <a:avLst/>
            <a:gdLst>
              <a:gd name="T0" fmla="*/ 56 w 56"/>
              <a:gd name="T1" fmla="*/ 0 h 208"/>
              <a:gd name="T2" fmla="*/ 0 w 56"/>
              <a:gd name="T3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" h="208">
                <a:moveTo>
                  <a:pt x="56" y="0"/>
                </a:moveTo>
                <a:lnTo>
                  <a:pt x="0" y="20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1223" name="Text Box 183">
            <a:extLst>
              <a:ext uri="{FF2B5EF4-FFF2-40B4-BE49-F238E27FC236}">
                <a16:creationId xmlns:a16="http://schemas.microsoft.com/office/drawing/2014/main" id="{B0160C54-F50D-4C6F-8DC2-C315ACD5658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1224" name="Freeform 184">
            <a:extLst>
              <a:ext uri="{FF2B5EF4-FFF2-40B4-BE49-F238E27FC236}">
                <a16:creationId xmlns:a16="http://schemas.microsoft.com/office/drawing/2014/main" id="{9A75247D-DDBA-4A47-8E96-D934826B682A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25" name="Freeform 185">
            <a:extLst>
              <a:ext uri="{FF2B5EF4-FFF2-40B4-BE49-F238E27FC236}">
                <a16:creationId xmlns:a16="http://schemas.microsoft.com/office/drawing/2014/main" id="{AAB9998F-5C52-4C88-9349-4C6ADD1D3F6F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26" name="Freeform 186">
            <a:extLst>
              <a:ext uri="{FF2B5EF4-FFF2-40B4-BE49-F238E27FC236}">
                <a16:creationId xmlns:a16="http://schemas.microsoft.com/office/drawing/2014/main" id="{E19750E8-7293-4B88-82AC-879E3D50BC46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27" name="Freeform 187">
            <a:extLst>
              <a:ext uri="{FF2B5EF4-FFF2-40B4-BE49-F238E27FC236}">
                <a16:creationId xmlns:a16="http://schemas.microsoft.com/office/drawing/2014/main" id="{3B06BAE5-9CA5-4E87-A746-4708D201FB09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28" name="Freeform 188">
            <a:extLst>
              <a:ext uri="{FF2B5EF4-FFF2-40B4-BE49-F238E27FC236}">
                <a16:creationId xmlns:a16="http://schemas.microsoft.com/office/drawing/2014/main" id="{470A3D57-3392-4971-9001-9703BDCAE14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29" name="Freeform 189">
            <a:extLst>
              <a:ext uri="{FF2B5EF4-FFF2-40B4-BE49-F238E27FC236}">
                <a16:creationId xmlns:a16="http://schemas.microsoft.com/office/drawing/2014/main" id="{E6248FA1-96B7-4D74-BD28-AF215AFBD498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30" name="Freeform 190">
            <a:extLst>
              <a:ext uri="{FF2B5EF4-FFF2-40B4-BE49-F238E27FC236}">
                <a16:creationId xmlns:a16="http://schemas.microsoft.com/office/drawing/2014/main" id="{EE89C312-0110-4570-9D10-2B79DAD474A1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31" name="Freeform 191">
            <a:extLst>
              <a:ext uri="{FF2B5EF4-FFF2-40B4-BE49-F238E27FC236}">
                <a16:creationId xmlns:a16="http://schemas.microsoft.com/office/drawing/2014/main" id="{C8CA15C9-39F7-498E-B109-1B95CD7652F0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32" name="Freeform 192">
            <a:extLst>
              <a:ext uri="{FF2B5EF4-FFF2-40B4-BE49-F238E27FC236}">
                <a16:creationId xmlns:a16="http://schemas.microsoft.com/office/drawing/2014/main" id="{26F1EEF6-6975-4CBE-BE3C-1342B78D657C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33" name="Oval 193">
            <a:extLst>
              <a:ext uri="{FF2B5EF4-FFF2-40B4-BE49-F238E27FC236}">
                <a16:creationId xmlns:a16="http://schemas.microsoft.com/office/drawing/2014/main" id="{74CDE52F-DE58-4CE8-9719-12EC31F03C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34" name="Oval 194">
            <a:extLst>
              <a:ext uri="{FF2B5EF4-FFF2-40B4-BE49-F238E27FC236}">
                <a16:creationId xmlns:a16="http://schemas.microsoft.com/office/drawing/2014/main" id="{C009934C-7455-4B19-96D4-CD237A7045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35" name="Text Box 195">
            <a:extLst>
              <a:ext uri="{FF2B5EF4-FFF2-40B4-BE49-F238E27FC236}">
                <a16:creationId xmlns:a16="http://schemas.microsoft.com/office/drawing/2014/main" id="{15CCB1B6-E602-4AEC-91AB-77913578676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1236" name="Line 196">
            <a:extLst>
              <a:ext uri="{FF2B5EF4-FFF2-40B4-BE49-F238E27FC236}">
                <a16:creationId xmlns:a16="http://schemas.microsoft.com/office/drawing/2014/main" id="{5F9F6467-3344-4EAD-8710-6D2E91D150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37" name="Oval 197">
            <a:extLst>
              <a:ext uri="{FF2B5EF4-FFF2-40B4-BE49-F238E27FC236}">
                <a16:creationId xmlns:a16="http://schemas.microsoft.com/office/drawing/2014/main" id="{449FE54C-9407-44C3-87FA-B0F44A1269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38" name="Oval 198">
            <a:extLst>
              <a:ext uri="{FF2B5EF4-FFF2-40B4-BE49-F238E27FC236}">
                <a16:creationId xmlns:a16="http://schemas.microsoft.com/office/drawing/2014/main" id="{0D544FAA-8BCC-4C41-B934-165E164E3D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39" name="Text Box 199">
            <a:extLst>
              <a:ext uri="{FF2B5EF4-FFF2-40B4-BE49-F238E27FC236}">
                <a16:creationId xmlns:a16="http://schemas.microsoft.com/office/drawing/2014/main" id="{889FA6B6-14E8-432C-B586-AD829448F72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1240" name="Line 200">
            <a:extLst>
              <a:ext uri="{FF2B5EF4-FFF2-40B4-BE49-F238E27FC236}">
                <a16:creationId xmlns:a16="http://schemas.microsoft.com/office/drawing/2014/main" id="{0CDD7E26-D36F-4FE5-8FA3-3C6AEE942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1" name="Freeform 201">
            <a:extLst>
              <a:ext uri="{FF2B5EF4-FFF2-40B4-BE49-F238E27FC236}">
                <a16:creationId xmlns:a16="http://schemas.microsoft.com/office/drawing/2014/main" id="{5808E858-1A42-43C7-BDEA-ADCE8E5B8474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2" name="Freeform 202">
            <a:extLst>
              <a:ext uri="{FF2B5EF4-FFF2-40B4-BE49-F238E27FC236}">
                <a16:creationId xmlns:a16="http://schemas.microsoft.com/office/drawing/2014/main" id="{DEB69E1C-F618-4036-AA68-E0DDF995D90B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3" name="Freeform 203">
            <a:extLst>
              <a:ext uri="{FF2B5EF4-FFF2-40B4-BE49-F238E27FC236}">
                <a16:creationId xmlns:a16="http://schemas.microsoft.com/office/drawing/2014/main" id="{A3CE39D7-DC54-4BEF-BA54-83BD42C544BE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4" name="Freeform 204">
            <a:extLst>
              <a:ext uri="{FF2B5EF4-FFF2-40B4-BE49-F238E27FC236}">
                <a16:creationId xmlns:a16="http://schemas.microsoft.com/office/drawing/2014/main" id="{D40857E8-B17E-4E17-995E-E60301D1F914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5" name="Freeform 205">
            <a:extLst>
              <a:ext uri="{FF2B5EF4-FFF2-40B4-BE49-F238E27FC236}">
                <a16:creationId xmlns:a16="http://schemas.microsoft.com/office/drawing/2014/main" id="{DC974D77-3EEC-48BC-896A-2E9BE76DC3DA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6" name="Freeform 206">
            <a:extLst>
              <a:ext uri="{FF2B5EF4-FFF2-40B4-BE49-F238E27FC236}">
                <a16:creationId xmlns:a16="http://schemas.microsoft.com/office/drawing/2014/main" id="{5DC5C03E-9E2E-4A45-AC14-D49E863998FF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7" name="Freeform 207">
            <a:extLst>
              <a:ext uri="{FF2B5EF4-FFF2-40B4-BE49-F238E27FC236}">
                <a16:creationId xmlns:a16="http://schemas.microsoft.com/office/drawing/2014/main" id="{69F52901-D9E8-4824-84F6-2D7B7D5B2979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8" name="Freeform 208">
            <a:extLst>
              <a:ext uri="{FF2B5EF4-FFF2-40B4-BE49-F238E27FC236}">
                <a16:creationId xmlns:a16="http://schemas.microsoft.com/office/drawing/2014/main" id="{FEDB2164-C3E0-411B-90CB-F619128D1914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49" name="Freeform 209">
            <a:extLst>
              <a:ext uri="{FF2B5EF4-FFF2-40B4-BE49-F238E27FC236}">
                <a16:creationId xmlns:a16="http://schemas.microsoft.com/office/drawing/2014/main" id="{ADBC2390-F268-47ED-9165-26D48D5791BF}"/>
              </a:ext>
            </a:extLst>
          </p:cNvPr>
          <p:cNvSpPr>
            <a:spLocks/>
          </p:cNvSpPr>
          <p:nvPr/>
        </p:nvSpPr>
        <p:spPr bwMode="auto">
          <a:xfrm>
            <a:off x="6381750" y="4295775"/>
            <a:ext cx="228600" cy="115888"/>
          </a:xfrm>
          <a:custGeom>
            <a:avLst/>
            <a:gdLst>
              <a:gd name="T0" fmla="*/ 0 w 144"/>
              <a:gd name="T1" fmla="*/ 73 h 73"/>
              <a:gd name="T2" fmla="*/ 144 w 144"/>
              <a:gd name="T3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73">
                <a:moveTo>
                  <a:pt x="0" y="73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0" name="Line 210">
            <a:extLst>
              <a:ext uri="{FF2B5EF4-FFF2-40B4-BE49-F238E27FC236}">
                <a16:creationId xmlns:a16="http://schemas.microsoft.com/office/drawing/2014/main" id="{D87F55A3-DDB2-4325-9AFC-FA78A3F74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2" name="Freeform 212">
            <a:extLst>
              <a:ext uri="{FF2B5EF4-FFF2-40B4-BE49-F238E27FC236}">
                <a16:creationId xmlns:a16="http://schemas.microsoft.com/office/drawing/2014/main" id="{DD9C4EBE-B181-4B45-97CB-191762A9A45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3" name="Freeform 213">
            <a:extLst>
              <a:ext uri="{FF2B5EF4-FFF2-40B4-BE49-F238E27FC236}">
                <a16:creationId xmlns:a16="http://schemas.microsoft.com/office/drawing/2014/main" id="{A4CA02E6-3653-4BF2-85D4-CB780BB0E8D7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4" name="Freeform 214">
            <a:extLst>
              <a:ext uri="{FF2B5EF4-FFF2-40B4-BE49-F238E27FC236}">
                <a16:creationId xmlns:a16="http://schemas.microsoft.com/office/drawing/2014/main" id="{AE240420-9C0B-418C-B479-DCFEF8CE1607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5" name="Freeform 215">
            <a:extLst>
              <a:ext uri="{FF2B5EF4-FFF2-40B4-BE49-F238E27FC236}">
                <a16:creationId xmlns:a16="http://schemas.microsoft.com/office/drawing/2014/main" id="{1815B023-26C2-4F43-9D42-0261F9A0B5DF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6" name="Freeform 216">
            <a:extLst>
              <a:ext uri="{FF2B5EF4-FFF2-40B4-BE49-F238E27FC236}">
                <a16:creationId xmlns:a16="http://schemas.microsoft.com/office/drawing/2014/main" id="{9C142468-9CBB-4FBD-B416-1F3474E2496A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7" name="Text Box 217">
            <a:extLst>
              <a:ext uri="{FF2B5EF4-FFF2-40B4-BE49-F238E27FC236}">
                <a16:creationId xmlns:a16="http://schemas.microsoft.com/office/drawing/2014/main" id="{5C911DF2-03EB-43FA-9AD2-4F7241624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1258" name="Freeform 218">
            <a:extLst>
              <a:ext uri="{FF2B5EF4-FFF2-40B4-BE49-F238E27FC236}">
                <a16:creationId xmlns:a16="http://schemas.microsoft.com/office/drawing/2014/main" id="{84C9F931-87F9-4B56-BFB7-84680BA2EAB7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59" name="Freeform 219">
            <a:extLst>
              <a:ext uri="{FF2B5EF4-FFF2-40B4-BE49-F238E27FC236}">
                <a16:creationId xmlns:a16="http://schemas.microsoft.com/office/drawing/2014/main" id="{66D12E13-F900-4FE3-91D5-74FF8727829E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60" name="Text Box 220">
            <a:extLst>
              <a:ext uri="{FF2B5EF4-FFF2-40B4-BE49-F238E27FC236}">
                <a16:creationId xmlns:a16="http://schemas.microsoft.com/office/drawing/2014/main" id="{7274DB9D-0F9C-41B7-BB4B-DC945756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1261" name="Freeform 221">
            <a:extLst>
              <a:ext uri="{FF2B5EF4-FFF2-40B4-BE49-F238E27FC236}">
                <a16:creationId xmlns:a16="http://schemas.microsoft.com/office/drawing/2014/main" id="{0602564E-584E-4E9A-89D1-9ED1C97D3A76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62" name="Text Box 222">
            <a:extLst>
              <a:ext uri="{FF2B5EF4-FFF2-40B4-BE49-F238E27FC236}">
                <a16:creationId xmlns:a16="http://schemas.microsoft.com/office/drawing/2014/main" id="{33CFF0EA-1B62-40AD-AA4D-1DDA8FA0F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1263" name="Oval 223">
            <a:extLst>
              <a:ext uri="{FF2B5EF4-FFF2-40B4-BE49-F238E27FC236}">
                <a16:creationId xmlns:a16="http://schemas.microsoft.com/office/drawing/2014/main" id="{09B8EDEA-6461-454E-90CF-BBEE17E2F65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64" name="Text Box 224">
            <a:extLst>
              <a:ext uri="{FF2B5EF4-FFF2-40B4-BE49-F238E27FC236}">
                <a16:creationId xmlns:a16="http://schemas.microsoft.com/office/drawing/2014/main" id="{7721B788-779B-4160-9B97-3FBA2BC3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1265" name="Freeform 225">
            <a:extLst>
              <a:ext uri="{FF2B5EF4-FFF2-40B4-BE49-F238E27FC236}">
                <a16:creationId xmlns:a16="http://schemas.microsoft.com/office/drawing/2014/main" id="{5E69033E-2BB0-4E03-BA1E-CF79FD96EE7A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1266" name="Freeform 226">
            <a:extLst>
              <a:ext uri="{FF2B5EF4-FFF2-40B4-BE49-F238E27FC236}">
                <a16:creationId xmlns:a16="http://schemas.microsoft.com/office/drawing/2014/main" id="{E4C369DC-D675-4C42-ADA1-88E833388F99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67" name="Text Box 227">
            <a:extLst>
              <a:ext uri="{FF2B5EF4-FFF2-40B4-BE49-F238E27FC236}">
                <a16:creationId xmlns:a16="http://schemas.microsoft.com/office/drawing/2014/main" id="{A86E8E87-C7E2-4800-9C8B-BF5F48051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1268" name="Freeform 228">
            <a:extLst>
              <a:ext uri="{FF2B5EF4-FFF2-40B4-BE49-F238E27FC236}">
                <a16:creationId xmlns:a16="http://schemas.microsoft.com/office/drawing/2014/main" id="{AAD66D54-B40A-4845-9D52-E1E8096A41A4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69" name="Oval 229">
            <a:extLst>
              <a:ext uri="{FF2B5EF4-FFF2-40B4-BE49-F238E27FC236}">
                <a16:creationId xmlns:a16="http://schemas.microsoft.com/office/drawing/2014/main" id="{37E0C183-4238-402D-9196-D940779ED0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70" name="Oval 230">
            <a:extLst>
              <a:ext uri="{FF2B5EF4-FFF2-40B4-BE49-F238E27FC236}">
                <a16:creationId xmlns:a16="http://schemas.microsoft.com/office/drawing/2014/main" id="{DB59C417-F491-456A-936A-2EC06267CC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1271" name="Freeform 231">
            <a:extLst>
              <a:ext uri="{FF2B5EF4-FFF2-40B4-BE49-F238E27FC236}">
                <a16:creationId xmlns:a16="http://schemas.microsoft.com/office/drawing/2014/main" id="{7C0E1202-63FA-4FCE-B4F3-E6EC76F842E1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72" name="Freeform 232">
            <a:extLst>
              <a:ext uri="{FF2B5EF4-FFF2-40B4-BE49-F238E27FC236}">
                <a16:creationId xmlns:a16="http://schemas.microsoft.com/office/drawing/2014/main" id="{D9A85E5D-03F5-48EE-ABD6-0DCC15E39093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73" name="Freeform 233">
            <a:extLst>
              <a:ext uri="{FF2B5EF4-FFF2-40B4-BE49-F238E27FC236}">
                <a16:creationId xmlns:a16="http://schemas.microsoft.com/office/drawing/2014/main" id="{25D3B11B-C39E-4F28-A243-E3BC9A6FB8B2}"/>
              </a:ext>
            </a:extLst>
          </p:cNvPr>
          <p:cNvSpPr>
            <a:spLocks/>
          </p:cNvSpPr>
          <p:nvPr/>
        </p:nvSpPr>
        <p:spPr bwMode="auto">
          <a:xfrm>
            <a:off x="6651626" y="3541714"/>
            <a:ext cx="73025" cy="179387"/>
          </a:xfrm>
          <a:custGeom>
            <a:avLst/>
            <a:gdLst>
              <a:gd name="T0" fmla="*/ 46 w 46"/>
              <a:gd name="T1" fmla="*/ 113 h 113"/>
              <a:gd name="T2" fmla="*/ 0 w 46"/>
              <a:gd name="T3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6" h="113">
                <a:moveTo>
                  <a:pt x="46" y="113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275" name="Text Box 235">
            <a:extLst>
              <a:ext uri="{FF2B5EF4-FFF2-40B4-BE49-F238E27FC236}">
                <a16:creationId xmlns:a16="http://schemas.microsoft.com/office/drawing/2014/main" id="{02B2CFB4-C32A-4F8E-B246-7726C4EA0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1276" name="Text Box 236">
            <a:extLst>
              <a:ext uri="{FF2B5EF4-FFF2-40B4-BE49-F238E27FC236}">
                <a16:creationId xmlns:a16="http://schemas.microsoft.com/office/drawing/2014/main" id="{F8CDBAC2-EB9F-4A57-B3D9-A2A6A7BA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36840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</a:t>
            </a:r>
          </a:p>
        </p:txBody>
      </p:sp>
      <p:sp>
        <p:nvSpPr>
          <p:cNvPr id="1111277" name="Text Box 237">
            <a:extLst>
              <a:ext uri="{FF2B5EF4-FFF2-40B4-BE49-F238E27FC236}">
                <a16:creationId xmlns:a16="http://schemas.microsoft.com/office/drawing/2014/main" id="{97AE91D0-22B3-4142-8CA1-47EEDCD0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1278" name="Freeform 238">
            <a:extLst>
              <a:ext uri="{FF2B5EF4-FFF2-40B4-BE49-F238E27FC236}">
                <a16:creationId xmlns:a16="http://schemas.microsoft.com/office/drawing/2014/main" id="{F13E9520-C258-46B9-B50C-C8B409B7A8B5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9" name="Rectangle 7">
            <a:extLst>
              <a:ext uri="{FF2B5EF4-FFF2-40B4-BE49-F238E27FC236}">
                <a16:creationId xmlns:a16="http://schemas.microsoft.com/office/drawing/2014/main" id="{FF80B85B-2E27-4884-B8FC-F5B151831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15286"/>
            <a:ext cx="9601200" cy="1485900"/>
          </a:xfrm>
        </p:spPr>
        <p:txBody>
          <a:bodyPr/>
          <a:lstStyle/>
          <a:p>
            <a:r>
              <a:rPr lang="en-US" altLang="en-US" dirty="0"/>
              <a:t>TG coder</a:t>
            </a:r>
          </a:p>
        </p:txBody>
      </p:sp>
    </p:spTree>
    <p:extLst>
      <p:ext uri="{BB962C8B-B14F-4D97-AF65-F5344CB8AC3E}">
        <p14:creationId xmlns:p14="http://schemas.microsoft.com/office/powerpoint/2010/main" val="214642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Freeform 2">
            <a:extLst>
              <a:ext uri="{FF2B5EF4-FFF2-40B4-BE49-F238E27FC236}">
                <a16:creationId xmlns:a16="http://schemas.microsoft.com/office/drawing/2014/main" id="{E947F6F2-DA2E-4B34-8A07-EBAA32BD2A72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2067" name="Freeform 3">
            <a:extLst>
              <a:ext uri="{FF2B5EF4-FFF2-40B4-BE49-F238E27FC236}">
                <a16:creationId xmlns:a16="http://schemas.microsoft.com/office/drawing/2014/main" id="{721DAB7B-E375-4680-9D67-0C03DFCB5FE0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68" name="Line 4">
            <a:extLst>
              <a:ext uri="{FF2B5EF4-FFF2-40B4-BE49-F238E27FC236}">
                <a16:creationId xmlns:a16="http://schemas.microsoft.com/office/drawing/2014/main" id="{FFBFB94D-C203-4592-B2CC-DF8FF3BCF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69" name="Freeform 5">
            <a:extLst>
              <a:ext uri="{FF2B5EF4-FFF2-40B4-BE49-F238E27FC236}">
                <a16:creationId xmlns:a16="http://schemas.microsoft.com/office/drawing/2014/main" id="{811C055A-BD4C-45D1-B8D4-22A0C86B72F7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0" name="Freeform 6">
            <a:extLst>
              <a:ext uri="{FF2B5EF4-FFF2-40B4-BE49-F238E27FC236}">
                <a16:creationId xmlns:a16="http://schemas.microsoft.com/office/drawing/2014/main" id="{E3DE27E7-A618-4887-BE26-5B469C1CE22D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2" name="Freeform 8">
            <a:extLst>
              <a:ext uri="{FF2B5EF4-FFF2-40B4-BE49-F238E27FC236}">
                <a16:creationId xmlns:a16="http://schemas.microsoft.com/office/drawing/2014/main" id="{4E1F93D5-563D-4CCC-B360-55F44A44DB1A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663 w 3552"/>
              <a:gd name="T23" fmla="*/ 1782 h 3174"/>
              <a:gd name="T24" fmla="*/ 1988 w 3552"/>
              <a:gd name="T25" fmla="*/ 1614 h 3174"/>
              <a:gd name="T26" fmla="*/ 1848 w 3552"/>
              <a:gd name="T27" fmla="*/ 1238 h 3174"/>
              <a:gd name="T28" fmla="*/ 1292 w 3552"/>
              <a:gd name="T29" fmla="*/ 1022 h 3174"/>
              <a:gd name="T30" fmla="*/ 877 w 3552"/>
              <a:gd name="T31" fmla="*/ 1430 h 3174"/>
              <a:gd name="T32" fmla="*/ 1280 w 3552"/>
              <a:gd name="T33" fmla="*/ 1034 h 3174"/>
              <a:gd name="T34" fmla="*/ 1392 w 3552"/>
              <a:gd name="T35" fmla="*/ 330 h 3174"/>
              <a:gd name="T36" fmla="*/ 988 w 3552"/>
              <a:gd name="T37" fmla="*/ 550 h 3174"/>
              <a:gd name="T38" fmla="*/ 812 w 3552"/>
              <a:gd name="T39" fmla="*/ 957 h 3174"/>
              <a:gd name="T40" fmla="*/ 402 w 3552"/>
              <a:gd name="T41" fmla="*/ 1313 h 3174"/>
              <a:gd name="T42" fmla="*/ 342 w 3552"/>
              <a:gd name="T43" fmla="*/ 1686 h 3174"/>
              <a:gd name="T44" fmla="*/ 270 w 3552"/>
              <a:gd name="T45" fmla="*/ 2076 h 3174"/>
              <a:gd name="T46" fmla="*/ 420 w 3552"/>
              <a:gd name="T47" fmla="*/ 2592 h 3174"/>
              <a:gd name="T48" fmla="*/ 952 w 3552"/>
              <a:gd name="T49" fmla="*/ 2689 h 3174"/>
              <a:gd name="T50" fmla="*/ 1237 w 3552"/>
              <a:gd name="T51" fmla="*/ 3085 h 3174"/>
              <a:gd name="T52" fmla="*/ 1795 w 3552"/>
              <a:gd name="T53" fmla="*/ 3127 h 3174"/>
              <a:gd name="T54" fmla="*/ 2220 w 3552"/>
              <a:gd name="T55" fmla="*/ 3174 h 3174"/>
              <a:gd name="T56" fmla="*/ 2759 w 3552"/>
              <a:gd name="T57" fmla="*/ 3172 h 3174"/>
              <a:gd name="T58" fmla="*/ 3120 w 3552"/>
              <a:gd name="T59" fmla="*/ 3036 h 3174"/>
              <a:gd name="T60" fmla="*/ 3384 w 3552"/>
              <a:gd name="T61" fmla="*/ 2796 h 3174"/>
              <a:gd name="T62" fmla="*/ 3470 w 3552"/>
              <a:gd name="T63" fmla="*/ 2367 h 3174"/>
              <a:gd name="T64" fmla="*/ 3504 w 3552"/>
              <a:gd name="T65" fmla="*/ 1770 h 3174"/>
              <a:gd name="T66" fmla="*/ 3354 w 3552"/>
              <a:gd name="T67" fmla="*/ 1254 h 3174"/>
              <a:gd name="T68" fmla="*/ 3552 w 3552"/>
              <a:gd name="T69" fmla="*/ 732 h 3174"/>
              <a:gd name="T70" fmla="*/ 3462 w 3552"/>
              <a:gd name="T71" fmla="*/ 408 h 3174"/>
              <a:gd name="T72" fmla="*/ 3054 w 3552"/>
              <a:gd name="T73" fmla="*/ 90 h 3174"/>
              <a:gd name="T74" fmla="*/ 2358 w 3552"/>
              <a:gd name="T75" fmla="*/ 96 h 3174"/>
              <a:gd name="T76" fmla="*/ 1734 w 3552"/>
              <a:gd name="T77" fmla="*/ 0 h 3174"/>
              <a:gd name="T78" fmla="*/ 918 w 3552"/>
              <a:gd name="T79" fmla="*/ 102 h 3174"/>
              <a:gd name="T80" fmla="*/ 150 w 3552"/>
              <a:gd name="T81" fmla="*/ 150 h 3174"/>
              <a:gd name="T82" fmla="*/ 54 w 3552"/>
              <a:gd name="T8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663" y="1782"/>
                </a:lnTo>
                <a:lnTo>
                  <a:pt x="1988" y="1614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3" name="Freeform 9">
            <a:extLst>
              <a:ext uri="{FF2B5EF4-FFF2-40B4-BE49-F238E27FC236}">
                <a16:creationId xmlns:a16="http://schemas.microsoft.com/office/drawing/2014/main" id="{E5C143AF-52FC-411D-A3F9-A59761B694DE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4" name="Freeform 10">
            <a:extLst>
              <a:ext uri="{FF2B5EF4-FFF2-40B4-BE49-F238E27FC236}">
                <a16:creationId xmlns:a16="http://schemas.microsoft.com/office/drawing/2014/main" id="{C8C221A2-CAD4-4945-82B6-F2C0EFF25E1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5" name="Line 11">
            <a:extLst>
              <a:ext uri="{FF2B5EF4-FFF2-40B4-BE49-F238E27FC236}">
                <a16:creationId xmlns:a16="http://schemas.microsoft.com/office/drawing/2014/main" id="{8B8909E9-7870-4629-BA39-A6E8C7D209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6" name="Freeform 12">
            <a:extLst>
              <a:ext uri="{FF2B5EF4-FFF2-40B4-BE49-F238E27FC236}">
                <a16:creationId xmlns:a16="http://schemas.microsoft.com/office/drawing/2014/main" id="{44607D4A-9620-45CA-809A-0D6170B6847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7" name="Freeform 13">
            <a:extLst>
              <a:ext uri="{FF2B5EF4-FFF2-40B4-BE49-F238E27FC236}">
                <a16:creationId xmlns:a16="http://schemas.microsoft.com/office/drawing/2014/main" id="{70622CF4-C1A8-4534-8EA8-04BCF2324A81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8" name="Freeform 14">
            <a:extLst>
              <a:ext uri="{FF2B5EF4-FFF2-40B4-BE49-F238E27FC236}">
                <a16:creationId xmlns:a16="http://schemas.microsoft.com/office/drawing/2014/main" id="{3AE032EE-5E8F-4E2F-874A-63647E0DBCB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79" name="Line 15">
            <a:extLst>
              <a:ext uri="{FF2B5EF4-FFF2-40B4-BE49-F238E27FC236}">
                <a16:creationId xmlns:a16="http://schemas.microsoft.com/office/drawing/2014/main" id="{C7E82F2F-022C-44CE-AE2B-B3B407D6B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0" name="Freeform 16">
            <a:extLst>
              <a:ext uri="{FF2B5EF4-FFF2-40B4-BE49-F238E27FC236}">
                <a16:creationId xmlns:a16="http://schemas.microsoft.com/office/drawing/2014/main" id="{79B6D6C9-C1A2-4A6E-8779-78C047029584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1" name="Freeform 17">
            <a:extLst>
              <a:ext uri="{FF2B5EF4-FFF2-40B4-BE49-F238E27FC236}">
                <a16:creationId xmlns:a16="http://schemas.microsoft.com/office/drawing/2014/main" id="{69028775-FD2D-403F-85C3-CDD9A9EC5234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2" name="Line 18">
            <a:extLst>
              <a:ext uri="{FF2B5EF4-FFF2-40B4-BE49-F238E27FC236}">
                <a16:creationId xmlns:a16="http://schemas.microsoft.com/office/drawing/2014/main" id="{CA2850B1-34D3-47B5-8318-1F5E0D2F3E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3" name="Line 19">
            <a:extLst>
              <a:ext uri="{FF2B5EF4-FFF2-40B4-BE49-F238E27FC236}">
                <a16:creationId xmlns:a16="http://schemas.microsoft.com/office/drawing/2014/main" id="{DA1675C4-4CC6-4EED-8638-4D13F51CA3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4" name="Line 20">
            <a:extLst>
              <a:ext uri="{FF2B5EF4-FFF2-40B4-BE49-F238E27FC236}">
                <a16:creationId xmlns:a16="http://schemas.microsoft.com/office/drawing/2014/main" id="{8E58B75E-6F81-4812-8CB2-AF14145D9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5" name="Line 21">
            <a:extLst>
              <a:ext uri="{FF2B5EF4-FFF2-40B4-BE49-F238E27FC236}">
                <a16:creationId xmlns:a16="http://schemas.microsoft.com/office/drawing/2014/main" id="{29CA33D7-ECCB-4B3C-855D-D1C71AFF8F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6" name="Line 22">
            <a:extLst>
              <a:ext uri="{FF2B5EF4-FFF2-40B4-BE49-F238E27FC236}">
                <a16:creationId xmlns:a16="http://schemas.microsoft.com/office/drawing/2014/main" id="{04258B3F-BF3B-4D5C-B323-38A90380DB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7" name="Freeform 23">
            <a:extLst>
              <a:ext uri="{FF2B5EF4-FFF2-40B4-BE49-F238E27FC236}">
                <a16:creationId xmlns:a16="http://schemas.microsoft.com/office/drawing/2014/main" id="{4BDAC69F-B9D9-4A06-9327-18C1A0A7FB1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8" name="Line 24">
            <a:extLst>
              <a:ext uri="{FF2B5EF4-FFF2-40B4-BE49-F238E27FC236}">
                <a16:creationId xmlns:a16="http://schemas.microsoft.com/office/drawing/2014/main" id="{D17E650F-2C7B-41B2-B559-430186F581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89" name="Line 25">
            <a:extLst>
              <a:ext uri="{FF2B5EF4-FFF2-40B4-BE49-F238E27FC236}">
                <a16:creationId xmlns:a16="http://schemas.microsoft.com/office/drawing/2014/main" id="{9BC6518E-B335-4CEB-A382-2C18C71872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0" name="Line 26">
            <a:extLst>
              <a:ext uri="{FF2B5EF4-FFF2-40B4-BE49-F238E27FC236}">
                <a16:creationId xmlns:a16="http://schemas.microsoft.com/office/drawing/2014/main" id="{6B3F4E96-3E04-41C5-9F17-A882C11895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1" name="Line 27">
            <a:extLst>
              <a:ext uri="{FF2B5EF4-FFF2-40B4-BE49-F238E27FC236}">
                <a16:creationId xmlns:a16="http://schemas.microsoft.com/office/drawing/2014/main" id="{7A20F6F3-F5BA-4B8C-BDE1-50A4317AEC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2" name="Freeform 28">
            <a:extLst>
              <a:ext uri="{FF2B5EF4-FFF2-40B4-BE49-F238E27FC236}">
                <a16:creationId xmlns:a16="http://schemas.microsoft.com/office/drawing/2014/main" id="{99E2BE93-1ABC-4317-A8CE-E1BB7804731B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3" name="Line 29">
            <a:extLst>
              <a:ext uri="{FF2B5EF4-FFF2-40B4-BE49-F238E27FC236}">
                <a16:creationId xmlns:a16="http://schemas.microsoft.com/office/drawing/2014/main" id="{F1AD1DEF-2465-4B9A-8A72-28FF64F29F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4" name="Freeform 30">
            <a:extLst>
              <a:ext uri="{FF2B5EF4-FFF2-40B4-BE49-F238E27FC236}">
                <a16:creationId xmlns:a16="http://schemas.microsoft.com/office/drawing/2014/main" id="{23310272-5F0A-4894-85A5-BDE4718A819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5" name="Line 31">
            <a:extLst>
              <a:ext uri="{FF2B5EF4-FFF2-40B4-BE49-F238E27FC236}">
                <a16:creationId xmlns:a16="http://schemas.microsoft.com/office/drawing/2014/main" id="{9D2C6FED-7B06-4BF8-BCA0-CDF11E1D8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6" name="Line 32">
            <a:extLst>
              <a:ext uri="{FF2B5EF4-FFF2-40B4-BE49-F238E27FC236}">
                <a16:creationId xmlns:a16="http://schemas.microsoft.com/office/drawing/2014/main" id="{E30321B5-616E-4ED1-8090-D47E9469C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7" name="Freeform 33">
            <a:extLst>
              <a:ext uri="{FF2B5EF4-FFF2-40B4-BE49-F238E27FC236}">
                <a16:creationId xmlns:a16="http://schemas.microsoft.com/office/drawing/2014/main" id="{DB46DB94-1F89-4E12-840E-1D64F025AB92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8" name="Line 34">
            <a:extLst>
              <a:ext uri="{FF2B5EF4-FFF2-40B4-BE49-F238E27FC236}">
                <a16:creationId xmlns:a16="http://schemas.microsoft.com/office/drawing/2014/main" id="{DE808DF2-8D67-475F-8217-2DDF9D2BA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099" name="Freeform 35">
            <a:extLst>
              <a:ext uri="{FF2B5EF4-FFF2-40B4-BE49-F238E27FC236}">
                <a16:creationId xmlns:a16="http://schemas.microsoft.com/office/drawing/2014/main" id="{6C937CE2-F695-4F16-A856-052F2FE2AA77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0" name="Line 36">
            <a:extLst>
              <a:ext uri="{FF2B5EF4-FFF2-40B4-BE49-F238E27FC236}">
                <a16:creationId xmlns:a16="http://schemas.microsoft.com/office/drawing/2014/main" id="{0D430CC0-C544-4EB8-B4A6-ECB33E88AE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1" name="Line 37">
            <a:extLst>
              <a:ext uri="{FF2B5EF4-FFF2-40B4-BE49-F238E27FC236}">
                <a16:creationId xmlns:a16="http://schemas.microsoft.com/office/drawing/2014/main" id="{DB5E7065-329A-4C1A-84AF-BB80D6EB04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2" name="Line 38">
            <a:extLst>
              <a:ext uri="{FF2B5EF4-FFF2-40B4-BE49-F238E27FC236}">
                <a16:creationId xmlns:a16="http://schemas.microsoft.com/office/drawing/2014/main" id="{85DEAEE5-F71C-4710-88C9-A78B2A77A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3" name="Line 39">
            <a:extLst>
              <a:ext uri="{FF2B5EF4-FFF2-40B4-BE49-F238E27FC236}">
                <a16:creationId xmlns:a16="http://schemas.microsoft.com/office/drawing/2014/main" id="{8148052B-0CBF-4586-8795-322063D80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4" name="Line 40">
            <a:extLst>
              <a:ext uri="{FF2B5EF4-FFF2-40B4-BE49-F238E27FC236}">
                <a16:creationId xmlns:a16="http://schemas.microsoft.com/office/drawing/2014/main" id="{A64AE717-677C-4A4E-9957-0127BBBA4E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5" name="Freeform 41">
            <a:extLst>
              <a:ext uri="{FF2B5EF4-FFF2-40B4-BE49-F238E27FC236}">
                <a16:creationId xmlns:a16="http://schemas.microsoft.com/office/drawing/2014/main" id="{5D73ABBE-9C6F-4E9C-AFA2-65E8AA55B409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6" name="Line 42">
            <a:extLst>
              <a:ext uri="{FF2B5EF4-FFF2-40B4-BE49-F238E27FC236}">
                <a16:creationId xmlns:a16="http://schemas.microsoft.com/office/drawing/2014/main" id="{1F94F5BA-EB17-45C4-9030-B63A668BF2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7" name="Freeform 43">
            <a:extLst>
              <a:ext uri="{FF2B5EF4-FFF2-40B4-BE49-F238E27FC236}">
                <a16:creationId xmlns:a16="http://schemas.microsoft.com/office/drawing/2014/main" id="{F7B37D62-4066-46BB-830F-F936EC7BCDD1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8" name="Line 44">
            <a:extLst>
              <a:ext uri="{FF2B5EF4-FFF2-40B4-BE49-F238E27FC236}">
                <a16:creationId xmlns:a16="http://schemas.microsoft.com/office/drawing/2014/main" id="{39DA6DF7-9B71-4949-B2F0-6531DCB150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09" name="Line 45">
            <a:extLst>
              <a:ext uri="{FF2B5EF4-FFF2-40B4-BE49-F238E27FC236}">
                <a16:creationId xmlns:a16="http://schemas.microsoft.com/office/drawing/2014/main" id="{C72C1443-677F-4146-90E3-76EA2BA72E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0" name="Line 46">
            <a:extLst>
              <a:ext uri="{FF2B5EF4-FFF2-40B4-BE49-F238E27FC236}">
                <a16:creationId xmlns:a16="http://schemas.microsoft.com/office/drawing/2014/main" id="{3DBD6E85-3130-4D13-8948-1D9DEFF530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1" name="Line 47">
            <a:extLst>
              <a:ext uri="{FF2B5EF4-FFF2-40B4-BE49-F238E27FC236}">
                <a16:creationId xmlns:a16="http://schemas.microsoft.com/office/drawing/2014/main" id="{C39290C3-5741-450C-9162-F55A0BED3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2" name="Line 48">
            <a:extLst>
              <a:ext uri="{FF2B5EF4-FFF2-40B4-BE49-F238E27FC236}">
                <a16:creationId xmlns:a16="http://schemas.microsoft.com/office/drawing/2014/main" id="{9116D441-1F8C-48CE-A665-538B04965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3" name="Line 49">
            <a:extLst>
              <a:ext uri="{FF2B5EF4-FFF2-40B4-BE49-F238E27FC236}">
                <a16:creationId xmlns:a16="http://schemas.microsoft.com/office/drawing/2014/main" id="{2F9E1F75-4EB9-4526-8966-0677A2A2CE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4" name="Line 50">
            <a:extLst>
              <a:ext uri="{FF2B5EF4-FFF2-40B4-BE49-F238E27FC236}">
                <a16:creationId xmlns:a16="http://schemas.microsoft.com/office/drawing/2014/main" id="{2867F384-3430-460C-8256-ABA5D9370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5" name="Line 51">
            <a:extLst>
              <a:ext uri="{FF2B5EF4-FFF2-40B4-BE49-F238E27FC236}">
                <a16:creationId xmlns:a16="http://schemas.microsoft.com/office/drawing/2014/main" id="{CEDB8DBB-0BB5-47B1-AFCB-81B421A065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6" name="Freeform 52">
            <a:extLst>
              <a:ext uri="{FF2B5EF4-FFF2-40B4-BE49-F238E27FC236}">
                <a16:creationId xmlns:a16="http://schemas.microsoft.com/office/drawing/2014/main" id="{CF17954C-9460-4AFB-AD7E-97722599C87B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7" name="Freeform 53">
            <a:extLst>
              <a:ext uri="{FF2B5EF4-FFF2-40B4-BE49-F238E27FC236}">
                <a16:creationId xmlns:a16="http://schemas.microsoft.com/office/drawing/2014/main" id="{4179C8C2-8EFD-4F36-B1BA-E2E8BB653FC5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8" name="Line 54">
            <a:extLst>
              <a:ext uri="{FF2B5EF4-FFF2-40B4-BE49-F238E27FC236}">
                <a16:creationId xmlns:a16="http://schemas.microsoft.com/office/drawing/2014/main" id="{FA8CAB53-6C98-4EA3-911F-431385217F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19" name="Freeform 55">
            <a:extLst>
              <a:ext uri="{FF2B5EF4-FFF2-40B4-BE49-F238E27FC236}">
                <a16:creationId xmlns:a16="http://schemas.microsoft.com/office/drawing/2014/main" id="{BFECA1FC-446C-41CB-A870-6B7774F1841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0" name="Freeform 56">
            <a:extLst>
              <a:ext uri="{FF2B5EF4-FFF2-40B4-BE49-F238E27FC236}">
                <a16:creationId xmlns:a16="http://schemas.microsoft.com/office/drawing/2014/main" id="{CA67097D-CF23-42AF-AF54-D262D456179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1" name="Line 57">
            <a:extLst>
              <a:ext uri="{FF2B5EF4-FFF2-40B4-BE49-F238E27FC236}">
                <a16:creationId xmlns:a16="http://schemas.microsoft.com/office/drawing/2014/main" id="{561FC45B-8A31-42DF-83D2-27B05FCF1C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2" name="Freeform 58">
            <a:extLst>
              <a:ext uri="{FF2B5EF4-FFF2-40B4-BE49-F238E27FC236}">
                <a16:creationId xmlns:a16="http://schemas.microsoft.com/office/drawing/2014/main" id="{C61A9EE5-143C-4404-9327-7E6DAD687CD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3" name="Line 59">
            <a:extLst>
              <a:ext uri="{FF2B5EF4-FFF2-40B4-BE49-F238E27FC236}">
                <a16:creationId xmlns:a16="http://schemas.microsoft.com/office/drawing/2014/main" id="{D198DF5F-25F7-4B3D-9988-CC217ECCA4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4" name="Freeform 60">
            <a:extLst>
              <a:ext uri="{FF2B5EF4-FFF2-40B4-BE49-F238E27FC236}">
                <a16:creationId xmlns:a16="http://schemas.microsoft.com/office/drawing/2014/main" id="{B1C66151-2EA8-49DB-A61B-BE67E82E82E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5" name="Oval 61">
            <a:extLst>
              <a:ext uri="{FF2B5EF4-FFF2-40B4-BE49-F238E27FC236}">
                <a16:creationId xmlns:a16="http://schemas.microsoft.com/office/drawing/2014/main" id="{4446ADDD-401B-449C-A64A-4764B9DF6D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26" name="Line 62">
            <a:extLst>
              <a:ext uri="{FF2B5EF4-FFF2-40B4-BE49-F238E27FC236}">
                <a16:creationId xmlns:a16="http://schemas.microsoft.com/office/drawing/2014/main" id="{2FB31E6B-DDC0-4B0B-8904-D42C37D254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7" name="Line 63">
            <a:extLst>
              <a:ext uri="{FF2B5EF4-FFF2-40B4-BE49-F238E27FC236}">
                <a16:creationId xmlns:a16="http://schemas.microsoft.com/office/drawing/2014/main" id="{CE377CD7-7D31-446C-9F96-F6B845280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8" name="Freeform 64">
            <a:extLst>
              <a:ext uri="{FF2B5EF4-FFF2-40B4-BE49-F238E27FC236}">
                <a16:creationId xmlns:a16="http://schemas.microsoft.com/office/drawing/2014/main" id="{18694911-55E5-47AF-A019-B14781ADA60B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29" name="Line 65">
            <a:extLst>
              <a:ext uri="{FF2B5EF4-FFF2-40B4-BE49-F238E27FC236}">
                <a16:creationId xmlns:a16="http://schemas.microsoft.com/office/drawing/2014/main" id="{88E93317-64EC-4F57-9565-A46C8082A8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0" name="Text Box 66">
            <a:extLst>
              <a:ext uri="{FF2B5EF4-FFF2-40B4-BE49-F238E27FC236}">
                <a16:creationId xmlns:a16="http://schemas.microsoft.com/office/drawing/2014/main" id="{F8CC91B4-4517-4B73-88CF-FE25D4119721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2131" name="Line 67">
            <a:extLst>
              <a:ext uri="{FF2B5EF4-FFF2-40B4-BE49-F238E27FC236}">
                <a16:creationId xmlns:a16="http://schemas.microsoft.com/office/drawing/2014/main" id="{9D641D25-8AA0-46F2-AFB2-F5D2F3F205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2" name="Line 68">
            <a:extLst>
              <a:ext uri="{FF2B5EF4-FFF2-40B4-BE49-F238E27FC236}">
                <a16:creationId xmlns:a16="http://schemas.microsoft.com/office/drawing/2014/main" id="{E85FBBDE-9828-46AE-9741-D698C56F8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3" name="Line 69">
            <a:extLst>
              <a:ext uri="{FF2B5EF4-FFF2-40B4-BE49-F238E27FC236}">
                <a16:creationId xmlns:a16="http://schemas.microsoft.com/office/drawing/2014/main" id="{E5456D93-A950-4D85-8711-56E438B645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4" name="Freeform 70">
            <a:extLst>
              <a:ext uri="{FF2B5EF4-FFF2-40B4-BE49-F238E27FC236}">
                <a16:creationId xmlns:a16="http://schemas.microsoft.com/office/drawing/2014/main" id="{C58D9E7B-FECB-4A77-A4B8-D720D1135568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5" name="Line 71">
            <a:extLst>
              <a:ext uri="{FF2B5EF4-FFF2-40B4-BE49-F238E27FC236}">
                <a16:creationId xmlns:a16="http://schemas.microsoft.com/office/drawing/2014/main" id="{7944C9C4-9B45-4F0E-8545-56F4044184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6" name="Freeform 72">
            <a:extLst>
              <a:ext uri="{FF2B5EF4-FFF2-40B4-BE49-F238E27FC236}">
                <a16:creationId xmlns:a16="http://schemas.microsoft.com/office/drawing/2014/main" id="{AD4A547F-D192-4467-868D-ACE0DCD2E1C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7" name="Freeform 73">
            <a:extLst>
              <a:ext uri="{FF2B5EF4-FFF2-40B4-BE49-F238E27FC236}">
                <a16:creationId xmlns:a16="http://schemas.microsoft.com/office/drawing/2014/main" id="{7E898252-D860-4D8F-BF75-E18018403AB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8" name="Freeform 74">
            <a:extLst>
              <a:ext uri="{FF2B5EF4-FFF2-40B4-BE49-F238E27FC236}">
                <a16:creationId xmlns:a16="http://schemas.microsoft.com/office/drawing/2014/main" id="{7E08E1C9-0EC2-40B8-80DD-0574FED7120D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39" name="Freeform 75">
            <a:extLst>
              <a:ext uri="{FF2B5EF4-FFF2-40B4-BE49-F238E27FC236}">
                <a16:creationId xmlns:a16="http://schemas.microsoft.com/office/drawing/2014/main" id="{6897902B-7D8E-470C-9D49-99A61A426A3F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0" name="Freeform 76">
            <a:extLst>
              <a:ext uri="{FF2B5EF4-FFF2-40B4-BE49-F238E27FC236}">
                <a16:creationId xmlns:a16="http://schemas.microsoft.com/office/drawing/2014/main" id="{0C7E6EE5-2D21-4615-B10F-C3A3DF8725D2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1" name="Oval 77">
            <a:extLst>
              <a:ext uri="{FF2B5EF4-FFF2-40B4-BE49-F238E27FC236}">
                <a16:creationId xmlns:a16="http://schemas.microsoft.com/office/drawing/2014/main" id="{33989B40-F0E8-44B0-8E3C-C7014F73DE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42" name="Line 78">
            <a:extLst>
              <a:ext uri="{FF2B5EF4-FFF2-40B4-BE49-F238E27FC236}">
                <a16:creationId xmlns:a16="http://schemas.microsoft.com/office/drawing/2014/main" id="{59594134-D86F-4C66-A1D6-2AD5666236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3" name="Line 79">
            <a:extLst>
              <a:ext uri="{FF2B5EF4-FFF2-40B4-BE49-F238E27FC236}">
                <a16:creationId xmlns:a16="http://schemas.microsoft.com/office/drawing/2014/main" id="{852E9757-2A10-4AF6-A042-AB82BC053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4" name="Freeform 80">
            <a:extLst>
              <a:ext uri="{FF2B5EF4-FFF2-40B4-BE49-F238E27FC236}">
                <a16:creationId xmlns:a16="http://schemas.microsoft.com/office/drawing/2014/main" id="{CB4E0F56-EF2D-4860-A5B3-523CAFB8B2E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5" name="Oval 81">
            <a:extLst>
              <a:ext uri="{FF2B5EF4-FFF2-40B4-BE49-F238E27FC236}">
                <a16:creationId xmlns:a16="http://schemas.microsoft.com/office/drawing/2014/main" id="{65E89ED8-80B9-4B2E-9CA9-A623285FD0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46" name="Line 82">
            <a:extLst>
              <a:ext uri="{FF2B5EF4-FFF2-40B4-BE49-F238E27FC236}">
                <a16:creationId xmlns:a16="http://schemas.microsoft.com/office/drawing/2014/main" id="{2F5F52BD-3906-47B6-94C7-3448545736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7" name="Oval 83">
            <a:extLst>
              <a:ext uri="{FF2B5EF4-FFF2-40B4-BE49-F238E27FC236}">
                <a16:creationId xmlns:a16="http://schemas.microsoft.com/office/drawing/2014/main" id="{5045D3C6-8B61-4E22-8A80-9B67BFFE50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48" name="Freeform 84">
            <a:extLst>
              <a:ext uri="{FF2B5EF4-FFF2-40B4-BE49-F238E27FC236}">
                <a16:creationId xmlns:a16="http://schemas.microsoft.com/office/drawing/2014/main" id="{9FBDAB8D-BD5D-413F-82D4-1556609D093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49" name="Freeform 85">
            <a:extLst>
              <a:ext uri="{FF2B5EF4-FFF2-40B4-BE49-F238E27FC236}">
                <a16:creationId xmlns:a16="http://schemas.microsoft.com/office/drawing/2014/main" id="{65FED657-0EF8-4B56-928E-39FADFE55D2B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0" name="Oval 86">
            <a:extLst>
              <a:ext uri="{FF2B5EF4-FFF2-40B4-BE49-F238E27FC236}">
                <a16:creationId xmlns:a16="http://schemas.microsoft.com/office/drawing/2014/main" id="{B223F45F-4B23-447B-8E7E-421D5470F0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51" name="Line 87">
            <a:extLst>
              <a:ext uri="{FF2B5EF4-FFF2-40B4-BE49-F238E27FC236}">
                <a16:creationId xmlns:a16="http://schemas.microsoft.com/office/drawing/2014/main" id="{0A4821EF-7072-48E3-9984-BCA3C88721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2" name="Oval 88">
            <a:extLst>
              <a:ext uri="{FF2B5EF4-FFF2-40B4-BE49-F238E27FC236}">
                <a16:creationId xmlns:a16="http://schemas.microsoft.com/office/drawing/2014/main" id="{E8E54652-8616-4306-9B49-A437624206A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53" name="Freeform 89">
            <a:extLst>
              <a:ext uri="{FF2B5EF4-FFF2-40B4-BE49-F238E27FC236}">
                <a16:creationId xmlns:a16="http://schemas.microsoft.com/office/drawing/2014/main" id="{281909D1-8A0C-4641-B6F8-9B4EE35CED38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4" name="Freeform 90">
            <a:extLst>
              <a:ext uri="{FF2B5EF4-FFF2-40B4-BE49-F238E27FC236}">
                <a16:creationId xmlns:a16="http://schemas.microsoft.com/office/drawing/2014/main" id="{77A6C51C-FF4D-45F8-A911-FFE82933D1ED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5" name="Line 91">
            <a:extLst>
              <a:ext uri="{FF2B5EF4-FFF2-40B4-BE49-F238E27FC236}">
                <a16:creationId xmlns:a16="http://schemas.microsoft.com/office/drawing/2014/main" id="{8B2BB260-2212-4120-BCC0-4C8B7C0125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6" name="Oval 92">
            <a:extLst>
              <a:ext uri="{FF2B5EF4-FFF2-40B4-BE49-F238E27FC236}">
                <a16:creationId xmlns:a16="http://schemas.microsoft.com/office/drawing/2014/main" id="{9D4B600C-6F70-4F67-8DAB-44977274BE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57" name="Freeform 93">
            <a:extLst>
              <a:ext uri="{FF2B5EF4-FFF2-40B4-BE49-F238E27FC236}">
                <a16:creationId xmlns:a16="http://schemas.microsoft.com/office/drawing/2014/main" id="{05DDD82F-0F8B-4228-B9C6-353FD18C9CAC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8" name="Freeform 94">
            <a:extLst>
              <a:ext uri="{FF2B5EF4-FFF2-40B4-BE49-F238E27FC236}">
                <a16:creationId xmlns:a16="http://schemas.microsoft.com/office/drawing/2014/main" id="{F004AD82-7594-4AF9-A06F-6D990677E433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59" name="Freeform 95">
            <a:extLst>
              <a:ext uri="{FF2B5EF4-FFF2-40B4-BE49-F238E27FC236}">
                <a16:creationId xmlns:a16="http://schemas.microsoft.com/office/drawing/2014/main" id="{97F41FAA-1742-44A2-BF0E-A18C073E5E53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0" name="Line 96">
            <a:extLst>
              <a:ext uri="{FF2B5EF4-FFF2-40B4-BE49-F238E27FC236}">
                <a16:creationId xmlns:a16="http://schemas.microsoft.com/office/drawing/2014/main" id="{DCEF8021-16CC-4385-A269-5BCC39B01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1" name="Freeform 97">
            <a:extLst>
              <a:ext uri="{FF2B5EF4-FFF2-40B4-BE49-F238E27FC236}">
                <a16:creationId xmlns:a16="http://schemas.microsoft.com/office/drawing/2014/main" id="{B740E5B8-93BF-414F-B61F-31CBE5F14786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2" name="Freeform 98">
            <a:extLst>
              <a:ext uri="{FF2B5EF4-FFF2-40B4-BE49-F238E27FC236}">
                <a16:creationId xmlns:a16="http://schemas.microsoft.com/office/drawing/2014/main" id="{35AE607E-229B-4471-B786-471E5913B6A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3" name="Freeform 99">
            <a:extLst>
              <a:ext uri="{FF2B5EF4-FFF2-40B4-BE49-F238E27FC236}">
                <a16:creationId xmlns:a16="http://schemas.microsoft.com/office/drawing/2014/main" id="{F604A665-4EFC-46E5-8B64-309C7CE7FF47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4" name="Oval 100">
            <a:extLst>
              <a:ext uri="{FF2B5EF4-FFF2-40B4-BE49-F238E27FC236}">
                <a16:creationId xmlns:a16="http://schemas.microsoft.com/office/drawing/2014/main" id="{66EE4AE6-A000-4DA2-9702-CB0EE597BA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65" name="Oval 101">
            <a:extLst>
              <a:ext uri="{FF2B5EF4-FFF2-40B4-BE49-F238E27FC236}">
                <a16:creationId xmlns:a16="http://schemas.microsoft.com/office/drawing/2014/main" id="{A42E350B-C9B2-4319-A046-FF97DDB36F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66" name="Line 102">
            <a:extLst>
              <a:ext uri="{FF2B5EF4-FFF2-40B4-BE49-F238E27FC236}">
                <a16:creationId xmlns:a16="http://schemas.microsoft.com/office/drawing/2014/main" id="{F09966FC-9DBB-431F-AA11-6E701C07C0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7" name="Line 103">
            <a:extLst>
              <a:ext uri="{FF2B5EF4-FFF2-40B4-BE49-F238E27FC236}">
                <a16:creationId xmlns:a16="http://schemas.microsoft.com/office/drawing/2014/main" id="{6C49247B-0AE2-4DE4-B092-A296B8A1A8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8" name="Line 104">
            <a:extLst>
              <a:ext uri="{FF2B5EF4-FFF2-40B4-BE49-F238E27FC236}">
                <a16:creationId xmlns:a16="http://schemas.microsoft.com/office/drawing/2014/main" id="{0A637884-311D-41AA-AD43-25E5ABCC2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69" name="Line 105">
            <a:extLst>
              <a:ext uri="{FF2B5EF4-FFF2-40B4-BE49-F238E27FC236}">
                <a16:creationId xmlns:a16="http://schemas.microsoft.com/office/drawing/2014/main" id="{37736E02-B4CA-4931-B479-D1C4917911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0" name="Line 106">
            <a:extLst>
              <a:ext uri="{FF2B5EF4-FFF2-40B4-BE49-F238E27FC236}">
                <a16:creationId xmlns:a16="http://schemas.microsoft.com/office/drawing/2014/main" id="{F1E83FC6-9292-42C5-95FA-60EB9730E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1" name="Line 107">
            <a:extLst>
              <a:ext uri="{FF2B5EF4-FFF2-40B4-BE49-F238E27FC236}">
                <a16:creationId xmlns:a16="http://schemas.microsoft.com/office/drawing/2014/main" id="{195566E4-9996-434F-AC30-5CB49A103D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2" name="Line 108">
            <a:extLst>
              <a:ext uri="{FF2B5EF4-FFF2-40B4-BE49-F238E27FC236}">
                <a16:creationId xmlns:a16="http://schemas.microsoft.com/office/drawing/2014/main" id="{F2B02960-E7BD-42C7-AB3E-4D03BA2B99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3" name="Line 109">
            <a:extLst>
              <a:ext uri="{FF2B5EF4-FFF2-40B4-BE49-F238E27FC236}">
                <a16:creationId xmlns:a16="http://schemas.microsoft.com/office/drawing/2014/main" id="{1C1CD689-8AB8-42D7-A484-910EB6315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4" name="Line 110">
            <a:extLst>
              <a:ext uri="{FF2B5EF4-FFF2-40B4-BE49-F238E27FC236}">
                <a16:creationId xmlns:a16="http://schemas.microsoft.com/office/drawing/2014/main" id="{00A08F26-B7B0-44B0-8EAA-84123819DE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5" name="Line 111">
            <a:extLst>
              <a:ext uri="{FF2B5EF4-FFF2-40B4-BE49-F238E27FC236}">
                <a16:creationId xmlns:a16="http://schemas.microsoft.com/office/drawing/2014/main" id="{06D86E6D-28F6-42E1-A212-E8D1F441C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6" name="Oval 112">
            <a:extLst>
              <a:ext uri="{FF2B5EF4-FFF2-40B4-BE49-F238E27FC236}">
                <a16:creationId xmlns:a16="http://schemas.microsoft.com/office/drawing/2014/main" id="{7A4A1EAF-A922-40AE-A920-28C0116F71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77" name="Oval 113">
            <a:extLst>
              <a:ext uri="{FF2B5EF4-FFF2-40B4-BE49-F238E27FC236}">
                <a16:creationId xmlns:a16="http://schemas.microsoft.com/office/drawing/2014/main" id="{E01B9188-2A33-4282-B171-1C816D9435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178" name="Line 114">
            <a:extLst>
              <a:ext uri="{FF2B5EF4-FFF2-40B4-BE49-F238E27FC236}">
                <a16:creationId xmlns:a16="http://schemas.microsoft.com/office/drawing/2014/main" id="{066C5531-370D-4A22-B4EC-38AFAEDCF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79" name="Line 115">
            <a:extLst>
              <a:ext uri="{FF2B5EF4-FFF2-40B4-BE49-F238E27FC236}">
                <a16:creationId xmlns:a16="http://schemas.microsoft.com/office/drawing/2014/main" id="{C308119D-3FBE-487C-85CC-9F0728153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0" name="Line 116">
            <a:extLst>
              <a:ext uri="{FF2B5EF4-FFF2-40B4-BE49-F238E27FC236}">
                <a16:creationId xmlns:a16="http://schemas.microsoft.com/office/drawing/2014/main" id="{C9DD3FE6-5D57-42C6-8EC8-46414449C0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1" name="Line 117">
            <a:extLst>
              <a:ext uri="{FF2B5EF4-FFF2-40B4-BE49-F238E27FC236}">
                <a16:creationId xmlns:a16="http://schemas.microsoft.com/office/drawing/2014/main" id="{080ADA7A-4F90-428F-A702-9F4E64A1E3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2" name="Line 118">
            <a:extLst>
              <a:ext uri="{FF2B5EF4-FFF2-40B4-BE49-F238E27FC236}">
                <a16:creationId xmlns:a16="http://schemas.microsoft.com/office/drawing/2014/main" id="{1D304B76-0057-472B-A62A-0B3B0701D5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3" name="Line 119">
            <a:extLst>
              <a:ext uri="{FF2B5EF4-FFF2-40B4-BE49-F238E27FC236}">
                <a16:creationId xmlns:a16="http://schemas.microsoft.com/office/drawing/2014/main" id="{DF198077-84A4-4712-ADCF-7AF6006BEB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4" name="Line 120">
            <a:extLst>
              <a:ext uri="{FF2B5EF4-FFF2-40B4-BE49-F238E27FC236}">
                <a16:creationId xmlns:a16="http://schemas.microsoft.com/office/drawing/2014/main" id="{B20A60AD-0319-41CC-9F97-AA4525BA5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5" name="Line 121">
            <a:extLst>
              <a:ext uri="{FF2B5EF4-FFF2-40B4-BE49-F238E27FC236}">
                <a16:creationId xmlns:a16="http://schemas.microsoft.com/office/drawing/2014/main" id="{4A335732-C781-4D36-8EA6-CFB06B8191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6" name="Line 122">
            <a:extLst>
              <a:ext uri="{FF2B5EF4-FFF2-40B4-BE49-F238E27FC236}">
                <a16:creationId xmlns:a16="http://schemas.microsoft.com/office/drawing/2014/main" id="{5A51FD3A-FC83-4D80-B23F-1EB4BBA6E6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7" name="Line 123">
            <a:extLst>
              <a:ext uri="{FF2B5EF4-FFF2-40B4-BE49-F238E27FC236}">
                <a16:creationId xmlns:a16="http://schemas.microsoft.com/office/drawing/2014/main" id="{D915CA90-BE21-4C6F-8178-4C8410D216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8" name="Line 124">
            <a:extLst>
              <a:ext uri="{FF2B5EF4-FFF2-40B4-BE49-F238E27FC236}">
                <a16:creationId xmlns:a16="http://schemas.microsoft.com/office/drawing/2014/main" id="{39127B14-1A77-480F-8D76-4B5E3FBAE1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89" name="Line 125">
            <a:extLst>
              <a:ext uri="{FF2B5EF4-FFF2-40B4-BE49-F238E27FC236}">
                <a16:creationId xmlns:a16="http://schemas.microsoft.com/office/drawing/2014/main" id="{82C13179-D9C8-43FB-A533-74FD90ECAE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0" name="Line 126">
            <a:extLst>
              <a:ext uri="{FF2B5EF4-FFF2-40B4-BE49-F238E27FC236}">
                <a16:creationId xmlns:a16="http://schemas.microsoft.com/office/drawing/2014/main" id="{8A42C7DE-4C48-4CBF-804B-EFF13F9F82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1" name="Line 127">
            <a:extLst>
              <a:ext uri="{FF2B5EF4-FFF2-40B4-BE49-F238E27FC236}">
                <a16:creationId xmlns:a16="http://schemas.microsoft.com/office/drawing/2014/main" id="{2EB82331-DF56-4850-A456-56AD3D101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2" name="Line 128">
            <a:extLst>
              <a:ext uri="{FF2B5EF4-FFF2-40B4-BE49-F238E27FC236}">
                <a16:creationId xmlns:a16="http://schemas.microsoft.com/office/drawing/2014/main" id="{A071598B-B29C-4382-8699-BA308560A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3" name="Line 129">
            <a:extLst>
              <a:ext uri="{FF2B5EF4-FFF2-40B4-BE49-F238E27FC236}">
                <a16:creationId xmlns:a16="http://schemas.microsoft.com/office/drawing/2014/main" id="{6FD23FFC-CE36-4BB0-81B9-46B2CE66B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4" name="Line 130">
            <a:extLst>
              <a:ext uri="{FF2B5EF4-FFF2-40B4-BE49-F238E27FC236}">
                <a16:creationId xmlns:a16="http://schemas.microsoft.com/office/drawing/2014/main" id="{B875BBD6-A382-4EB6-9F3F-0B7586F6B1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5" name="Freeform 131">
            <a:extLst>
              <a:ext uri="{FF2B5EF4-FFF2-40B4-BE49-F238E27FC236}">
                <a16:creationId xmlns:a16="http://schemas.microsoft.com/office/drawing/2014/main" id="{F00FD58E-B19B-4CD5-A5AE-21CDBC5FE3C1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6" name="Freeform 132">
            <a:extLst>
              <a:ext uri="{FF2B5EF4-FFF2-40B4-BE49-F238E27FC236}">
                <a16:creationId xmlns:a16="http://schemas.microsoft.com/office/drawing/2014/main" id="{A8C70CE2-5E3C-4F4E-87ED-65C1E9B5B139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7" name="Freeform 133">
            <a:extLst>
              <a:ext uri="{FF2B5EF4-FFF2-40B4-BE49-F238E27FC236}">
                <a16:creationId xmlns:a16="http://schemas.microsoft.com/office/drawing/2014/main" id="{D7348D7E-167D-4A42-905A-7C1F023F02F5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8" name="Freeform 134">
            <a:extLst>
              <a:ext uri="{FF2B5EF4-FFF2-40B4-BE49-F238E27FC236}">
                <a16:creationId xmlns:a16="http://schemas.microsoft.com/office/drawing/2014/main" id="{83A14807-81BC-4852-BA99-21BC3E75A689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199" name="Oval 135">
            <a:extLst>
              <a:ext uri="{FF2B5EF4-FFF2-40B4-BE49-F238E27FC236}">
                <a16:creationId xmlns:a16="http://schemas.microsoft.com/office/drawing/2014/main" id="{E08750CD-548C-4489-BD0A-2B553DDBF75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0" name="Oval 136">
            <a:extLst>
              <a:ext uri="{FF2B5EF4-FFF2-40B4-BE49-F238E27FC236}">
                <a16:creationId xmlns:a16="http://schemas.microsoft.com/office/drawing/2014/main" id="{FA52F14E-0893-4A37-8BEE-F571C714C82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1" name="Oval 137">
            <a:extLst>
              <a:ext uri="{FF2B5EF4-FFF2-40B4-BE49-F238E27FC236}">
                <a16:creationId xmlns:a16="http://schemas.microsoft.com/office/drawing/2014/main" id="{291C314D-487B-4869-B35A-73E9838D07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2" name="Oval 138">
            <a:extLst>
              <a:ext uri="{FF2B5EF4-FFF2-40B4-BE49-F238E27FC236}">
                <a16:creationId xmlns:a16="http://schemas.microsoft.com/office/drawing/2014/main" id="{EDD8C7A7-FF3F-4105-B0D2-2E60EF7959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3" name="Freeform 139">
            <a:extLst>
              <a:ext uri="{FF2B5EF4-FFF2-40B4-BE49-F238E27FC236}">
                <a16:creationId xmlns:a16="http://schemas.microsoft.com/office/drawing/2014/main" id="{1605987E-114A-4E72-91B2-7B1395E34351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04" name="Freeform 140">
            <a:extLst>
              <a:ext uri="{FF2B5EF4-FFF2-40B4-BE49-F238E27FC236}">
                <a16:creationId xmlns:a16="http://schemas.microsoft.com/office/drawing/2014/main" id="{2CE6F3E3-5189-434C-A017-38A9D833D58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05" name="Freeform 141">
            <a:extLst>
              <a:ext uri="{FF2B5EF4-FFF2-40B4-BE49-F238E27FC236}">
                <a16:creationId xmlns:a16="http://schemas.microsoft.com/office/drawing/2014/main" id="{6F0B4E38-DEA2-49B9-B3A2-FBBBFC8EE7DE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06" name="Freeform 142">
            <a:extLst>
              <a:ext uri="{FF2B5EF4-FFF2-40B4-BE49-F238E27FC236}">
                <a16:creationId xmlns:a16="http://schemas.microsoft.com/office/drawing/2014/main" id="{18E31560-DB56-4153-8CED-6439C161F98C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07" name="Oval 143">
            <a:extLst>
              <a:ext uri="{FF2B5EF4-FFF2-40B4-BE49-F238E27FC236}">
                <a16:creationId xmlns:a16="http://schemas.microsoft.com/office/drawing/2014/main" id="{1ABEE569-5FE2-43D4-B2AF-1525951A0B5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8" name="Oval 144">
            <a:extLst>
              <a:ext uri="{FF2B5EF4-FFF2-40B4-BE49-F238E27FC236}">
                <a16:creationId xmlns:a16="http://schemas.microsoft.com/office/drawing/2014/main" id="{7E8D181E-6655-4793-8D7D-4883D8B55ED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09" name="Oval 145">
            <a:extLst>
              <a:ext uri="{FF2B5EF4-FFF2-40B4-BE49-F238E27FC236}">
                <a16:creationId xmlns:a16="http://schemas.microsoft.com/office/drawing/2014/main" id="{9B6081E9-1083-487D-9E71-9271E75D8E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0" name="Freeform 146">
            <a:extLst>
              <a:ext uri="{FF2B5EF4-FFF2-40B4-BE49-F238E27FC236}">
                <a16:creationId xmlns:a16="http://schemas.microsoft.com/office/drawing/2014/main" id="{6F24448D-3C2D-4A2C-8EA2-F2135B273238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11" name="Oval 147">
            <a:extLst>
              <a:ext uri="{FF2B5EF4-FFF2-40B4-BE49-F238E27FC236}">
                <a16:creationId xmlns:a16="http://schemas.microsoft.com/office/drawing/2014/main" id="{1622E067-1AF6-441C-BAC4-29F8991D43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2" name="Oval 148">
            <a:extLst>
              <a:ext uri="{FF2B5EF4-FFF2-40B4-BE49-F238E27FC236}">
                <a16:creationId xmlns:a16="http://schemas.microsoft.com/office/drawing/2014/main" id="{945B0C5D-BE94-4001-86FC-D4C90EAB75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3" name="Oval 149">
            <a:extLst>
              <a:ext uri="{FF2B5EF4-FFF2-40B4-BE49-F238E27FC236}">
                <a16:creationId xmlns:a16="http://schemas.microsoft.com/office/drawing/2014/main" id="{110EF52F-70F8-462D-96B2-4250E2754C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4" name="Line 150">
            <a:extLst>
              <a:ext uri="{FF2B5EF4-FFF2-40B4-BE49-F238E27FC236}">
                <a16:creationId xmlns:a16="http://schemas.microsoft.com/office/drawing/2014/main" id="{CA37BBF8-4CD6-4EE7-BDAD-33985BE831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15" name="Oval 151">
            <a:extLst>
              <a:ext uri="{FF2B5EF4-FFF2-40B4-BE49-F238E27FC236}">
                <a16:creationId xmlns:a16="http://schemas.microsoft.com/office/drawing/2014/main" id="{4F360019-17C2-4AE7-B38A-89DA2B3418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6" name="Oval 152">
            <a:extLst>
              <a:ext uri="{FF2B5EF4-FFF2-40B4-BE49-F238E27FC236}">
                <a16:creationId xmlns:a16="http://schemas.microsoft.com/office/drawing/2014/main" id="{4EDA5171-F142-414C-AAC8-2C6C8FE4B2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7" name="Oval 153">
            <a:extLst>
              <a:ext uri="{FF2B5EF4-FFF2-40B4-BE49-F238E27FC236}">
                <a16:creationId xmlns:a16="http://schemas.microsoft.com/office/drawing/2014/main" id="{6226864F-6193-4B67-916D-66BC002C27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18" name="Freeform 154">
            <a:extLst>
              <a:ext uri="{FF2B5EF4-FFF2-40B4-BE49-F238E27FC236}">
                <a16:creationId xmlns:a16="http://schemas.microsoft.com/office/drawing/2014/main" id="{4591915E-90D9-43DE-8B44-51AAC9A203AB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19" name="Line 155">
            <a:extLst>
              <a:ext uri="{FF2B5EF4-FFF2-40B4-BE49-F238E27FC236}">
                <a16:creationId xmlns:a16="http://schemas.microsoft.com/office/drawing/2014/main" id="{7EB9E1E3-F66F-4DC7-8B2E-862898AFE3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0" name="Line 156">
            <a:extLst>
              <a:ext uri="{FF2B5EF4-FFF2-40B4-BE49-F238E27FC236}">
                <a16:creationId xmlns:a16="http://schemas.microsoft.com/office/drawing/2014/main" id="{64F33187-7276-468E-9589-C77BFDA112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1" name="Line 157">
            <a:extLst>
              <a:ext uri="{FF2B5EF4-FFF2-40B4-BE49-F238E27FC236}">
                <a16:creationId xmlns:a16="http://schemas.microsoft.com/office/drawing/2014/main" id="{8B2314D7-B726-4328-8206-B2D186B98C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2" name="Freeform 158">
            <a:extLst>
              <a:ext uri="{FF2B5EF4-FFF2-40B4-BE49-F238E27FC236}">
                <a16:creationId xmlns:a16="http://schemas.microsoft.com/office/drawing/2014/main" id="{7E6F330F-5B06-4D24-B8AE-E9EB3C66C8A7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3" name="Freeform 159">
            <a:extLst>
              <a:ext uri="{FF2B5EF4-FFF2-40B4-BE49-F238E27FC236}">
                <a16:creationId xmlns:a16="http://schemas.microsoft.com/office/drawing/2014/main" id="{30A57FA2-43E3-4038-9475-06A046D77741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4" name="Line 160">
            <a:extLst>
              <a:ext uri="{FF2B5EF4-FFF2-40B4-BE49-F238E27FC236}">
                <a16:creationId xmlns:a16="http://schemas.microsoft.com/office/drawing/2014/main" id="{3E5BD59B-385E-42B8-92A5-49C9E00A1C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5" name="Line 161">
            <a:extLst>
              <a:ext uri="{FF2B5EF4-FFF2-40B4-BE49-F238E27FC236}">
                <a16:creationId xmlns:a16="http://schemas.microsoft.com/office/drawing/2014/main" id="{A709B4D6-7D90-4127-9898-6A02F96448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6" name="Line 162">
            <a:extLst>
              <a:ext uri="{FF2B5EF4-FFF2-40B4-BE49-F238E27FC236}">
                <a16:creationId xmlns:a16="http://schemas.microsoft.com/office/drawing/2014/main" id="{CBC90AA7-D40A-47E2-99E9-37188754C5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7" name="Freeform 163">
            <a:extLst>
              <a:ext uri="{FF2B5EF4-FFF2-40B4-BE49-F238E27FC236}">
                <a16:creationId xmlns:a16="http://schemas.microsoft.com/office/drawing/2014/main" id="{80A178F2-E28A-4F13-B7A7-23EF8B6C625C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8" name="Line 164">
            <a:extLst>
              <a:ext uri="{FF2B5EF4-FFF2-40B4-BE49-F238E27FC236}">
                <a16:creationId xmlns:a16="http://schemas.microsoft.com/office/drawing/2014/main" id="{B8D9AE0B-D9A5-461C-B6BB-833D97E721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29" name="Freeform 165">
            <a:extLst>
              <a:ext uri="{FF2B5EF4-FFF2-40B4-BE49-F238E27FC236}">
                <a16:creationId xmlns:a16="http://schemas.microsoft.com/office/drawing/2014/main" id="{46B3175A-67FA-4B73-A592-202EDBFA85E7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30" name="Freeform 166">
            <a:extLst>
              <a:ext uri="{FF2B5EF4-FFF2-40B4-BE49-F238E27FC236}">
                <a16:creationId xmlns:a16="http://schemas.microsoft.com/office/drawing/2014/main" id="{0135B8C9-37BD-4BC2-AC4A-D1E46070CD3F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31" name="Freeform 167">
            <a:extLst>
              <a:ext uri="{FF2B5EF4-FFF2-40B4-BE49-F238E27FC236}">
                <a16:creationId xmlns:a16="http://schemas.microsoft.com/office/drawing/2014/main" id="{9CF6B1D6-B737-4B32-ABF4-B451DBFA4CD7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32" name="Freeform 168">
            <a:extLst>
              <a:ext uri="{FF2B5EF4-FFF2-40B4-BE49-F238E27FC236}">
                <a16:creationId xmlns:a16="http://schemas.microsoft.com/office/drawing/2014/main" id="{26284223-095C-49D6-9BA3-47C4434A9785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33" name="Oval 169">
            <a:extLst>
              <a:ext uri="{FF2B5EF4-FFF2-40B4-BE49-F238E27FC236}">
                <a16:creationId xmlns:a16="http://schemas.microsoft.com/office/drawing/2014/main" id="{C65501B4-25DF-4004-B414-7CFA44C6A0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4" name="Oval 170">
            <a:extLst>
              <a:ext uri="{FF2B5EF4-FFF2-40B4-BE49-F238E27FC236}">
                <a16:creationId xmlns:a16="http://schemas.microsoft.com/office/drawing/2014/main" id="{5642060F-142A-472B-A3C0-D87E9AD151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5" name="Oval 171">
            <a:extLst>
              <a:ext uri="{FF2B5EF4-FFF2-40B4-BE49-F238E27FC236}">
                <a16:creationId xmlns:a16="http://schemas.microsoft.com/office/drawing/2014/main" id="{5A54775B-936D-4A3F-BB58-6302842936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6" name="Oval 172">
            <a:extLst>
              <a:ext uri="{FF2B5EF4-FFF2-40B4-BE49-F238E27FC236}">
                <a16:creationId xmlns:a16="http://schemas.microsoft.com/office/drawing/2014/main" id="{87BE5E1E-25B6-4C24-B8F0-954FB50A54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7" name="Oval 173">
            <a:extLst>
              <a:ext uri="{FF2B5EF4-FFF2-40B4-BE49-F238E27FC236}">
                <a16:creationId xmlns:a16="http://schemas.microsoft.com/office/drawing/2014/main" id="{FA4EBAE3-1AFF-4286-9F01-49B8B93231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8" name="Oval 174">
            <a:extLst>
              <a:ext uri="{FF2B5EF4-FFF2-40B4-BE49-F238E27FC236}">
                <a16:creationId xmlns:a16="http://schemas.microsoft.com/office/drawing/2014/main" id="{8B6D2456-9C12-465A-8F34-CCE721F73F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39" name="Oval 175">
            <a:extLst>
              <a:ext uri="{FF2B5EF4-FFF2-40B4-BE49-F238E27FC236}">
                <a16:creationId xmlns:a16="http://schemas.microsoft.com/office/drawing/2014/main" id="{B98931A7-E396-45B6-971B-F0EB2491C6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0" name="Oval 176">
            <a:extLst>
              <a:ext uri="{FF2B5EF4-FFF2-40B4-BE49-F238E27FC236}">
                <a16:creationId xmlns:a16="http://schemas.microsoft.com/office/drawing/2014/main" id="{C39D5D00-95BB-4646-A670-FEFF9F8AC8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1" name="Oval 177">
            <a:extLst>
              <a:ext uri="{FF2B5EF4-FFF2-40B4-BE49-F238E27FC236}">
                <a16:creationId xmlns:a16="http://schemas.microsoft.com/office/drawing/2014/main" id="{282D4A1E-7945-4B31-9C8F-0647EFFD9D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2" name="Oval 178">
            <a:extLst>
              <a:ext uri="{FF2B5EF4-FFF2-40B4-BE49-F238E27FC236}">
                <a16:creationId xmlns:a16="http://schemas.microsoft.com/office/drawing/2014/main" id="{8DE1FECA-1169-4779-8DDC-B364A121C9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3" name="Oval 179">
            <a:extLst>
              <a:ext uri="{FF2B5EF4-FFF2-40B4-BE49-F238E27FC236}">
                <a16:creationId xmlns:a16="http://schemas.microsoft.com/office/drawing/2014/main" id="{189DB208-8B3C-4BF7-B90A-AF3A5287A8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4" name="Oval 180">
            <a:extLst>
              <a:ext uri="{FF2B5EF4-FFF2-40B4-BE49-F238E27FC236}">
                <a16:creationId xmlns:a16="http://schemas.microsoft.com/office/drawing/2014/main" id="{DD371162-1E88-4056-835B-4AA9124EEF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5" name="Oval 181">
            <a:extLst>
              <a:ext uri="{FF2B5EF4-FFF2-40B4-BE49-F238E27FC236}">
                <a16:creationId xmlns:a16="http://schemas.microsoft.com/office/drawing/2014/main" id="{AA991631-03B6-489F-97E7-03021AA6526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46" name="Freeform 182">
            <a:extLst>
              <a:ext uri="{FF2B5EF4-FFF2-40B4-BE49-F238E27FC236}">
                <a16:creationId xmlns:a16="http://schemas.microsoft.com/office/drawing/2014/main" id="{C9586DAD-E640-40A7-ABEA-3BF8A42B41A9}"/>
              </a:ext>
            </a:extLst>
          </p:cNvPr>
          <p:cNvSpPr>
            <a:spLocks/>
          </p:cNvSpPr>
          <p:nvPr/>
        </p:nvSpPr>
        <p:spPr bwMode="auto">
          <a:xfrm>
            <a:off x="6534150" y="4311650"/>
            <a:ext cx="279400" cy="127000"/>
          </a:xfrm>
          <a:custGeom>
            <a:avLst/>
            <a:gdLst>
              <a:gd name="T0" fmla="*/ 56 w 56"/>
              <a:gd name="T1" fmla="*/ 0 h 208"/>
              <a:gd name="T2" fmla="*/ 0 w 56"/>
              <a:gd name="T3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" h="208">
                <a:moveTo>
                  <a:pt x="56" y="0"/>
                </a:moveTo>
                <a:lnTo>
                  <a:pt x="0" y="20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2247" name="Text Box 183">
            <a:extLst>
              <a:ext uri="{FF2B5EF4-FFF2-40B4-BE49-F238E27FC236}">
                <a16:creationId xmlns:a16="http://schemas.microsoft.com/office/drawing/2014/main" id="{80EFB3D4-C480-4CF6-B554-BD79FBFADFB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2248" name="Freeform 184">
            <a:extLst>
              <a:ext uri="{FF2B5EF4-FFF2-40B4-BE49-F238E27FC236}">
                <a16:creationId xmlns:a16="http://schemas.microsoft.com/office/drawing/2014/main" id="{3276A834-14BA-4903-ACA9-1A0EDB72FE82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49" name="Freeform 185">
            <a:extLst>
              <a:ext uri="{FF2B5EF4-FFF2-40B4-BE49-F238E27FC236}">
                <a16:creationId xmlns:a16="http://schemas.microsoft.com/office/drawing/2014/main" id="{5B78B406-B801-48E7-A943-31051F47F6F9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0" name="Freeform 186">
            <a:extLst>
              <a:ext uri="{FF2B5EF4-FFF2-40B4-BE49-F238E27FC236}">
                <a16:creationId xmlns:a16="http://schemas.microsoft.com/office/drawing/2014/main" id="{6A122B77-1E76-4DAA-A2E7-83E2070865A5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1" name="Freeform 187">
            <a:extLst>
              <a:ext uri="{FF2B5EF4-FFF2-40B4-BE49-F238E27FC236}">
                <a16:creationId xmlns:a16="http://schemas.microsoft.com/office/drawing/2014/main" id="{15C51026-2654-4544-9D6B-28A25AF3AA26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2" name="Freeform 188">
            <a:extLst>
              <a:ext uri="{FF2B5EF4-FFF2-40B4-BE49-F238E27FC236}">
                <a16:creationId xmlns:a16="http://schemas.microsoft.com/office/drawing/2014/main" id="{D9FE7636-1CAA-4754-8929-133DEDF3B40D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3" name="Freeform 189">
            <a:extLst>
              <a:ext uri="{FF2B5EF4-FFF2-40B4-BE49-F238E27FC236}">
                <a16:creationId xmlns:a16="http://schemas.microsoft.com/office/drawing/2014/main" id="{644C3818-3937-4792-B8B0-31F19D2A976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4" name="Freeform 190">
            <a:extLst>
              <a:ext uri="{FF2B5EF4-FFF2-40B4-BE49-F238E27FC236}">
                <a16:creationId xmlns:a16="http://schemas.microsoft.com/office/drawing/2014/main" id="{6488883F-E795-414F-9A79-812005B8598B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5" name="Freeform 191">
            <a:extLst>
              <a:ext uri="{FF2B5EF4-FFF2-40B4-BE49-F238E27FC236}">
                <a16:creationId xmlns:a16="http://schemas.microsoft.com/office/drawing/2014/main" id="{C9ED5B17-D4EA-4282-A746-474E1320009E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6" name="Freeform 192">
            <a:extLst>
              <a:ext uri="{FF2B5EF4-FFF2-40B4-BE49-F238E27FC236}">
                <a16:creationId xmlns:a16="http://schemas.microsoft.com/office/drawing/2014/main" id="{0367AE52-B9AC-43A2-ADAB-EEFCBAD40B3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57" name="Oval 193">
            <a:extLst>
              <a:ext uri="{FF2B5EF4-FFF2-40B4-BE49-F238E27FC236}">
                <a16:creationId xmlns:a16="http://schemas.microsoft.com/office/drawing/2014/main" id="{04410629-FC16-4E83-9810-1246D90F57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58" name="Oval 194">
            <a:extLst>
              <a:ext uri="{FF2B5EF4-FFF2-40B4-BE49-F238E27FC236}">
                <a16:creationId xmlns:a16="http://schemas.microsoft.com/office/drawing/2014/main" id="{E984C0E2-12F5-4B32-B4EE-78BF208D53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59" name="Text Box 195">
            <a:extLst>
              <a:ext uri="{FF2B5EF4-FFF2-40B4-BE49-F238E27FC236}">
                <a16:creationId xmlns:a16="http://schemas.microsoft.com/office/drawing/2014/main" id="{6C09D783-18E1-444B-B5F8-6877E14CEDD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2260" name="Line 196">
            <a:extLst>
              <a:ext uri="{FF2B5EF4-FFF2-40B4-BE49-F238E27FC236}">
                <a16:creationId xmlns:a16="http://schemas.microsoft.com/office/drawing/2014/main" id="{D23B14B6-9E50-464E-9CE9-6C639340FD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1" name="Oval 197">
            <a:extLst>
              <a:ext uri="{FF2B5EF4-FFF2-40B4-BE49-F238E27FC236}">
                <a16:creationId xmlns:a16="http://schemas.microsoft.com/office/drawing/2014/main" id="{5FF824E6-EA81-4F4B-99FA-1E55389659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62" name="Oval 198">
            <a:extLst>
              <a:ext uri="{FF2B5EF4-FFF2-40B4-BE49-F238E27FC236}">
                <a16:creationId xmlns:a16="http://schemas.microsoft.com/office/drawing/2014/main" id="{31287235-6237-4856-B9C9-959F7A1301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63" name="Text Box 199">
            <a:extLst>
              <a:ext uri="{FF2B5EF4-FFF2-40B4-BE49-F238E27FC236}">
                <a16:creationId xmlns:a16="http://schemas.microsoft.com/office/drawing/2014/main" id="{6E4A06F2-99D8-4D6C-BFA3-30168A22308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2264" name="Line 200">
            <a:extLst>
              <a:ext uri="{FF2B5EF4-FFF2-40B4-BE49-F238E27FC236}">
                <a16:creationId xmlns:a16="http://schemas.microsoft.com/office/drawing/2014/main" id="{4191DF78-636C-438C-9856-DA977D27A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5" name="Freeform 201">
            <a:extLst>
              <a:ext uri="{FF2B5EF4-FFF2-40B4-BE49-F238E27FC236}">
                <a16:creationId xmlns:a16="http://schemas.microsoft.com/office/drawing/2014/main" id="{D9D23C14-2085-40BB-9578-614C3FC6167B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6" name="Freeform 202">
            <a:extLst>
              <a:ext uri="{FF2B5EF4-FFF2-40B4-BE49-F238E27FC236}">
                <a16:creationId xmlns:a16="http://schemas.microsoft.com/office/drawing/2014/main" id="{3AE1066E-88E5-4474-816E-5F14423297EF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7" name="Freeform 203">
            <a:extLst>
              <a:ext uri="{FF2B5EF4-FFF2-40B4-BE49-F238E27FC236}">
                <a16:creationId xmlns:a16="http://schemas.microsoft.com/office/drawing/2014/main" id="{50CB6386-BB2A-4FC5-8477-EC75FFE3E50F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8" name="Freeform 204">
            <a:extLst>
              <a:ext uri="{FF2B5EF4-FFF2-40B4-BE49-F238E27FC236}">
                <a16:creationId xmlns:a16="http://schemas.microsoft.com/office/drawing/2014/main" id="{8B8A1DB5-C1BA-47FC-BF11-EA5067844341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69" name="Freeform 205">
            <a:extLst>
              <a:ext uri="{FF2B5EF4-FFF2-40B4-BE49-F238E27FC236}">
                <a16:creationId xmlns:a16="http://schemas.microsoft.com/office/drawing/2014/main" id="{FFB8941F-A5F9-4BF9-84E7-405CD6E55A5C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0" name="Freeform 206">
            <a:extLst>
              <a:ext uri="{FF2B5EF4-FFF2-40B4-BE49-F238E27FC236}">
                <a16:creationId xmlns:a16="http://schemas.microsoft.com/office/drawing/2014/main" id="{F62ED399-5A66-4D07-A049-90B9B0A76BB5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1" name="Freeform 207">
            <a:extLst>
              <a:ext uri="{FF2B5EF4-FFF2-40B4-BE49-F238E27FC236}">
                <a16:creationId xmlns:a16="http://schemas.microsoft.com/office/drawing/2014/main" id="{E9D8E13E-20AC-4F42-83C0-77A88955740A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2" name="Freeform 208">
            <a:extLst>
              <a:ext uri="{FF2B5EF4-FFF2-40B4-BE49-F238E27FC236}">
                <a16:creationId xmlns:a16="http://schemas.microsoft.com/office/drawing/2014/main" id="{1FF96C2D-5C7C-46F3-B082-70B3DBC6E6ED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4" name="Line 210">
            <a:extLst>
              <a:ext uri="{FF2B5EF4-FFF2-40B4-BE49-F238E27FC236}">
                <a16:creationId xmlns:a16="http://schemas.microsoft.com/office/drawing/2014/main" id="{FDB2AA4D-0597-4327-9543-544BB10B7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648201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5" name="Freeform 211">
            <a:extLst>
              <a:ext uri="{FF2B5EF4-FFF2-40B4-BE49-F238E27FC236}">
                <a16:creationId xmlns:a16="http://schemas.microsoft.com/office/drawing/2014/main" id="{BB5E61DB-50EB-4FF1-A51D-E8C861B02A05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6" name="Freeform 212">
            <a:extLst>
              <a:ext uri="{FF2B5EF4-FFF2-40B4-BE49-F238E27FC236}">
                <a16:creationId xmlns:a16="http://schemas.microsoft.com/office/drawing/2014/main" id="{BAD08CB8-7313-4C97-9E0E-2535D9C71DC6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7" name="Freeform 213">
            <a:extLst>
              <a:ext uri="{FF2B5EF4-FFF2-40B4-BE49-F238E27FC236}">
                <a16:creationId xmlns:a16="http://schemas.microsoft.com/office/drawing/2014/main" id="{B30E8562-D411-4255-ADE0-182F3798137B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8" name="Freeform 214">
            <a:extLst>
              <a:ext uri="{FF2B5EF4-FFF2-40B4-BE49-F238E27FC236}">
                <a16:creationId xmlns:a16="http://schemas.microsoft.com/office/drawing/2014/main" id="{E6BB5802-C906-4546-A976-EB35D9509A2B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79" name="Freeform 215">
            <a:extLst>
              <a:ext uri="{FF2B5EF4-FFF2-40B4-BE49-F238E27FC236}">
                <a16:creationId xmlns:a16="http://schemas.microsoft.com/office/drawing/2014/main" id="{E5AA2619-7C99-4EBA-9007-2EBD30BBFA08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80" name="Text Box 216">
            <a:extLst>
              <a:ext uri="{FF2B5EF4-FFF2-40B4-BE49-F238E27FC236}">
                <a16:creationId xmlns:a16="http://schemas.microsoft.com/office/drawing/2014/main" id="{96DEFA18-978E-4E1C-8956-BCABB7DC5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2281" name="Freeform 217">
            <a:extLst>
              <a:ext uri="{FF2B5EF4-FFF2-40B4-BE49-F238E27FC236}">
                <a16:creationId xmlns:a16="http://schemas.microsoft.com/office/drawing/2014/main" id="{7029C3E0-7721-4F40-9226-03086151B4DB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82" name="Freeform 218">
            <a:extLst>
              <a:ext uri="{FF2B5EF4-FFF2-40B4-BE49-F238E27FC236}">
                <a16:creationId xmlns:a16="http://schemas.microsoft.com/office/drawing/2014/main" id="{7FBEDADE-A27F-41B0-B989-5079D5F9E2D7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83" name="Text Box 219">
            <a:extLst>
              <a:ext uri="{FF2B5EF4-FFF2-40B4-BE49-F238E27FC236}">
                <a16:creationId xmlns:a16="http://schemas.microsoft.com/office/drawing/2014/main" id="{0BE59912-0635-4073-A43A-F163EEF3D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2284" name="Freeform 220">
            <a:extLst>
              <a:ext uri="{FF2B5EF4-FFF2-40B4-BE49-F238E27FC236}">
                <a16:creationId xmlns:a16="http://schemas.microsoft.com/office/drawing/2014/main" id="{C1528341-CBE3-4AF5-A3C9-752DAB02FEE6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85" name="Text Box 221">
            <a:extLst>
              <a:ext uri="{FF2B5EF4-FFF2-40B4-BE49-F238E27FC236}">
                <a16:creationId xmlns:a16="http://schemas.microsoft.com/office/drawing/2014/main" id="{115B9C88-7A4F-4FFB-9F2A-24261F1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2286" name="Oval 222">
            <a:extLst>
              <a:ext uri="{FF2B5EF4-FFF2-40B4-BE49-F238E27FC236}">
                <a16:creationId xmlns:a16="http://schemas.microsoft.com/office/drawing/2014/main" id="{A87ACFFB-E034-4E0C-A649-B61BD1025D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87" name="Text Box 223">
            <a:extLst>
              <a:ext uri="{FF2B5EF4-FFF2-40B4-BE49-F238E27FC236}">
                <a16:creationId xmlns:a16="http://schemas.microsoft.com/office/drawing/2014/main" id="{6DC7FCEB-01CD-45BE-9A7A-C00B4A13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2288" name="Freeform 224">
            <a:extLst>
              <a:ext uri="{FF2B5EF4-FFF2-40B4-BE49-F238E27FC236}">
                <a16:creationId xmlns:a16="http://schemas.microsoft.com/office/drawing/2014/main" id="{F0088948-CB54-4DE4-B194-C535FF9D77F1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2289" name="Freeform 225">
            <a:extLst>
              <a:ext uri="{FF2B5EF4-FFF2-40B4-BE49-F238E27FC236}">
                <a16:creationId xmlns:a16="http://schemas.microsoft.com/office/drawing/2014/main" id="{BB1EEFD4-7C35-487A-8C24-CD83D99BB0CC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90" name="Text Box 226">
            <a:extLst>
              <a:ext uri="{FF2B5EF4-FFF2-40B4-BE49-F238E27FC236}">
                <a16:creationId xmlns:a16="http://schemas.microsoft.com/office/drawing/2014/main" id="{68096C0B-A461-4027-8176-547FE161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2291" name="Freeform 227">
            <a:extLst>
              <a:ext uri="{FF2B5EF4-FFF2-40B4-BE49-F238E27FC236}">
                <a16:creationId xmlns:a16="http://schemas.microsoft.com/office/drawing/2014/main" id="{FEA45B6B-6A75-4793-AA9E-0539DB443C9D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92" name="Oval 228">
            <a:extLst>
              <a:ext uri="{FF2B5EF4-FFF2-40B4-BE49-F238E27FC236}">
                <a16:creationId xmlns:a16="http://schemas.microsoft.com/office/drawing/2014/main" id="{93906C8A-54BA-4996-9423-050AF5A39D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93" name="Oval 229">
            <a:extLst>
              <a:ext uri="{FF2B5EF4-FFF2-40B4-BE49-F238E27FC236}">
                <a16:creationId xmlns:a16="http://schemas.microsoft.com/office/drawing/2014/main" id="{F6678B6D-12F2-4673-A628-B4744BF8DB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2294" name="Freeform 230">
            <a:extLst>
              <a:ext uri="{FF2B5EF4-FFF2-40B4-BE49-F238E27FC236}">
                <a16:creationId xmlns:a16="http://schemas.microsoft.com/office/drawing/2014/main" id="{3DB79E0C-0069-4446-8986-682EA49BFFD3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95" name="Freeform 231">
            <a:extLst>
              <a:ext uri="{FF2B5EF4-FFF2-40B4-BE49-F238E27FC236}">
                <a16:creationId xmlns:a16="http://schemas.microsoft.com/office/drawing/2014/main" id="{AEF56622-DB14-4EC8-839A-DB52CCBE17B4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97" name="Text Box 233">
            <a:extLst>
              <a:ext uri="{FF2B5EF4-FFF2-40B4-BE49-F238E27FC236}">
                <a16:creationId xmlns:a16="http://schemas.microsoft.com/office/drawing/2014/main" id="{5D95FC64-9E2C-4B66-9F09-C7CEE977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2298" name="Freeform 234">
            <a:extLst>
              <a:ext uri="{FF2B5EF4-FFF2-40B4-BE49-F238E27FC236}">
                <a16:creationId xmlns:a16="http://schemas.microsoft.com/office/drawing/2014/main" id="{FEE2333C-CB44-4D90-AC1D-081C0D0F656E}"/>
              </a:ext>
            </a:extLst>
          </p:cNvPr>
          <p:cNvSpPr>
            <a:spLocks/>
          </p:cNvSpPr>
          <p:nvPr/>
        </p:nvSpPr>
        <p:spPr bwMode="auto">
          <a:xfrm>
            <a:off x="6877050" y="3968751"/>
            <a:ext cx="196850" cy="207963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299" name="Freeform 235">
            <a:extLst>
              <a:ext uri="{FF2B5EF4-FFF2-40B4-BE49-F238E27FC236}">
                <a16:creationId xmlns:a16="http://schemas.microsoft.com/office/drawing/2014/main" id="{AE02795B-F235-4B39-B810-CF8FFB98AD9E}"/>
              </a:ext>
            </a:extLst>
          </p:cNvPr>
          <p:cNvSpPr>
            <a:spLocks/>
          </p:cNvSpPr>
          <p:nvPr/>
        </p:nvSpPr>
        <p:spPr bwMode="auto">
          <a:xfrm>
            <a:off x="6858001" y="41592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300" name="Line 236">
            <a:extLst>
              <a:ext uri="{FF2B5EF4-FFF2-40B4-BE49-F238E27FC236}">
                <a16:creationId xmlns:a16="http://schemas.microsoft.com/office/drawing/2014/main" id="{5465DEA3-8F43-4B8D-BF1D-9B4E2E655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9750" y="4124326"/>
            <a:ext cx="33338" cy="263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2301" name="Text Box 237">
            <a:extLst>
              <a:ext uri="{FF2B5EF4-FFF2-40B4-BE49-F238E27FC236}">
                <a16:creationId xmlns:a16="http://schemas.microsoft.com/office/drawing/2014/main" id="{2B39E60A-2AA6-468B-98AA-84556E0B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2303" name="Text Box 239">
            <a:extLst>
              <a:ext uri="{FF2B5EF4-FFF2-40B4-BE49-F238E27FC236}">
                <a16:creationId xmlns:a16="http://schemas.microsoft.com/office/drawing/2014/main" id="{D8E0BD2F-AB87-491E-BFE7-5B91C1E4D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34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</a:t>
            </a:r>
          </a:p>
        </p:txBody>
      </p:sp>
      <p:sp>
        <p:nvSpPr>
          <p:cNvPr id="1112304" name="Text Box 240">
            <a:extLst>
              <a:ext uri="{FF2B5EF4-FFF2-40B4-BE49-F238E27FC236}">
                <a16:creationId xmlns:a16="http://schemas.microsoft.com/office/drawing/2014/main" id="{C799131A-3846-4370-9A3F-ABC1C05B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2305" name="Freeform 241">
            <a:extLst>
              <a:ext uri="{FF2B5EF4-FFF2-40B4-BE49-F238E27FC236}">
                <a16:creationId xmlns:a16="http://schemas.microsoft.com/office/drawing/2014/main" id="{B05C87F3-6E74-428D-941C-563A3D686881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1A85BF-7FAF-42CA-A1C1-BCA2D495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1" name="Rectangle 7">
            <a:extLst>
              <a:ext uri="{FF2B5EF4-FFF2-40B4-BE49-F238E27FC236}">
                <a16:creationId xmlns:a16="http://schemas.microsoft.com/office/drawing/2014/main" id="{1A9E5A57-163B-4EAF-9571-A2EA992C66D3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3327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Freeform 2">
            <a:extLst>
              <a:ext uri="{FF2B5EF4-FFF2-40B4-BE49-F238E27FC236}">
                <a16:creationId xmlns:a16="http://schemas.microsoft.com/office/drawing/2014/main" id="{5495D5DB-DBCE-4F59-BABF-7D30DF2E4099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091" name="Freeform 3">
            <a:extLst>
              <a:ext uri="{FF2B5EF4-FFF2-40B4-BE49-F238E27FC236}">
                <a16:creationId xmlns:a16="http://schemas.microsoft.com/office/drawing/2014/main" id="{A46D5036-E093-4694-9AFD-533522F76E4E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2" name="Line 4">
            <a:extLst>
              <a:ext uri="{FF2B5EF4-FFF2-40B4-BE49-F238E27FC236}">
                <a16:creationId xmlns:a16="http://schemas.microsoft.com/office/drawing/2014/main" id="{6759B7A5-696E-445F-AF70-771051BEA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3" name="Freeform 5">
            <a:extLst>
              <a:ext uri="{FF2B5EF4-FFF2-40B4-BE49-F238E27FC236}">
                <a16:creationId xmlns:a16="http://schemas.microsoft.com/office/drawing/2014/main" id="{A47CA6D2-92CB-4A96-A32F-E458574FF6E8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4" name="Freeform 6">
            <a:extLst>
              <a:ext uri="{FF2B5EF4-FFF2-40B4-BE49-F238E27FC236}">
                <a16:creationId xmlns:a16="http://schemas.microsoft.com/office/drawing/2014/main" id="{B78CDC34-29F4-4951-BFA5-FEC3EE975CDC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6" name="Freeform 8">
            <a:extLst>
              <a:ext uri="{FF2B5EF4-FFF2-40B4-BE49-F238E27FC236}">
                <a16:creationId xmlns:a16="http://schemas.microsoft.com/office/drawing/2014/main" id="{D8D86643-533D-4510-B6C4-88CEE62D379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2032 w 3552"/>
              <a:gd name="T21" fmla="*/ 2094 h 3174"/>
              <a:gd name="T22" fmla="*/ 1988 w 3552"/>
              <a:gd name="T23" fmla="*/ 1614 h 3174"/>
              <a:gd name="T24" fmla="*/ 1848 w 3552"/>
              <a:gd name="T25" fmla="*/ 1238 h 3174"/>
              <a:gd name="T26" fmla="*/ 1292 w 3552"/>
              <a:gd name="T27" fmla="*/ 1022 h 3174"/>
              <a:gd name="T28" fmla="*/ 877 w 3552"/>
              <a:gd name="T29" fmla="*/ 1430 h 3174"/>
              <a:gd name="T30" fmla="*/ 1280 w 3552"/>
              <a:gd name="T31" fmla="*/ 1034 h 3174"/>
              <a:gd name="T32" fmla="*/ 1392 w 3552"/>
              <a:gd name="T33" fmla="*/ 330 h 3174"/>
              <a:gd name="T34" fmla="*/ 988 w 3552"/>
              <a:gd name="T35" fmla="*/ 550 h 3174"/>
              <a:gd name="T36" fmla="*/ 812 w 3552"/>
              <a:gd name="T37" fmla="*/ 957 h 3174"/>
              <a:gd name="T38" fmla="*/ 402 w 3552"/>
              <a:gd name="T39" fmla="*/ 1313 h 3174"/>
              <a:gd name="T40" fmla="*/ 342 w 3552"/>
              <a:gd name="T41" fmla="*/ 1686 h 3174"/>
              <a:gd name="T42" fmla="*/ 270 w 3552"/>
              <a:gd name="T43" fmla="*/ 2076 h 3174"/>
              <a:gd name="T44" fmla="*/ 420 w 3552"/>
              <a:gd name="T45" fmla="*/ 2592 h 3174"/>
              <a:gd name="T46" fmla="*/ 952 w 3552"/>
              <a:gd name="T47" fmla="*/ 2689 h 3174"/>
              <a:gd name="T48" fmla="*/ 1237 w 3552"/>
              <a:gd name="T49" fmla="*/ 3085 h 3174"/>
              <a:gd name="T50" fmla="*/ 1795 w 3552"/>
              <a:gd name="T51" fmla="*/ 3127 h 3174"/>
              <a:gd name="T52" fmla="*/ 2220 w 3552"/>
              <a:gd name="T53" fmla="*/ 3174 h 3174"/>
              <a:gd name="T54" fmla="*/ 2759 w 3552"/>
              <a:gd name="T55" fmla="*/ 3172 h 3174"/>
              <a:gd name="T56" fmla="*/ 3120 w 3552"/>
              <a:gd name="T57" fmla="*/ 3036 h 3174"/>
              <a:gd name="T58" fmla="*/ 3384 w 3552"/>
              <a:gd name="T59" fmla="*/ 2796 h 3174"/>
              <a:gd name="T60" fmla="*/ 3470 w 3552"/>
              <a:gd name="T61" fmla="*/ 2367 h 3174"/>
              <a:gd name="T62" fmla="*/ 3504 w 3552"/>
              <a:gd name="T63" fmla="*/ 1770 h 3174"/>
              <a:gd name="T64" fmla="*/ 3354 w 3552"/>
              <a:gd name="T65" fmla="*/ 1254 h 3174"/>
              <a:gd name="T66" fmla="*/ 3552 w 3552"/>
              <a:gd name="T67" fmla="*/ 732 h 3174"/>
              <a:gd name="T68" fmla="*/ 3462 w 3552"/>
              <a:gd name="T69" fmla="*/ 408 h 3174"/>
              <a:gd name="T70" fmla="*/ 3054 w 3552"/>
              <a:gd name="T71" fmla="*/ 90 h 3174"/>
              <a:gd name="T72" fmla="*/ 2358 w 3552"/>
              <a:gd name="T73" fmla="*/ 96 h 3174"/>
              <a:gd name="T74" fmla="*/ 1734 w 3552"/>
              <a:gd name="T75" fmla="*/ 0 h 3174"/>
              <a:gd name="T76" fmla="*/ 918 w 3552"/>
              <a:gd name="T77" fmla="*/ 102 h 3174"/>
              <a:gd name="T78" fmla="*/ 150 w 3552"/>
              <a:gd name="T79" fmla="*/ 150 h 3174"/>
              <a:gd name="T80" fmla="*/ 54 w 3552"/>
              <a:gd name="T8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2032" y="2094"/>
                </a:lnTo>
                <a:lnTo>
                  <a:pt x="1988" y="1614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7" name="Freeform 9">
            <a:extLst>
              <a:ext uri="{FF2B5EF4-FFF2-40B4-BE49-F238E27FC236}">
                <a16:creationId xmlns:a16="http://schemas.microsoft.com/office/drawing/2014/main" id="{DE8B3FAB-16DF-4388-8387-C47A0625FEAA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8" name="Freeform 10">
            <a:extLst>
              <a:ext uri="{FF2B5EF4-FFF2-40B4-BE49-F238E27FC236}">
                <a16:creationId xmlns:a16="http://schemas.microsoft.com/office/drawing/2014/main" id="{869759FE-DC76-4707-BFA8-B54948EFBEC0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099" name="Line 11">
            <a:extLst>
              <a:ext uri="{FF2B5EF4-FFF2-40B4-BE49-F238E27FC236}">
                <a16:creationId xmlns:a16="http://schemas.microsoft.com/office/drawing/2014/main" id="{2CA8ACA0-8AFD-4032-ACBA-223CDBE9F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0" name="Freeform 12">
            <a:extLst>
              <a:ext uri="{FF2B5EF4-FFF2-40B4-BE49-F238E27FC236}">
                <a16:creationId xmlns:a16="http://schemas.microsoft.com/office/drawing/2014/main" id="{81A258A2-61EF-45E8-AA44-72E06A813E27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1" name="Freeform 13">
            <a:extLst>
              <a:ext uri="{FF2B5EF4-FFF2-40B4-BE49-F238E27FC236}">
                <a16:creationId xmlns:a16="http://schemas.microsoft.com/office/drawing/2014/main" id="{13B419D3-EA8C-48FE-8D90-C5BC59EFFE73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2" name="Freeform 14">
            <a:extLst>
              <a:ext uri="{FF2B5EF4-FFF2-40B4-BE49-F238E27FC236}">
                <a16:creationId xmlns:a16="http://schemas.microsoft.com/office/drawing/2014/main" id="{E18D62F7-95D2-42E6-9C36-CA5265212C5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3" name="Line 15">
            <a:extLst>
              <a:ext uri="{FF2B5EF4-FFF2-40B4-BE49-F238E27FC236}">
                <a16:creationId xmlns:a16="http://schemas.microsoft.com/office/drawing/2014/main" id="{CC779CB7-63BA-4A7A-A8C3-E256F0C19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4" name="Freeform 16">
            <a:extLst>
              <a:ext uri="{FF2B5EF4-FFF2-40B4-BE49-F238E27FC236}">
                <a16:creationId xmlns:a16="http://schemas.microsoft.com/office/drawing/2014/main" id="{BDCEB169-0716-4842-AB92-04EA8F0580DE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5" name="Freeform 17">
            <a:extLst>
              <a:ext uri="{FF2B5EF4-FFF2-40B4-BE49-F238E27FC236}">
                <a16:creationId xmlns:a16="http://schemas.microsoft.com/office/drawing/2014/main" id="{4EE98CAF-E7D3-4FB4-80B3-BC5E486BBA95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6" name="Line 18">
            <a:extLst>
              <a:ext uri="{FF2B5EF4-FFF2-40B4-BE49-F238E27FC236}">
                <a16:creationId xmlns:a16="http://schemas.microsoft.com/office/drawing/2014/main" id="{2AC178E4-95C0-46B5-9980-1ED36B1C72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7" name="Line 19">
            <a:extLst>
              <a:ext uri="{FF2B5EF4-FFF2-40B4-BE49-F238E27FC236}">
                <a16:creationId xmlns:a16="http://schemas.microsoft.com/office/drawing/2014/main" id="{45C3848C-A51A-46FA-98FD-A6D748123F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8" name="Line 20">
            <a:extLst>
              <a:ext uri="{FF2B5EF4-FFF2-40B4-BE49-F238E27FC236}">
                <a16:creationId xmlns:a16="http://schemas.microsoft.com/office/drawing/2014/main" id="{B193759A-2CFB-4204-8C12-CE067442E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09" name="Line 21">
            <a:extLst>
              <a:ext uri="{FF2B5EF4-FFF2-40B4-BE49-F238E27FC236}">
                <a16:creationId xmlns:a16="http://schemas.microsoft.com/office/drawing/2014/main" id="{112BA63D-39E9-491A-A01B-A6710D890E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0" name="Line 22">
            <a:extLst>
              <a:ext uri="{FF2B5EF4-FFF2-40B4-BE49-F238E27FC236}">
                <a16:creationId xmlns:a16="http://schemas.microsoft.com/office/drawing/2014/main" id="{CFCA3941-E3D3-48C4-9FA8-74ECAEE17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1" name="Freeform 23">
            <a:extLst>
              <a:ext uri="{FF2B5EF4-FFF2-40B4-BE49-F238E27FC236}">
                <a16:creationId xmlns:a16="http://schemas.microsoft.com/office/drawing/2014/main" id="{9CE6CABE-3411-45F0-888C-5B66F060B5B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2" name="Line 24">
            <a:extLst>
              <a:ext uri="{FF2B5EF4-FFF2-40B4-BE49-F238E27FC236}">
                <a16:creationId xmlns:a16="http://schemas.microsoft.com/office/drawing/2014/main" id="{DB72CE8B-65E7-4E74-8B29-9C7AD1EDBA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3" name="Line 25">
            <a:extLst>
              <a:ext uri="{FF2B5EF4-FFF2-40B4-BE49-F238E27FC236}">
                <a16:creationId xmlns:a16="http://schemas.microsoft.com/office/drawing/2014/main" id="{30AB1092-B961-4F2B-9A6F-3DB07E210F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4" name="Line 26">
            <a:extLst>
              <a:ext uri="{FF2B5EF4-FFF2-40B4-BE49-F238E27FC236}">
                <a16:creationId xmlns:a16="http://schemas.microsoft.com/office/drawing/2014/main" id="{12E22A36-89D7-4BC4-81C4-59B16D7D59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5" name="Line 27">
            <a:extLst>
              <a:ext uri="{FF2B5EF4-FFF2-40B4-BE49-F238E27FC236}">
                <a16:creationId xmlns:a16="http://schemas.microsoft.com/office/drawing/2014/main" id="{A1A5BC49-13D9-4B77-AFAA-BA2EFAD40D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6" name="Freeform 28">
            <a:extLst>
              <a:ext uri="{FF2B5EF4-FFF2-40B4-BE49-F238E27FC236}">
                <a16:creationId xmlns:a16="http://schemas.microsoft.com/office/drawing/2014/main" id="{53ACDE4A-A623-4B1F-8140-229CF0AF26D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7" name="Line 29">
            <a:extLst>
              <a:ext uri="{FF2B5EF4-FFF2-40B4-BE49-F238E27FC236}">
                <a16:creationId xmlns:a16="http://schemas.microsoft.com/office/drawing/2014/main" id="{BF5F970E-37D1-49C7-B441-CCF453094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8" name="Freeform 30">
            <a:extLst>
              <a:ext uri="{FF2B5EF4-FFF2-40B4-BE49-F238E27FC236}">
                <a16:creationId xmlns:a16="http://schemas.microsoft.com/office/drawing/2014/main" id="{8B41FEE9-3601-4A5B-987E-C6DDA2C6854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19" name="Line 31">
            <a:extLst>
              <a:ext uri="{FF2B5EF4-FFF2-40B4-BE49-F238E27FC236}">
                <a16:creationId xmlns:a16="http://schemas.microsoft.com/office/drawing/2014/main" id="{64F80BA2-C2BB-4E70-B6EC-0EB518E27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0" name="Line 32">
            <a:extLst>
              <a:ext uri="{FF2B5EF4-FFF2-40B4-BE49-F238E27FC236}">
                <a16:creationId xmlns:a16="http://schemas.microsoft.com/office/drawing/2014/main" id="{611222BB-B72B-4374-887E-BAE3AE012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1" name="Freeform 33">
            <a:extLst>
              <a:ext uri="{FF2B5EF4-FFF2-40B4-BE49-F238E27FC236}">
                <a16:creationId xmlns:a16="http://schemas.microsoft.com/office/drawing/2014/main" id="{95C3087C-56BF-4EA1-AE73-34F328290005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2" name="Line 34">
            <a:extLst>
              <a:ext uri="{FF2B5EF4-FFF2-40B4-BE49-F238E27FC236}">
                <a16:creationId xmlns:a16="http://schemas.microsoft.com/office/drawing/2014/main" id="{F3DB0434-CB56-4C5D-A8FC-AE74799B0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3" name="Freeform 35">
            <a:extLst>
              <a:ext uri="{FF2B5EF4-FFF2-40B4-BE49-F238E27FC236}">
                <a16:creationId xmlns:a16="http://schemas.microsoft.com/office/drawing/2014/main" id="{A18C913C-0A14-4554-ADED-FDC0B9F8E3B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4" name="Line 36">
            <a:extLst>
              <a:ext uri="{FF2B5EF4-FFF2-40B4-BE49-F238E27FC236}">
                <a16:creationId xmlns:a16="http://schemas.microsoft.com/office/drawing/2014/main" id="{215CAB59-5CFC-4A3C-9C46-A2D1EEA40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5" name="Line 37">
            <a:extLst>
              <a:ext uri="{FF2B5EF4-FFF2-40B4-BE49-F238E27FC236}">
                <a16:creationId xmlns:a16="http://schemas.microsoft.com/office/drawing/2014/main" id="{B03E1A20-005C-4887-82D0-64CAAEF3E1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6" name="Line 38">
            <a:extLst>
              <a:ext uri="{FF2B5EF4-FFF2-40B4-BE49-F238E27FC236}">
                <a16:creationId xmlns:a16="http://schemas.microsoft.com/office/drawing/2014/main" id="{5E4B3D17-88FD-433E-81A5-9A698AF50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7" name="Line 39">
            <a:extLst>
              <a:ext uri="{FF2B5EF4-FFF2-40B4-BE49-F238E27FC236}">
                <a16:creationId xmlns:a16="http://schemas.microsoft.com/office/drawing/2014/main" id="{FFD2F117-3DD8-4E8B-8142-57664DCD8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8" name="Line 40">
            <a:extLst>
              <a:ext uri="{FF2B5EF4-FFF2-40B4-BE49-F238E27FC236}">
                <a16:creationId xmlns:a16="http://schemas.microsoft.com/office/drawing/2014/main" id="{7EF6D71E-61DD-4698-9888-3717720C55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29" name="Freeform 41">
            <a:extLst>
              <a:ext uri="{FF2B5EF4-FFF2-40B4-BE49-F238E27FC236}">
                <a16:creationId xmlns:a16="http://schemas.microsoft.com/office/drawing/2014/main" id="{A9889A64-EA45-4803-9CFD-1B30556E18B5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0" name="Line 42">
            <a:extLst>
              <a:ext uri="{FF2B5EF4-FFF2-40B4-BE49-F238E27FC236}">
                <a16:creationId xmlns:a16="http://schemas.microsoft.com/office/drawing/2014/main" id="{9A5EF32D-05F9-415F-BDDC-711FC50C2C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1" name="Freeform 43">
            <a:extLst>
              <a:ext uri="{FF2B5EF4-FFF2-40B4-BE49-F238E27FC236}">
                <a16:creationId xmlns:a16="http://schemas.microsoft.com/office/drawing/2014/main" id="{DDCDB4DC-3BC1-4FD8-97BF-F1BEBE2B0CDE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2" name="Line 44">
            <a:extLst>
              <a:ext uri="{FF2B5EF4-FFF2-40B4-BE49-F238E27FC236}">
                <a16:creationId xmlns:a16="http://schemas.microsoft.com/office/drawing/2014/main" id="{1B303238-3D46-4D2B-8528-32E3649972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3" name="Line 45">
            <a:extLst>
              <a:ext uri="{FF2B5EF4-FFF2-40B4-BE49-F238E27FC236}">
                <a16:creationId xmlns:a16="http://schemas.microsoft.com/office/drawing/2014/main" id="{FC28882E-54AB-4E7C-B414-D8AFDD0BB3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4" name="Line 46">
            <a:extLst>
              <a:ext uri="{FF2B5EF4-FFF2-40B4-BE49-F238E27FC236}">
                <a16:creationId xmlns:a16="http://schemas.microsoft.com/office/drawing/2014/main" id="{47BE4854-A587-44A2-AED4-2DAD54C30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5" name="Line 47">
            <a:extLst>
              <a:ext uri="{FF2B5EF4-FFF2-40B4-BE49-F238E27FC236}">
                <a16:creationId xmlns:a16="http://schemas.microsoft.com/office/drawing/2014/main" id="{21537DBB-DA1F-46A0-8C75-A3A96B633C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6" name="Line 48">
            <a:extLst>
              <a:ext uri="{FF2B5EF4-FFF2-40B4-BE49-F238E27FC236}">
                <a16:creationId xmlns:a16="http://schemas.microsoft.com/office/drawing/2014/main" id="{942BF2D8-8C32-48D6-A1CB-38A54D9A4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7" name="Line 49">
            <a:extLst>
              <a:ext uri="{FF2B5EF4-FFF2-40B4-BE49-F238E27FC236}">
                <a16:creationId xmlns:a16="http://schemas.microsoft.com/office/drawing/2014/main" id="{6CADE614-2F1C-4EA6-92B8-25D8B95260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8" name="Line 50">
            <a:extLst>
              <a:ext uri="{FF2B5EF4-FFF2-40B4-BE49-F238E27FC236}">
                <a16:creationId xmlns:a16="http://schemas.microsoft.com/office/drawing/2014/main" id="{56D522D8-1ECD-4788-946F-1E1570F53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39" name="Line 51">
            <a:extLst>
              <a:ext uri="{FF2B5EF4-FFF2-40B4-BE49-F238E27FC236}">
                <a16:creationId xmlns:a16="http://schemas.microsoft.com/office/drawing/2014/main" id="{FCE64B72-197F-48B9-AD3E-020E770B78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0" name="Freeform 52">
            <a:extLst>
              <a:ext uri="{FF2B5EF4-FFF2-40B4-BE49-F238E27FC236}">
                <a16:creationId xmlns:a16="http://schemas.microsoft.com/office/drawing/2014/main" id="{44992D1D-A485-407B-8C5F-29B79EDAC6CF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1" name="Freeform 53">
            <a:extLst>
              <a:ext uri="{FF2B5EF4-FFF2-40B4-BE49-F238E27FC236}">
                <a16:creationId xmlns:a16="http://schemas.microsoft.com/office/drawing/2014/main" id="{52FE3F66-8A27-453B-B31F-087A081A7FA2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2" name="Line 54">
            <a:extLst>
              <a:ext uri="{FF2B5EF4-FFF2-40B4-BE49-F238E27FC236}">
                <a16:creationId xmlns:a16="http://schemas.microsoft.com/office/drawing/2014/main" id="{C02BC46C-095B-4131-8068-7D63F95B01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3" name="Freeform 55">
            <a:extLst>
              <a:ext uri="{FF2B5EF4-FFF2-40B4-BE49-F238E27FC236}">
                <a16:creationId xmlns:a16="http://schemas.microsoft.com/office/drawing/2014/main" id="{689CB838-7609-4FA1-A910-7BBE33CE461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4" name="Freeform 56">
            <a:extLst>
              <a:ext uri="{FF2B5EF4-FFF2-40B4-BE49-F238E27FC236}">
                <a16:creationId xmlns:a16="http://schemas.microsoft.com/office/drawing/2014/main" id="{5F5C6F64-C0C6-4E1A-B9C1-A4E8EEFB8461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5" name="Line 57">
            <a:extLst>
              <a:ext uri="{FF2B5EF4-FFF2-40B4-BE49-F238E27FC236}">
                <a16:creationId xmlns:a16="http://schemas.microsoft.com/office/drawing/2014/main" id="{E731FD8C-7E55-4B38-A914-5A7BBDCDE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6" name="Freeform 58">
            <a:extLst>
              <a:ext uri="{FF2B5EF4-FFF2-40B4-BE49-F238E27FC236}">
                <a16:creationId xmlns:a16="http://schemas.microsoft.com/office/drawing/2014/main" id="{BF07B9FB-802A-4B45-89AF-2CE7E6A99101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7" name="Line 59">
            <a:extLst>
              <a:ext uri="{FF2B5EF4-FFF2-40B4-BE49-F238E27FC236}">
                <a16:creationId xmlns:a16="http://schemas.microsoft.com/office/drawing/2014/main" id="{E60A9197-2F91-4406-BD3A-1C3BB61463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8" name="Freeform 60">
            <a:extLst>
              <a:ext uri="{FF2B5EF4-FFF2-40B4-BE49-F238E27FC236}">
                <a16:creationId xmlns:a16="http://schemas.microsoft.com/office/drawing/2014/main" id="{8C0EC450-F3B9-4D57-8CC5-14B64211542F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49" name="Oval 61">
            <a:extLst>
              <a:ext uri="{FF2B5EF4-FFF2-40B4-BE49-F238E27FC236}">
                <a16:creationId xmlns:a16="http://schemas.microsoft.com/office/drawing/2014/main" id="{E18F5C7F-E457-4402-95E7-1866DAA7E95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50" name="Line 62">
            <a:extLst>
              <a:ext uri="{FF2B5EF4-FFF2-40B4-BE49-F238E27FC236}">
                <a16:creationId xmlns:a16="http://schemas.microsoft.com/office/drawing/2014/main" id="{9D4E0B0E-DB89-4D26-B0FF-C8BFB6A009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1" name="Line 63">
            <a:extLst>
              <a:ext uri="{FF2B5EF4-FFF2-40B4-BE49-F238E27FC236}">
                <a16:creationId xmlns:a16="http://schemas.microsoft.com/office/drawing/2014/main" id="{449AEC04-5CE5-4E06-B3FD-D30940AD5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2" name="Freeform 64">
            <a:extLst>
              <a:ext uri="{FF2B5EF4-FFF2-40B4-BE49-F238E27FC236}">
                <a16:creationId xmlns:a16="http://schemas.microsoft.com/office/drawing/2014/main" id="{D97EE339-2C5D-4420-AFA1-5153E3D3E33C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3" name="Line 65">
            <a:extLst>
              <a:ext uri="{FF2B5EF4-FFF2-40B4-BE49-F238E27FC236}">
                <a16:creationId xmlns:a16="http://schemas.microsoft.com/office/drawing/2014/main" id="{C0993C12-4A50-4369-9CA2-E81DBFE88C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4" name="Text Box 66">
            <a:extLst>
              <a:ext uri="{FF2B5EF4-FFF2-40B4-BE49-F238E27FC236}">
                <a16:creationId xmlns:a16="http://schemas.microsoft.com/office/drawing/2014/main" id="{DBBA62F1-79DB-42A1-A9A6-365D1BF0D86F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3155" name="Line 67">
            <a:extLst>
              <a:ext uri="{FF2B5EF4-FFF2-40B4-BE49-F238E27FC236}">
                <a16:creationId xmlns:a16="http://schemas.microsoft.com/office/drawing/2014/main" id="{39B6FA13-DD46-4E5D-B0B0-2D9947484B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6" name="Line 68">
            <a:extLst>
              <a:ext uri="{FF2B5EF4-FFF2-40B4-BE49-F238E27FC236}">
                <a16:creationId xmlns:a16="http://schemas.microsoft.com/office/drawing/2014/main" id="{B9070967-EC91-40CD-B8EF-BC1C1F407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7" name="Line 69">
            <a:extLst>
              <a:ext uri="{FF2B5EF4-FFF2-40B4-BE49-F238E27FC236}">
                <a16:creationId xmlns:a16="http://schemas.microsoft.com/office/drawing/2014/main" id="{6DFDC74A-1C63-4201-B6AC-1F3B9B9EF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8" name="Freeform 70">
            <a:extLst>
              <a:ext uri="{FF2B5EF4-FFF2-40B4-BE49-F238E27FC236}">
                <a16:creationId xmlns:a16="http://schemas.microsoft.com/office/drawing/2014/main" id="{54F1A7E4-27FA-4789-8723-AF62F4D5AFA4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59" name="Line 71">
            <a:extLst>
              <a:ext uri="{FF2B5EF4-FFF2-40B4-BE49-F238E27FC236}">
                <a16:creationId xmlns:a16="http://schemas.microsoft.com/office/drawing/2014/main" id="{C5CB27E3-E100-473E-BE30-EC12F969E5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0" name="Freeform 72">
            <a:extLst>
              <a:ext uri="{FF2B5EF4-FFF2-40B4-BE49-F238E27FC236}">
                <a16:creationId xmlns:a16="http://schemas.microsoft.com/office/drawing/2014/main" id="{9B6FFDC0-1D84-499C-B7B4-3EF7F9BD130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1" name="Freeform 73">
            <a:extLst>
              <a:ext uri="{FF2B5EF4-FFF2-40B4-BE49-F238E27FC236}">
                <a16:creationId xmlns:a16="http://schemas.microsoft.com/office/drawing/2014/main" id="{6212A23C-2A03-48BD-8963-A9F8FCC1F0BE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2" name="Freeform 74">
            <a:extLst>
              <a:ext uri="{FF2B5EF4-FFF2-40B4-BE49-F238E27FC236}">
                <a16:creationId xmlns:a16="http://schemas.microsoft.com/office/drawing/2014/main" id="{508CD914-CFC4-444C-A08B-713D8C7ED253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3" name="Freeform 75">
            <a:extLst>
              <a:ext uri="{FF2B5EF4-FFF2-40B4-BE49-F238E27FC236}">
                <a16:creationId xmlns:a16="http://schemas.microsoft.com/office/drawing/2014/main" id="{84C01F08-13B5-4800-A2A9-97D7D69B0BFB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4" name="Freeform 76">
            <a:extLst>
              <a:ext uri="{FF2B5EF4-FFF2-40B4-BE49-F238E27FC236}">
                <a16:creationId xmlns:a16="http://schemas.microsoft.com/office/drawing/2014/main" id="{FC491112-B363-45B0-873F-A01F6B38D90B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5" name="Oval 77">
            <a:extLst>
              <a:ext uri="{FF2B5EF4-FFF2-40B4-BE49-F238E27FC236}">
                <a16:creationId xmlns:a16="http://schemas.microsoft.com/office/drawing/2014/main" id="{C4217C26-871C-4582-91C0-1952E9FFEE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66" name="Line 78">
            <a:extLst>
              <a:ext uri="{FF2B5EF4-FFF2-40B4-BE49-F238E27FC236}">
                <a16:creationId xmlns:a16="http://schemas.microsoft.com/office/drawing/2014/main" id="{F2A4817D-DA20-40E6-8BA1-185F390A9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7" name="Line 79">
            <a:extLst>
              <a:ext uri="{FF2B5EF4-FFF2-40B4-BE49-F238E27FC236}">
                <a16:creationId xmlns:a16="http://schemas.microsoft.com/office/drawing/2014/main" id="{E8A0CBBC-C7DE-4FAB-867B-4C7B992F9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8" name="Freeform 80">
            <a:extLst>
              <a:ext uri="{FF2B5EF4-FFF2-40B4-BE49-F238E27FC236}">
                <a16:creationId xmlns:a16="http://schemas.microsoft.com/office/drawing/2014/main" id="{5C06AF9C-F87E-45BC-B12C-535A7D89BB1D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69" name="Oval 81">
            <a:extLst>
              <a:ext uri="{FF2B5EF4-FFF2-40B4-BE49-F238E27FC236}">
                <a16:creationId xmlns:a16="http://schemas.microsoft.com/office/drawing/2014/main" id="{597CB96E-FDD8-4B6A-BE4B-1F3B670DAC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70" name="Line 82">
            <a:extLst>
              <a:ext uri="{FF2B5EF4-FFF2-40B4-BE49-F238E27FC236}">
                <a16:creationId xmlns:a16="http://schemas.microsoft.com/office/drawing/2014/main" id="{A9125A00-D0B7-4226-9897-4C2C6C5AE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1" name="Oval 83">
            <a:extLst>
              <a:ext uri="{FF2B5EF4-FFF2-40B4-BE49-F238E27FC236}">
                <a16:creationId xmlns:a16="http://schemas.microsoft.com/office/drawing/2014/main" id="{F0B07360-7B5E-4ED1-8836-2B78886E5E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72" name="Freeform 84">
            <a:extLst>
              <a:ext uri="{FF2B5EF4-FFF2-40B4-BE49-F238E27FC236}">
                <a16:creationId xmlns:a16="http://schemas.microsoft.com/office/drawing/2014/main" id="{4622A3A0-E1F9-463D-9D65-8274DB52392B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3" name="Freeform 85">
            <a:extLst>
              <a:ext uri="{FF2B5EF4-FFF2-40B4-BE49-F238E27FC236}">
                <a16:creationId xmlns:a16="http://schemas.microsoft.com/office/drawing/2014/main" id="{22F935F5-AFB9-42F3-9F7C-70E7CBD57A85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4" name="Oval 86">
            <a:extLst>
              <a:ext uri="{FF2B5EF4-FFF2-40B4-BE49-F238E27FC236}">
                <a16:creationId xmlns:a16="http://schemas.microsoft.com/office/drawing/2014/main" id="{255E010B-119E-4622-85E5-B793077EA4A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75" name="Line 87">
            <a:extLst>
              <a:ext uri="{FF2B5EF4-FFF2-40B4-BE49-F238E27FC236}">
                <a16:creationId xmlns:a16="http://schemas.microsoft.com/office/drawing/2014/main" id="{D0049A33-7A1D-4261-B464-511C823D4A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6" name="Oval 88">
            <a:extLst>
              <a:ext uri="{FF2B5EF4-FFF2-40B4-BE49-F238E27FC236}">
                <a16:creationId xmlns:a16="http://schemas.microsoft.com/office/drawing/2014/main" id="{8BB795AF-109C-4103-AFAB-2B80818E82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77" name="Freeform 89">
            <a:extLst>
              <a:ext uri="{FF2B5EF4-FFF2-40B4-BE49-F238E27FC236}">
                <a16:creationId xmlns:a16="http://schemas.microsoft.com/office/drawing/2014/main" id="{E00D1790-E183-4F9B-B001-612985E70284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8" name="Freeform 90">
            <a:extLst>
              <a:ext uri="{FF2B5EF4-FFF2-40B4-BE49-F238E27FC236}">
                <a16:creationId xmlns:a16="http://schemas.microsoft.com/office/drawing/2014/main" id="{D3453EA0-2576-4E2E-9C8C-A3D50685548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79" name="Line 91">
            <a:extLst>
              <a:ext uri="{FF2B5EF4-FFF2-40B4-BE49-F238E27FC236}">
                <a16:creationId xmlns:a16="http://schemas.microsoft.com/office/drawing/2014/main" id="{369C93DB-DC96-4FEE-B89B-64E2091BA2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0" name="Oval 92">
            <a:extLst>
              <a:ext uri="{FF2B5EF4-FFF2-40B4-BE49-F238E27FC236}">
                <a16:creationId xmlns:a16="http://schemas.microsoft.com/office/drawing/2014/main" id="{B3F6B82E-19FA-4EA9-A3D0-A7A00A0FEA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81" name="Freeform 93">
            <a:extLst>
              <a:ext uri="{FF2B5EF4-FFF2-40B4-BE49-F238E27FC236}">
                <a16:creationId xmlns:a16="http://schemas.microsoft.com/office/drawing/2014/main" id="{53628CE3-A1C0-4FE4-A84A-F04E615ADD6E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2" name="Freeform 94">
            <a:extLst>
              <a:ext uri="{FF2B5EF4-FFF2-40B4-BE49-F238E27FC236}">
                <a16:creationId xmlns:a16="http://schemas.microsoft.com/office/drawing/2014/main" id="{8AE38D87-DA22-4E19-AF63-38C7D7622FCB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3" name="Freeform 95">
            <a:extLst>
              <a:ext uri="{FF2B5EF4-FFF2-40B4-BE49-F238E27FC236}">
                <a16:creationId xmlns:a16="http://schemas.microsoft.com/office/drawing/2014/main" id="{9D5D2086-1681-4C1A-9BED-059DE4960BCB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4" name="Line 96">
            <a:extLst>
              <a:ext uri="{FF2B5EF4-FFF2-40B4-BE49-F238E27FC236}">
                <a16:creationId xmlns:a16="http://schemas.microsoft.com/office/drawing/2014/main" id="{0B86A8C4-BE39-4B4A-BB28-0703A408C6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5" name="Freeform 97">
            <a:extLst>
              <a:ext uri="{FF2B5EF4-FFF2-40B4-BE49-F238E27FC236}">
                <a16:creationId xmlns:a16="http://schemas.microsoft.com/office/drawing/2014/main" id="{533D2793-4F16-415C-93AF-B79C2EF0DDD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6" name="Freeform 98">
            <a:extLst>
              <a:ext uri="{FF2B5EF4-FFF2-40B4-BE49-F238E27FC236}">
                <a16:creationId xmlns:a16="http://schemas.microsoft.com/office/drawing/2014/main" id="{CDD4BE54-B273-474B-84F4-086FF1EC0A5A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7" name="Freeform 99">
            <a:extLst>
              <a:ext uri="{FF2B5EF4-FFF2-40B4-BE49-F238E27FC236}">
                <a16:creationId xmlns:a16="http://schemas.microsoft.com/office/drawing/2014/main" id="{0BE50B27-DEF6-4B0F-9519-35ED66EC263E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88" name="Oval 100">
            <a:extLst>
              <a:ext uri="{FF2B5EF4-FFF2-40B4-BE49-F238E27FC236}">
                <a16:creationId xmlns:a16="http://schemas.microsoft.com/office/drawing/2014/main" id="{E9B19FD6-074A-4C42-861D-3AB94AA052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89" name="Oval 101">
            <a:extLst>
              <a:ext uri="{FF2B5EF4-FFF2-40B4-BE49-F238E27FC236}">
                <a16:creationId xmlns:a16="http://schemas.microsoft.com/office/drawing/2014/main" id="{7B8AB083-346D-46B3-8AFD-D7CE78C01E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190" name="Line 102">
            <a:extLst>
              <a:ext uri="{FF2B5EF4-FFF2-40B4-BE49-F238E27FC236}">
                <a16:creationId xmlns:a16="http://schemas.microsoft.com/office/drawing/2014/main" id="{4554F163-B99F-47FE-B349-84C3495E07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1" name="Line 103">
            <a:extLst>
              <a:ext uri="{FF2B5EF4-FFF2-40B4-BE49-F238E27FC236}">
                <a16:creationId xmlns:a16="http://schemas.microsoft.com/office/drawing/2014/main" id="{1AED9245-F003-49AC-A588-8FB33DDF05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2" name="Line 104">
            <a:extLst>
              <a:ext uri="{FF2B5EF4-FFF2-40B4-BE49-F238E27FC236}">
                <a16:creationId xmlns:a16="http://schemas.microsoft.com/office/drawing/2014/main" id="{B4A961E1-57DD-4169-8641-5F5F287D0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3" name="Line 105">
            <a:extLst>
              <a:ext uri="{FF2B5EF4-FFF2-40B4-BE49-F238E27FC236}">
                <a16:creationId xmlns:a16="http://schemas.microsoft.com/office/drawing/2014/main" id="{BF2875EC-AD40-4F43-B4A4-0798C08695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4" name="Line 106">
            <a:extLst>
              <a:ext uri="{FF2B5EF4-FFF2-40B4-BE49-F238E27FC236}">
                <a16:creationId xmlns:a16="http://schemas.microsoft.com/office/drawing/2014/main" id="{79A9F2F6-66E0-4F9C-9FA3-C1E928A58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5" name="Line 107">
            <a:extLst>
              <a:ext uri="{FF2B5EF4-FFF2-40B4-BE49-F238E27FC236}">
                <a16:creationId xmlns:a16="http://schemas.microsoft.com/office/drawing/2014/main" id="{DBF03207-ACA2-42F1-A7C8-8765AAB82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6" name="Line 108">
            <a:extLst>
              <a:ext uri="{FF2B5EF4-FFF2-40B4-BE49-F238E27FC236}">
                <a16:creationId xmlns:a16="http://schemas.microsoft.com/office/drawing/2014/main" id="{C0FD9FB8-4FC0-4C17-8AE6-1C7B14180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7" name="Line 109">
            <a:extLst>
              <a:ext uri="{FF2B5EF4-FFF2-40B4-BE49-F238E27FC236}">
                <a16:creationId xmlns:a16="http://schemas.microsoft.com/office/drawing/2014/main" id="{123CBFD1-E0B1-4586-9689-FDEADF4FCC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8" name="Line 110">
            <a:extLst>
              <a:ext uri="{FF2B5EF4-FFF2-40B4-BE49-F238E27FC236}">
                <a16:creationId xmlns:a16="http://schemas.microsoft.com/office/drawing/2014/main" id="{EBF89DFC-C81F-4A84-A81E-E1DF426F16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199" name="Line 111">
            <a:extLst>
              <a:ext uri="{FF2B5EF4-FFF2-40B4-BE49-F238E27FC236}">
                <a16:creationId xmlns:a16="http://schemas.microsoft.com/office/drawing/2014/main" id="{C95AB76F-1F28-49B3-8F7E-254E327BC9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0" name="Oval 112">
            <a:extLst>
              <a:ext uri="{FF2B5EF4-FFF2-40B4-BE49-F238E27FC236}">
                <a16:creationId xmlns:a16="http://schemas.microsoft.com/office/drawing/2014/main" id="{E8A30BB3-0DD4-4F87-9BED-4A92E243D5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01" name="Oval 113">
            <a:extLst>
              <a:ext uri="{FF2B5EF4-FFF2-40B4-BE49-F238E27FC236}">
                <a16:creationId xmlns:a16="http://schemas.microsoft.com/office/drawing/2014/main" id="{A3F5D6D4-4870-4AC0-9A68-5692CD29168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02" name="Line 114">
            <a:extLst>
              <a:ext uri="{FF2B5EF4-FFF2-40B4-BE49-F238E27FC236}">
                <a16:creationId xmlns:a16="http://schemas.microsoft.com/office/drawing/2014/main" id="{9D85BC1A-CECE-47DC-8B4B-1D71E9E70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3" name="Line 115">
            <a:extLst>
              <a:ext uri="{FF2B5EF4-FFF2-40B4-BE49-F238E27FC236}">
                <a16:creationId xmlns:a16="http://schemas.microsoft.com/office/drawing/2014/main" id="{C149F13A-9E9C-4B92-AC1F-C890EDE7BE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4" name="Line 116">
            <a:extLst>
              <a:ext uri="{FF2B5EF4-FFF2-40B4-BE49-F238E27FC236}">
                <a16:creationId xmlns:a16="http://schemas.microsoft.com/office/drawing/2014/main" id="{FA4D3394-06E6-463E-9841-DC81027E8A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5" name="Line 117">
            <a:extLst>
              <a:ext uri="{FF2B5EF4-FFF2-40B4-BE49-F238E27FC236}">
                <a16:creationId xmlns:a16="http://schemas.microsoft.com/office/drawing/2014/main" id="{74C086A1-7EA9-4A03-B065-89C9BDA08F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6" name="Line 118">
            <a:extLst>
              <a:ext uri="{FF2B5EF4-FFF2-40B4-BE49-F238E27FC236}">
                <a16:creationId xmlns:a16="http://schemas.microsoft.com/office/drawing/2014/main" id="{1E12F665-22BA-4B02-A7D2-A7B2891B85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7" name="Line 119">
            <a:extLst>
              <a:ext uri="{FF2B5EF4-FFF2-40B4-BE49-F238E27FC236}">
                <a16:creationId xmlns:a16="http://schemas.microsoft.com/office/drawing/2014/main" id="{3F8DBF11-9F88-4D70-AB7F-6CFC3B87B6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8" name="Line 120">
            <a:extLst>
              <a:ext uri="{FF2B5EF4-FFF2-40B4-BE49-F238E27FC236}">
                <a16:creationId xmlns:a16="http://schemas.microsoft.com/office/drawing/2014/main" id="{CFC1EF87-8CA1-4509-A228-9D69FF120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09" name="Line 121">
            <a:extLst>
              <a:ext uri="{FF2B5EF4-FFF2-40B4-BE49-F238E27FC236}">
                <a16:creationId xmlns:a16="http://schemas.microsoft.com/office/drawing/2014/main" id="{1F0B661F-B2C5-4036-8E1E-9A2D848133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0" name="Line 122">
            <a:extLst>
              <a:ext uri="{FF2B5EF4-FFF2-40B4-BE49-F238E27FC236}">
                <a16:creationId xmlns:a16="http://schemas.microsoft.com/office/drawing/2014/main" id="{056128BC-B9B1-4A74-80CA-7164E7ACAF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1" name="Line 123">
            <a:extLst>
              <a:ext uri="{FF2B5EF4-FFF2-40B4-BE49-F238E27FC236}">
                <a16:creationId xmlns:a16="http://schemas.microsoft.com/office/drawing/2014/main" id="{4DA5EB22-2F63-434C-B166-F0E07512A7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2" name="Line 124">
            <a:extLst>
              <a:ext uri="{FF2B5EF4-FFF2-40B4-BE49-F238E27FC236}">
                <a16:creationId xmlns:a16="http://schemas.microsoft.com/office/drawing/2014/main" id="{FD7B9432-D0B5-4C6C-802C-26CD0DD5F9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3" name="Line 125">
            <a:extLst>
              <a:ext uri="{FF2B5EF4-FFF2-40B4-BE49-F238E27FC236}">
                <a16:creationId xmlns:a16="http://schemas.microsoft.com/office/drawing/2014/main" id="{D3D0E407-20B2-453A-B388-9B9CF2C226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4" name="Line 126">
            <a:extLst>
              <a:ext uri="{FF2B5EF4-FFF2-40B4-BE49-F238E27FC236}">
                <a16:creationId xmlns:a16="http://schemas.microsoft.com/office/drawing/2014/main" id="{A642C778-9232-44EC-9D7B-3163491404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5" name="Line 127">
            <a:extLst>
              <a:ext uri="{FF2B5EF4-FFF2-40B4-BE49-F238E27FC236}">
                <a16:creationId xmlns:a16="http://schemas.microsoft.com/office/drawing/2014/main" id="{4EB6CFC0-EC20-47A4-92D4-7EF7BADFC5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6" name="Line 128">
            <a:extLst>
              <a:ext uri="{FF2B5EF4-FFF2-40B4-BE49-F238E27FC236}">
                <a16:creationId xmlns:a16="http://schemas.microsoft.com/office/drawing/2014/main" id="{DFD9F893-0586-4F30-9D1D-11885D3FF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7" name="Line 129">
            <a:extLst>
              <a:ext uri="{FF2B5EF4-FFF2-40B4-BE49-F238E27FC236}">
                <a16:creationId xmlns:a16="http://schemas.microsoft.com/office/drawing/2014/main" id="{F4AFA39F-E045-4F54-ACA8-25810090C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8" name="Line 130">
            <a:extLst>
              <a:ext uri="{FF2B5EF4-FFF2-40B4-BE49-F238E27FC236}">
                <a16:creationId xmlns:a16="http://schemas.microsoft.com/office/drawing/2014/main" id="{4B4B1BBF-FB71-4E3D-B5DB-1590D281AD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19" name="Freeform 131">
            <a:extLst>
              <a:ext uri="{FF2B5EF4-FFF2-40B4-BE49-F238E27FC236}">
                <a16:creationId xmlns:a16="http://schemas.microsoft.com/office/drawing/2014/main" id="{27ACC9FB-C93D-4F83-9AE8-1BF3675083FD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0" name="Freeform 132">
            <a:extLst>
              <a:ext uri="{FF2B5EF4-FFF2-40B4-BE49-F238E27FC236}">
                <a16:creationId xmlns:a16="http://schemas.microsoft.com/office/drawing/2014/main" id="{BC4C0980-5372-4D38-BAB2-E21268F1212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1" name="Freeform 133">
            <a:extLst>
              <a:ext uri="{FF2B5EF4-FFF2-40B4-BE49-F238E27FC236}">
                <a16:creationId xmlns:a16="http://schemas.microsoft.com/office/drawing/2014/main" id="{4F7ECB6C-8AFD-4E87-8820-0E7FF3A42CDF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2" name="Freeform 134">
            <a:extLst>
              <a:ext uri="{FF2B5EF4-FFF2-40B4-BE49-F238E27FC236}">
                <a16:creationId xmlns:a16="http://schemas.microsoft.com/office/drawing/2014/main" id="{AFA59B46-47AC-4673-B110-FF0CE3F48C02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3" name="Oval 135">
            <a:extLst>
              <a:ext uri="{FF2B5EF4-FFF2-40B4-BE49-F238E27FC236}">
                <a16:creationId xmlns:a16="http://schemas.microsoft.com/office/drawing/2014/main" id="{A7B1EE15-06E8-43F5-8909-2B75218702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24" name="Oval 136">
            <a:extLst>
              <a:ext uri="{FF2B5EF4-FFF2-40B4-BE49-F238E27FC236}">
                <a16:creationId xmlns:a16="http://schemas.microsoft.com/office/drawing/2014/main" id="{4C2EDE4F-DA5C-4FDB-94BE-478B4D7600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25" name="Oval 137">
            <a:extLst>
              <a:ext uri="{FF2B5EF4-FFF2-40B4-BE49-F238E27FC236}">
                <a16:creationId xmlns:a16="http://schemas.microsoft.com/office/drawing/2014/main" id="{EBBA5421-5887-4093-A4C1-B7AFFFBC50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26" name="Oval 138">
            <a:extLst>
              <a:ext uri="{FF2B5EF4-FFF2-40B4-BE49-F238E27FC236}">
                <a16:creationId xmlns:a16="http://schemas.microsoft.com/office/drawing/2014/main" id="{A1B6E6ED-8087-46F9-BE85-0749A4A2EFE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27" name="Freeform 139">
            <a:extLst>
              <a:ext uri="{FF2B5EF4-FFF2-40B4-BE49-F238E27FC236}">
                <a16:creationId xmlns:a16="http://schemas.microsoft.com/office/drawing/2014/main" id="{60E29784-61BB-49D9-99B9-2915752077B3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8" name="Freeform 140">
            <a:extLst>
              <a:ext uri="{FF2B5EF4-FFF2-40B4-BE49-F238E27FC236}">
                <a16:creationId xmlns:a16="http://schemas.microsoft.com/office/drawing/2014/main" id="{3369AE3E-4548-4366-B361-70A1CE0BCE3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29" name="Freeform 141">
            <a:extLst>
              <a:ext uri="{FF2B5EF4-FFF2-40B4-BE49-F238E27FC236}">
                <a16:creationId xmlns:a16="http://schemas.microsoft.com/office/drawing/2014/main" id="{22BB37E9-24ED-4056-8207-6F0546B24DA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30" name="Freeform 142">
            <a:extLst>
              <a:ext uri="{FF2B5EF4-FFF2-40B4-BE49-F238E27FC236}">
                <a16:creationId xmlns:a16="http://schemas.microsoft.com/office/drawing/2014/main" id="{07B9D94F-100E-4B2A-ABB7-151E21450A55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31" name="Oval 143">
            <a:extLst>
              <a:ext uri="{FF2B5EF4-FFF2-40B4-BE49-F238E27FC236}">
                <a16:creationId xmlns:a16="http://schemas.microsoft.com/office/drawing/2014/main" id="{B13EEB2D-EACD-4587-88B4-71B34E7214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2" name="Oval 144">
            <a:extLst>
              <a:ext uri="{FF2B5EF4-FFF2-40B4-BE49-F238E27FC236}">
                <a16:creationId xmlns:a16="http://schemas.microsoft.com/office/drawing/2014/main" id="{792286D0-C7C5-4586-B159-F2A6BE0397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3" name="Oval 145">
            <a:extLst>
              <a:ext uri="{FF2B5EF4-FFF2-40B4-BE49-F238E27FC236}">
                <a16:creationId xmlns:a16="http://schemas.microsoft.com/office/drawing/2014/main" id="{E196C0B3-2D83-4330-8514-4E964903603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4" name="Freeform 146">
            <a:extLst>
              <a:ext uri="{FF2B5EF4-FFF2-40B4-BE49-F238E27FC236}">
                <a16:creationId xmlns:a16="http://schemas.microsoft.com/office/drawing/2014/main" id="{04323773-416D-4DB3-A321-FB88465E1529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35" name="Oval 147">
            <a:extLst>
              <a:ext uri="{FF2B5EF4-FFF2-40B4-BE49-F238E27FC236}">
                <a16:creationId xmlns:a16="http://schemas.microsoft.com/office/drawing/2014/main" id="{6AD4CE41-E1AC-4E3C-9D61-EA65024C16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6" name="Oval 148">
            <a:extLst>
              <a:ext uri="{FF2B5EF4-FFF2-40B4-BE49-F238E27FC236}">
                <a16:creationId xmlns:a16="http://schemas.microsoft.com/office/drawing/2014/main" id="{E16A3CD2-4C4D-4B2A-A062-12DD4DEBE2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7" name="Oval 149">
            <a:extLst>
              <a:ext uri="{FF2B5EF4-FFF2-40B4-BE49-F238E27FC236}">
                <a16:creationId xmlns:a16="http://schemas.microsoft.com/office/drawing/2014/main" id="{88C76E44-5285-4F44-8DE0-FCE7CA4491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38" name="Line 150">
            <a:extLst>
              <a:ext uri="{FF2B5EF4-FFF2-40B4-BE49-F238E27FC236}">
                <a16:creationId xmlns:a16="http://schemas.microsoft.com/office/drawing/2014/main" id="{7CEA865C-13BA-4689-8148-0AE89DEEEB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39" name="Oval 151">
            <a:extLst>
              <a:ext uri="{FF2B5EF4-FFF2-40B4-BE49-F238E27FC236}">
                <a16:creationId xmlns:a16="http://schemas.microsoft.com/office/drawing/2014/main" id="{13911EAC-0D86-4CEA-BD65-ECA0D367CF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40" name="Oval 152">
            <a:extLst>
              <a:ext uri="{FF2B5EF4-FFF2-40B4-BE49-F238E27FC236}">
                <a16:creationId xmlns:a16="http://schemas.microsoft.com/office/drawing/2014/main" id="{507FC13A-3B41-437C-A852-3817CBE4F8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41" name="Oval 153">
            <a:extLst>
              <a:ext uri="{FF2B5EF4-FFF2-40B4-BE49-F238E27FC236}">
                <a16:creationId xmlns:a16="http://schemas.microsoft.com/office/drawing/2014/main" id="{B54FB792-36D4-4937-A631-F16F6CA524C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42" name="Freeform 154">
            <a:extLst>
              <a:ext uri="{FF2B5EF4-FFF2-40B4-BE49-F238E27FC236}">
                <a16:creationId xmlns:a16="http://schemas.microsoft.com/office/drawing/2014/main" id="{E88CDFD3-5F43-4A2E-A9AF-52B454D00BAD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3" name="Line 155">
            <a:extLst>
              <a:ext uri="{FF2B5EF4-FFF2-40B4-BE49-F238E27FC236}">
                <a16:creationId xmlns:a16="http://schemas.microsoft.com/office/drawing/2014/main" id="{40FD15DC-E51A-49AD-9110-FA3133CD1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4" name="Line 156">
            <a:extLst>
              <a:ext uri="{FF2B5EF4-FFF2-40B4-BE49-F238E27FC236}">
                <a16:creationId xmlns:a16="http://schemas.microsoft.com/office/drawing/2014/main" id="{CB6D1A64-31A4-43C4-9BBD-7B2A993718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5" name="Line 157">
            <a:extLst>
              <a:ext uri="{FF2B5EF4-FFF2-40B4-BE49-F238E27FC236}">
                <a16:creationId xmlns:a16="http://schemas.microsoft.com/office/drawing/2014/main" id="{0BBFD552-05D0-4186-AD52-7FCE64E22D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6" name="Freeform 158">
            <a:extLst>
              <a:ext uri="{FF2B5EF4-FFF2-40B4-BE49-F238E27FC236}">
                <a16:creationId xmlns:a16="http://schemas.microsoft.com/office/drawing/2014/main" id="{72DEA4FF-D520-44D2-9F8A-F4B4E17F968B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7" name="Freeform 159">
            <a:extLst>
              <a:ext uri="{FF2B5EF4-FFF2-40B4-BE49-F238E27FC236}">
                <a16:creationId xmlns:a16="http://schemas.microsoft.com/office/drawing/2014/main" id="{27BB0BB9-F586-46AE-8C7C-CFE826B3C403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8" name="Line 160">
            <a:extLst>
              <a:ext uri="{FF2B5EF4-FFF2-40B4-BE49-F238E27FC236}">
                <a16:creationId xmlns:a16="http://schemas.microsoft.com/office/drawing/2014/main" id="{E077D006-A741-4ED5-93AF-C79106CF49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49" name="Line 161">
            <a:extLst>
              <a:ext uri="{FF2B5EF4-FFF2-40B4-BE49-F238E27FC236}">
                <a16:creationId xmlns:a16="http://schemas.microsoft.com/office/drawing/2014/main" id="{FFB3DFD7-2716-40DB-ABB3-56F4A4AD29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0" name="Line 162">
            <a:extLst>
              <a:ext uri="{FF2B5EF4-FFF2-40B4-BE49-F238E27FC236}">
                <a16:creationId xmlns:a16="http://schemas.microsoft.com/office/drawing/2014/main" id="{36E2311C-5022-46DD-B9A1-924E9FD334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1" name="Freeform 163">
            <a:extLst>
              <a:ext uri="{FF2B5EF4-FFF2-40B4-BE49-F238E27FC236}">
                <a16:creationId xmlns:a16="http://schemas.microsoft.com/office/drawing/2014/main" id="{D0585DC4-F3D2-4997-8D86-2DB996264AD4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2" name="Line 164">
            <a:extLst>
              <a:ext uri="{FF2B5EF4-FFF2-40B4-BE49-F238E27FC236}">
                <a16:creationId xmlns:a16="http://schemas.microsoft.com/office/drawing/2014/main" id="{E602AC34-95BF-4866-B5F7-3548B5576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3" name="Freeform 165">
            <a:extLst>
              <a:ext uri="{FF2B5EF4-FFF2-40B4-BE49-F238E27FC236}">
                <a16:creationId xmlns:a16="http://schemas.microsoft.com/office/drawing/2014/main" id="{BAEBA193-3DD4-4C02-B42A-04C5F6B56189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4" name="Freeform 166">
            <a:extLst>
              <a:ext uri="{FF2B5EF4-FFF2-40B4-BE49-F238E27FC236}">
                <a16:creationId xmlns:a16="http://schemas.microsoft.com/office/drawing/2014/main" id="{8B532C36-4CFF-491D-908C-7D0B857F67CA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5" name="Freeform 167">
            <a:extLst>
              <a:ext uri="{FF2B5EF4-FFF2-40B4-BE49-F238E27FC236}">
                <a16:creationId xmlns:a16="http://schemas.microsoft.com/office/drawing/2014/main" id="{1376F4ED-FCAE-4CC5-9B44-A43D9A110FC1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6" name="Freeform 168">
            <a:extLst>
              <a:ext uri="{FF2B5EF4-FFF2-40B4-BE49-F238E27FC236}">
                <a16:creationId xmlns:a16="http://schemas.microsoft.com/office/drawing/2014/main" id="{A9BBFD6C-3DB6-439A-AF48-FB69F8B50ABA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57" name="Oval 169">
            <a:extLst>
              <a:ext uri="{FF2B5EF4-FFF2-40B4-BE49-F238E27FC236}">
                <a16:creationId xmlns:a16="http://schemas.microsoft.com/office/drawing/2014/main" id="{C44CAE77-D56B-4A6E-8B18-936B8D44B3D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58" name="Oval 170">
            <a:extLst>
              <a:ext uri="{FF2B5EF4-FFF2-40B4-BE49-F238E27FC236}">
                <a16:creationId xmlns:a16="http://schemas.microsoft.com/office/drawing/2014/main" id="{A6B92678-CD88-40D4-8C1C-6DBFAB8D5B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59" name="Oval 171">
            <a:extLst>
              <a:ext uri="{FF2B5EF4-FFF2-40B4-BE49-F238E27FC236}">
                <a16:creationId xmlns:a16="http://schemas.microsoft.com/office/drawing/2014/main" id="{7A252943-9025-40CE-AF64-BF28CA6E01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0" name="Oval 172">
            <a:extLst>
              <a:ext uri="{FF2B5EF4-FFF2-40B4-BE49-F238E27FC236}">
                <a16:creationId xmlns:a16="http://schemas.microsoft.com/office/drawing/2014/main" id="{39E37088-B1CF-4EBB-B061-BEC5B750D3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1" name="Oval 173">
            <a:extLst>
              <a:ext uri="{FF2B5EF4-FFF2-40B4-BE49-F238E27FC236}">
                <a16:creationId xmlns:a16="http://schemas.microsoft.com/office/drawing/2014/main" id="{0AB98F33-7064-4A41-A58D-8AC3B4001D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2" name="Oval 174">
            <a:extLst>
              <a:ext uri="{FF2B5EF4-FFF2-40B4-BE49-F238E27FC236}">
                <a16:creationId xmlns:a16="http://schemas.microsoft.com/office/drawing/2014/main" id="{1B7ECA51-B258-4948-A4D5-5102F78E7D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3" name="Oval 175">
            <a:extLst>
              <a:ext uri="{FF2B5EF4-FFF2-40B4-BE49-F238E27FC236}">
                <a16:creationId xmlns:a16="http://schemas.microsoft.com/office/drawing/2014/main" id="{B7342AEE-99D6-40FE-BE41-78B24842E5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4" name="Oval 176">
            <a:extLst>
              <a:ext uri="{FF2B5EF4-FFF2-40B4-BE49-F238E27FC236}">
                <a16:creationId xmlns:a16="http://schemas.microsoft.com/office/drawing/2014/main" id="{DEC912CF-268E-4116-AADB-6B42A98A55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5" name="Oval 177">
            <a:extLst>
              <a:ext uri="{FF2B5EF4-FFF2-40B4-BE49-F238E27FC236}">
                <a16:creationId xmlns:a16="http://schemas.microsoft.com/office/drawing/2014/main" id="{C1114B32-54B9-4BEC-8535-90F8D11E27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6" name="Oval 178">
            <a:extLst>
              <a:ext uri="{FF2B5EF4-FFF2-40B4-BE49-F238E27FC236}">
                <a16:creationId xmlns:a16="http://schemas.microsoft.com/office/drawing/2014/main" id="{FDDA0C7B-C555-49A4-86E3-4F87D64325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7" name="Oval 179">
            <a:extLst>
              <a:ext uri="{FF2B5EF4-FFF2-40B4-BE49-F238E27FC236}">
                <a16:creationId xmlns:a16="http://schemas.microsoft.com/office/drawing/2014/main" id="{8F635B9E-0924-4021-A1C1-8EA4C4C53D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8" name="Oval 180">
            <a:extLst>
              <a:ext uri="{FF2B5EF4-FFF2-40B4-BE49-F238E27FC236}">
                <a16:creationId xmlns:a16="http://schemas.microsoft.com/office/drawing/2014/main" id="{28DB87DF-754F-4CB7-B2A5-8BEE1930649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69" name="Oval 181">
            <a:extLst>
              <a:ext uri="{FF2B5EF4-FFF2-40B4-BE49-F238E27FC236}">
                <a16:creationId xmlns:a16="http://schemas.microsoft.com/office/drawing/2014/main" id="{7DC22D93-7F87-4376-80CD-E4513801A3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70" name="Freeform 182">
            <a:extLst>
              <a:ext uri="{FF2B5EF4-FFF2-40B4-BE49-F238E27FC236}">
                <a16:creationId xmlns:a16="http://schemas.microsoft.com/office/drawing/2014/main" id="{CF1EC74E-F823-4FA0-9604-C4ABD90225B1}"/>
              </a:ext>
            </a:extLst>
          </p:cNvPr>
          <p:cNvSpPr>
            <a:spLocks/>
          </p:cNvSpPr>
          <p:nvPr/>
        </p:nvSpPr>
        <p:spPr bwMode="auto">
          <a:xfrm>
            <a:off x="7004050" y="4381500"/>
            <a:ext cx="25400" cy="298450"/>
          </a:xfrm>
          <a:custGeom>
            <a:avLst/>
            <a:gdLst>
              <a:gd name="T0" fmla="*/ 0 w 16"/>
              <a:gd name="T1" fmla="*/ 0 h 188"/>
              <a:gd name="T2" fmla="*/ 16 w 16"/>
              <a:gd name="T3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188">
                <a:moveTo>
                  <a:pt x="0" y="0"/>
                </a:moveTo>
                <a:lnTo>
                  <a:pt x="16" y="18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271" name="Text Box 183">
            <a:extLst>
              <a:ext uri="{FF2B5EF4-FFF2-40B4-BE49-F238E27FC236}">
                <a16:creationId xmlns:a16="http://schemas.microsoft.com/office/drawing/2014/main" id="{18A7E18D-FCE3-4978-A043-6E362D50AF0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3272" name="Freeform 184">
            <a:extLst>
              <a:ext uri="{FF2B5EF4-FFF2-40B4-BE49-F238E27FC236}">
                <a16:creationId xmlns:a16="http://schemas.microsoft.com/office/drawing/2014/main" id="{91F10DBA-62A3-49A8-94CD-276AEE383F07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3" name="Freeform 185">
            <a:extLst>
              <a:ext uri="{FF2B5EF4-FFF2-40B4-BE49-F238E27FC236}">
                <a16:creationId xmlns:a16="http://schemas.microsoft.com/office/drawing/2014/main" id="{6EA825AE-B0BC-4CC1-9842-43006B11A366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4" name="Freeform 186">
            <a:extLst>
              <a:ext uri="{FF2B5EF4-FFF2-40B4-BE49-F238E27FC236}">
                <a16:creationId xmlns:a16="http://schemas.microsoft.com/office/drawing/2014/main" id="{884210A8-E0F5-483B-9557-568C4D8E1B03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5" name="Freeform 187">
            <a:extLst>
              <a:ext uri="{FF2B5EF4-FFF2-40B4-BE49-F238E27FC236}">
                <a16:creationId xmlns:a16="http://schemas.microsoft.com/office/drawing/2014/main" id="{F5AA4E39-E0F0-4E59-BE1A-F30C5B38B862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6" name="Freeform 188">
            <a:extLst>
              <a:ext uri="{FF2B5EF4-FFF2-40B4-BE49-F238E27FC236}">
                <a16:creationId xmlns:a16="http://schemas.microsoft.com/office/drawing/2014/main" id="{965DCFCE-3C6D-4474-9C93-E921BB47BED9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7" name="Freeform 189">
            <a:extLst>
              <a:ext uri="{FF2B5EF4-FFF2-40B4-BE49-F238E27FC236}">
                <a16:creationId xmlns:a16="http://schemas.microsoft.com/office/drawing/2014/main" id="{99456519-2595-4926-8098-08FD220C584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8" name="Freeform 190">
            <a:extLst>
              <a:ext uri="{FF2B5EF4-FFF2-40B4-BE49-F238E27FC236}">
                <a16:creationId xmlns:a16="http://schemas.microsoft.com/office/drawing/2014/main" id="{6856F64E-61A0-47BA-BC65-02FB97D20893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79" name="Freeform 191">
            <a:extLst>
              <a:ext uri="{FF2B5EF4-FFF2-40B4-BE49-F238E27FC236}">
                <a16:creationId xmlns:a16="http://schemas.microsoft.com/office/drawing/2014/main" id="{CAE86653-4413-405B-85FF-EB9BF2CC586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80" name="Freeform 192">
            <a:extLst>
              <a:ext uri="{FF2B5EF4-FFF2-40B4-BE49-F238E27FC236}">
                <a16:creationId xmlns:a16="http://schemas.microsoft.com/office/drawing/2014/main" id="{B46C3379-988F-4A0F-BBA0-B6D91AEB66EE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81" name="Oval 193">
            <a:extLst>
              <a:ext uri="{FF2B5EF4-FFF2-40B4-BE49-F238E27FC236}">
                <a16:creationId xmlns:a16="http://schemas.microsoft.com/office/drawing/2014/main" id="{F4D87EE4-2303-4D71-A4F5-315DE6B734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82" name="Oval 194">
            <a:extLst>
              <a:ext uri="{FF2B5EF4-FFF2-40B4-BE49-F238E27FC236}">
                <a16:creationId xmlns:a16="http://schemas.microsoft.com/office/drawing/2014/main" id="{E909E89C-75DB-419D-9823-79CF6C579F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83" name="Text Box 195">
            <a:extLst>
              <a:ext uri="{FF2B5EF4-FFF2-40B4-BE49-F238E27FC236}">
                <a16:creationId xmlns:a16="http://schemas.microsoft.com/office/drawing/2014/main" id="{A072EBA2-B9CE-4F9B-8E61-DCEC8DFD8D3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3284" name="Line 196">
            <a:extLst>
              <a:ext uri="{FF2B5EF4-FFF2-40B4-BE49-F238E27FC236}">
                <a16:creationId xmlns:a16="http://schemas.microsoft.com/office/drawing/2014/main" id="{FC709EA5-EB86-4560-8F29-0D7BBB5EB6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85" name="Oval 197">
            <a:extLst>
              <a:ext uri="{FF2B5EF4-FFF2-40B4-BE49-F238E27FC236}">
                <a16:creationId xmlns:a16="http://schemas.microsoft.com/office/drawing/2014/main" id="{E8413AAF-C9A1-45AB-BED8-301BEE124B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86" name="Oval 198">
            <a:extLst>
              <a:ext uri="{FF2B5EF4-FFF2-40B4-BE49-F238E27FC236}">
                <a16:creationId xmlns:a16="http://schemas.microsoft.com/office/drawing/2014/main" id="{61A9B0DD-2560-4D2D-943E-054BD9DC7A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287" name="Text Box 199">
            <a:extLst>
              <a:ext uri="{FF2B5EF4-FFF2-40B4-BE49-F238E27FC236}">
                <a16:creationId xmlns:a16="http://schemas.microsoft.com/office/drawing/2014/main" id="{6E7F8CC4-4849-4B4D-A34E-B86558B3F0C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3288" name="Line 200">
            <a:extLst>
              <a:ext uri="{FF2B5EF4-FFF2-40B4-BE49-F238E27FC236}">
                <a16:creationId xmlns:a16="http://schemas.microsoft.com/office/drawing/2014/main" id="{1C8A89DA-FCFF-4C57-9EB7-E2FF963A5C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89" name="Freeform 201">
            <a:extLst>
              <a:ext uri="{FF2B5EF4-FFF2-40B4-BE49-F238E27FC236}">
                <a16:creationId xmlns:a16="http://schemas.microsoft.com/office/drawing/2014/main" id="{C8C19DD1-36F9-4928-94C3-748AE87EA5C9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0" name="Freeform 202">
            <a:extLst>
              <a:ext uri="{FF2B5EF4-FFF2-40B4-BE49-F238E27FC236}">
                <a16:creationId xmlns:a16="http://schemas.microsoft.com/office/drawing/2014/main" id="{A71D2C9E-9FFC-4969-9874-5B474312D7D3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1" name="Freeform 203">
            <a:extLst>
              <a:ext uri="{FF2B5EF4-FFF2-40B4-BE49-F238E27FC236}">
                <a16:creationId xmlns:a16="http://schemas.microsoft.com/office/drawing/2014/main" id="{CDCAECE4-20A8-429D-BF0E-1FE78B63109E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2" name="Freeform 204">
            <a:extLst>
              <a:ext uri="{FF2B5EF4-FFF2-40B4-BE49-F238E27FC236}">
                <a16:creationId xmlns:a16="http://schemas.microsoft.com/office/drawing/2014/main" id="{11513CB3-6662-4E93-B6EB-1CB0B31BF307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3" name="Freeform 205">
            <a:extLst>
              <a:ext uri="{FF2B5EF4-FFF2-40B4-BE49-F238E27FC236}">
                <a16:creationId xmlns:a16="http://schemas.microsoft.com/office/drawing/2014/main" id="{C68F1511-3B66-42FB-B76A-3AACBAE3B1A7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4" name="Freeform 206">
            <a:extLst>
              <a:ext uri="{FF2B5EF4-FFF2-40B4-BE49-F238E27FC236}">
                <a16:creationId xmlns:a16="http://schemas.microsoft.com/office/drawing/2014/main" id="{0A06D4C2-3A4E-4242-BC81-A6E9D9003B8D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5" name="Freeform 207">
            <a:extLst>
              <a:ext uri="{FF2B5EF4-FFF2-40B4-BE49-F238E27FC236}">
                <a16:creationId xmlns:a16="http://schemas.microsoft.com/office/drawing/2014/main" id="{8A9BE5A4-BD47-4B19-9011-88A37864384F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6" name="Freeform 208">
            <a:extLst>
              <a:ext uri="{FF2B5EF4-FFF2-40B4-BE49-F238E27FC236}">
                <a16:creationId xmlns:a16="http://schemas.microsoft.com/office/drawing/2014/main" id="{1457895B-2CE1-4DFC-9738-AA8C6604FB44}"/>
              </a:ext>
            </a:extLst>
          </p:cNvPr>
          <p:cNvSpPr>
            <a:spLocks/>
          </p:cNvSpPr>
          <p:nvPr/>
        </p:nvSpPr>
        <p:spPr bwMode="auto">
          <a:xfrm>
            <a:off x="7305676" y="43243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8" name="Freeform 210">
            <a:extLst>
              <a:ext uri="{FF2B5EF4-FFF2-40B4-BE49-F238E27FC236}">
                <a16:creationId xmlns:a16="http://schemas.microsoft.com/office/drawing/2014/main" id="{C212FFE8-D663-4E46-AEF1-DE8D14A32B06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299" name="Freeform 211">
            <a:extLst>
              <a:ext uri="{FF2B5EF4-FFF2-40B4-BE49-F238E27FC236}">
                <a16:creationId xmlns:a16="http://schemas.microsoft.com/office/drawing/2014/main" id="{9041DB43-AACC-4804-9C05-152024331401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0" name="Freeform 212">
            <a:extLst>
              <a:ext uri="{FF2B5EF4-FFF2-40B4-BE49-F238E27FC236}">
                <a16:creationId xmlns:a16="http://schemas.microsoft.com/office/drawing/2014/main" id="{149C158F-E7D7-4285-AF8D-58A0AEAAAB1E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1" name="Freeform 213">
            <a:extLst>
              <a:ext uri="{FF2B5EF4-FFF2-40B4-BE49-F238E27FC236}">
                <a16:creationId xmlns:a16="http://schemas.microsoft.com/office/drawing/2014/main" id="{E73E5AA6-157F-4C78-8B31-E9653F989CEB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2" name="Freeform 214">
            <a:extLst>
              <a:ext uri="{FF2B5EF4-FFF2-40B4-BE49-F238E27FC236}">
                <a16:creationId xmlns:a16="http://schemas.microsoft.com/office/drawing/2014/main" id="{9E44C3A1-6478-4BCD-BBBD-3471D6186B33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3" name="Text Box 215">
            <a:extLst>
              <a:ext uri="{FF2B5EF4-FFF2-40B4-BE49-F238E27FC236}">
                <a16:creationId xmlns:a16="http://schemas.microsoft.com/office/drawing/2014/main" id="{3C6BBFED-CA4D-43A1-BB5D-55D9E701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3304" name="Freeform 216">
            <a:extLst>
              <a:ext uri="{FF2B5EF4-FFF2-40B4-BE49-F238E27FC236}">
                <a16:creationId xmlns:a16="http://schemas.microsoft.com/office/drawing/2014/main" id="{2E76B28E-DE30-453B-AED4-D84604460CDA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5" name="Freeform 217">
            <a:extLst>
              <a:ext uri="{FF2B5EF4-FFF2-40B4-BE49-F238E27FC236}">
                <a16:creationId xmlns:a16="http://schemas.microsoft.com/office/drawing/2014/main" id="{0C67D216-5D12-486C-8AA1-881A67671539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6" name="Text Box 218">
            <a:extLst>
              <a:ext uri="{FF2B5EF4-FFF2-40B4-BE49-F238E27FC236}">
                <a16:creationId xmlns:a16="http://schemas.microsoft.com/office/drawing/2014/main" id="{997620C6-EAEC-48CA-B7A5-97DB444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3307" name="Freeform 219">
            <a:extLst>
              <a:ext uri="{FF2B5EF4-FFF2-40B4-BE49-F238E27FC236}">
                <a16:creationId xmlns:a16="http://schemas.microsoft.com/office/drawing/2014/main" id="{B4ADA8D1-7E6A-4275-BAE7-52EF7DC09CCD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08" name="Text Box 220">
            <a:extLst>
              <a:ext uri="{FF2B5EF4-FFF2-40B4-BE49-F238E27FC236}">
                <a16:creationId xmlns:a16="http://schemas.microsoft.com/office/drawing/2014/main" id="{79CA6E03-80E5-486A-9512-B9C4CD2E0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3309" name="Oval 221">
            <a:extLst>
              <a:ext uri="{FF2B5EF4-FFF2-40B4-BE49-F238E27FC236}">
                <a16:creationId xmlns:a16="http://schemas.microsoft.com/office/drawing/2014/main" id="{4CF11940-430F-490A-A1CF-F3BDE7A8A43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310" name="Text Box 222">
            <a:extLst>
              <a:ext uri="{FF2B5EF4-FFF2-40B4-BE49-F238E27FC236}">
                <a16:creationId xmlns:a16="http://schemas.microsoft.com/office/drawing/2014/main" id="{A428EFCC-6A74-4032-B18B-6D78022E6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3311" name="Freeform 223">
            <a:extLst>
              <a:ext uri="{FF2B5EF4-FFF2-40B4-BE49-F238E27FC236}">
                <a16:creationId xmlns:a16="http://schemas.microsoft.com/office/drawing/2014/main" id="{A76A414D-3F3D-4306-B321-E47016382A43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3312" name="Freeform 224">
            <a:extLst>
              <a:ext uri="{FF2B5EF4-FFF2-40B4-BE49-F238E27FC236}">
                <a16:creationId xmlns:a16="http://schemas.microsoft.com/office/drawing/2014/main" id="{2E974E3E-1BD9-460E-A9E2-63E729EB6AFF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13" name="Text Box 225">
            <a:extLst>
              <a:ext uri="{FF2B5EF4-FFF2-40B4-BE49-F238E27FC236}">
                <a16:creationId xmlns:a16="http://schemas.microsoft.com/office/drawing/2014/main" id="{E4B93C68-4751-42EE-B876-67A79DDDB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3314" name="Freeform 226">
            <a:extLst>
              <a:ext uri="{FF2B5EF4-FFF2-40B4-BE49-F238E27FC236}">
                <a16:creationId xmlns:a16="http://schemas.microsoft.com/office/drawing/2014/main" id="{2ED8CAB0-F369-4446-86FF-3F0E1374F8DF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15" name="Oval 227">
            <a:extLst>
              <a:ext uri="{FF2B5EF4-FFF2-40B4-BE49-F238E27FC236}">
                <a16:creationId xmlns:a16="http://schemas.microsoft.com/office/drawing/2014/main" id="{FD61C236-988B-48A6-9B04-A71CB6C558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316" name="Oval 228">
            <a:extLst>
              <a:ext uri="{FF2B5EF4-FFF2-40B4-BE49-F238E27FC236}">
                <a16:creationId xmlns:a16="http://schemas.microsoft.com/office/drawing/2014/main" id="{DD8ABD53-13C3-4DE3-AD23-D1EDD9E230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3317" name="Freeform 229">
            <a:extLst>
              <a:ext uri="{FF2B5EF4-FFF2-40B4-BE49-F238E27FC236}">
                <a16:creationId xmlns:a16="http://schemas.microsoft.com/office/drawing/2014/main" id="{5F865279-5607-4DC1-B56F-79A3C2E2CE18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18" name="Freeform 230">
            <a:extLst>
              <a:ext uri="{FF2B5EF4-FFF2-40B4-BE49-F238E27FC236}">
                <a16:creationId xmlns:a16="http://schemas.microsoft.com/office/drawing/2014/main" id="{3130D6D7-7AA4-44C3-9E1F-27E4E85EDB00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19" name="Text Box 231">
            <a:extLst>
              <a:ext uri="{FF2B5EF4-FFF2-40B4-BE49-F238E27FC236}">
                <a16:creationId xmlns:a16="http://schemas.microsoft.com/office/drawing/2014/main" id="{171D91D2-68B9-4BEB-9987-490953CF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3320" name="Freeform 232">
            <a:extLst>
              <a:ext uri="{FF2B5EF4-FFF2-40B4-BE49-F238E27FC236}">
                <a16:creationId xmlns:a16="http://schemas.microsoft.com/office/drawing/2014/main" id="{EA640EC1-5E7C-4580-B4F0-14E9EF34C4F0}"/>
              </a:ext>
            </a:extLst>
          </p:cNvPr>
          <p:cNvSpPr>
            <a:spLocks/>
          </p:cNvSpPr>
          <p:nvPr/>
        </p:nvSpPr>
        <p:spPr bwMode="auto">
          <a:xfrm>
            <a:off x="6877050" y="3968751"/>
            <a:ext cx="196850" cy="207963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21" name="Freeform 233">
            <a:extLst>
              <a:ext uri="{FF2B5EF4-FFF2-40B4-BE49-F238E27FC236}">
                <a16:creationId xmlns:a16="http://schemas.microsoft.com/office/drawing/2014/main" id="{862C11A2-FD38-4FC4-84C9-B5ED61849AFF}"/>
              </a:ext>
            </a:extLst>
          </p:cNvPr>
          <p:cNvSpPr>
            <a:spLocks/>
          </p:cNvSpPr>
          <p:nvPr/>
        </p:nvSpPr>
        <p:spPr bwMode="auto">
          <a:xfrm>
            <a:off x="6858001" y="4159250"/>
            <a:ext cx="225425" cy="96838"/>
          </a:xfrm>
          <a:custGeom>
            <a:avLst/>
            <a:gdLst>
              <a:gd name="T0" fmla="*/ 0 w 142"/>
              <a:gd name="T1" fmla="*/ 0 h 61"/>
              <a:gd name="T2" fmla="*/ 142 w 142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61">
                <a:moveTo>
                  <a:pt x="0" y="0"/>
                </a:moveTo>
                <a:lnTo>
                  <a:pt x="142" y="6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3323" name="Text Box 235">
            <a:extLst>
              <a:ext uri="{FF2B5EF4-FFF2-40B4-BE49-F238E27FC236}">
                <a16:creationId xmlns:a16="http://schemas.microsoft.com/office/drawing/2014/main" id="{B8DE2D71-C6AB-446B-B93A-69F2E7022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3325" name="Text Box 237">
            <a:extLst>
              <a:ext uri="{FF2B5EF4-FFF2-40B4-BE49-F238E27FC236}">
                <a16:creationId xmlns:a16="http://schemas.microsoft.com/office/drawing/2014/main" id="{06D6C36C-0A09-49ED-8576-EE46B134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34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</a:t>
            </a:r>
          </a:p>
        </p:txBody>
      </p:sp>
      <p:sp>
        <p:nvSpPr>
          <p:cNvPr id="1113326" name="Text Box 238">
            <a:extLst>
              <a:ext uri="{FF2B5EF4-FFF2-40B4-BE49-F238E27FC236}">
                <a16:creationId xmlns:a16="http://schemas.microsoft.com/office/drawing/2014/main" id="{1B7343D1-381B-4DCD-A3A7-CDBEB5462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3327" name="Freeform 239">
            <a:extLst>
              <a:ext uri="{FF2B5EF4-FFF2-40B4-BE49-F238E27FC236}">
                <a16:creationId xmlns:a16="http://schemas.microsoft.com/office/drawing/2014/main" id="{4A02B8AE-E2BC-4D35-9D09-20C4C5D528A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60321E-79AC-43A8-A440-31D3FA5A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9" name="Rectangle 7">
            <a:extLst>
              <a:ext uri="{FF2B5EF4-FFF2-40B4-BE49-F238E27FC236}">
                <a16:creationId xmlns:a16="http://schemas.microsoft.com/office/drawing/2014/main" id="{E5DAFE41-E84D-4C00-A80A-264400F0A3D7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2023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Freeform 2">
            <a:extLst>
              <a:ext uri="{FF2B5EF4-FFF2-40B4-BE49-F238E27FC236}">
                <a16:creationId xmlns:a16="http://schemas.microsoft.com/office/drawing/2014/main" id="{FC2C7CEF-47E8-4151-81E2-852F3AAFAB7A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4115" name="Freeform 3">
            <a:extLst>
              <a:ext uri="{FF2B5EF4-FFF2-40B4-BE49-F238E27FC236}">
                <a16:creationId xmlns:a16="http://schemas.microsoft.com/office/drawing/2014/main" id="{AFA34B5B-DC8E-4577-9170-94BC8CEE662C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16" name="Line 4">
            <a:extLst>
              <a:ext uri="{FF2B5EF4-FFF2-40B4-BE49-F238E27FC236}">
                <a16:creationId xmlns:a16="http://schemas.microsoft.com/office/drawing/2014/main" id="{EA957F55-3248-49DD-AC79-3AC61FE96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17" name="Freeform 5">
            <a:extLst>
              <a:ext uri="{FF2B5EF4-FFF2-40B4-BE49-F238E27FC236}">
                <a16:creationId xmlns:a16="http://schemas.microsoft.com/office/drawing/2014/main" id="{C75D2542-BDD5-407C-8014-0831C6863C0B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18" name="Freeform 6">
            <a:extLst>
              <a:ext uri="{FF2B5EF4-FFF2-40B4-BE49-F238E27FC236}">
                <a16:creationId xmlns:a16="http://schemas.microsoft.com/office/drawing/2014/main" id="{53A25ACE-D189-45F6-AC61-EA55998F332A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0" name="Freeform 8">
            <a:extLst>
              <a:ext uri="{FF2B5EF4-FFF2-40B4-BE49-F238E27FC236}">
                <a16:creationId xmlns:a16="http://schemas.microsoft.com/office/drawing/2014/main" id="{2DD6EA42-5AFB-42C8-A5DC-5C54355FD732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2405 w 3552"/>
              <a:gd name="T19" fmla="*/ 1800 h 3174"/>
              <a:gd name="T20" fmla="*/ 1988 w 3552"/>
              <a:gd name="T21" fmla="*/ 1614 h 3174"/>
              <a:gd name="T22" fmla="*/ 1848 w 3552"/>
              <a:gd name="T23" fmla="*/ 1238 h 3174"/>
              <a:gd name="T24" fmla="*/ 1292 w 3552"/>
              <a:gd name="T25" fmla="*/ 1022 h 3174"/>
              <a:gd name="T26" fmla="*/ 877 w 3552"/>
              <a:gd name="T27" fmla="*/ 1430 h 3174"/>
              <a:gd name="T28" fmla="*/ 1280 w 3552"/>
              <a:gd name="T29" fmla="*/ 1034 h 3174"/>
              <a:gd name="T30" fmla="*/ 1392 w 3552"/>
              <a:gd name="T31" fmla="*/ 330 h 3174"/>
              <a:gd name="T32" fmla="*/ 988 w 3552"/>
              <a:gd name="T33" fmla="*/ 550 h 3174"/>
              <a:gd name="T34" fmla="*/ 812 w 3552"/>
              <a:gd name="T35" fmla="*/ 957 h 3174"/>
              <a:gd name="T36" fmla="*/ 402 w 3552"/>
              <a:gd name="T37" fmla="*/ 1313 h 3174"/>
              <a:gd name="T38" fmla="*/ 342 w 3552"/>
              <a:gd name="T39" fmla="*/ 1686 h 3174"/>
              <a:gd name="T40" fmla="*/ 270 w 3552"/>
              <a:gd name="T41" fmla="*/ 2076 h 3174"/>
              <a:gd name="T42" fmla="*/ 420 w 3552"/>
              <a:gd name="T43" fmla="*/ 2592 h 3174"/>
              <a:gd name="T44" fmla="*/ 952 w 3552"/>
              <a:gd name="T45" fmla="*/ 2689 h 3174"/>
              <a:gd name="T46" fmla="*/ 1237 w 3552"/>
              <a:gd name="T47" fmla="*/ 3085 h 3174"/>
              <a:gd name="T48" fmla="*/ 1795 w 3552"/>
              <a:gd name="T49" fmla="*/ 3127 h 3174"/>
              <a:gd name="T50" fmla="*/ 2220 w 3552"/>
              <a:gd name="T51" fmla="*/ 3174 h 3174"/>
              <a:gd name="T52" fmla="*/ 2759 w 3552"/>
              <a:gd name="T53" fmla="*/ 3172 h 3174"/>
              <a:gd name="T54" fmla="*/ 3120 w 3552"/>
              <a:gd name="T55" fmla="*/ 3036 h 3174"/>
              <a:gd name="T56" fmla="*/ 3384 w 3552"/>
              <a:gd name="T57" fmla="*/ 2796 h 3174"/>
              <a:gd name="T58" fmla="*/ 3470 w 3552"/>
              <a:gd name="T59" fmla="*/ 2367 h 3174"/>
              <a:gd name="T60" fmla="*/ 3504 w 3552"/>
              <a:gd name="T61" fmla="*/ 1770 h 3174"/>
              <a:gd name="T62" fmla="*/ 3354 w 3552"/>
              <a:gd name="T63" fmla="*/ 1254 h 3174"/>
              <a:gd name="T64" fmla="*/ 3552 w 3552"/>
              <a:gd name="T65" fmla="*/ 732 h 3174"/>
              <a:gd name="T66" fmla="*/ 3462 w 3552"/>
              <a:gd name="T67" fmla="*/ 408 h 3174"/>
              <a:gd name="T68" fmla="*/ 3054 w 3552"/>
              <a:gd name="T69" fmla="*/ 90 h 3174"/>
              <a:gd name="T70" fmla="*/ 2358 w 3552"/>
              <a:gd name="T71" fmla="*/ 96 h 3174"/>
              <a:gd name="T72" fmla="*/ 1734 w 3552"/>
              <a:gd name="T73" fmla="*/ 0 h 3174"/>
              <a:gd name="T74" fmla="*/ 918 w 3552"/>
              <a:gd name="T75" fmla="*/ 102 h 3174"/>
              <a:gd name="T76" fmla="*/ 150 w 3552"/>
              <a:gd name="T77" fmla="*/ 150 h 3174"/>
              <a:gd name="T78" fmla="*/ 54 w 3552"/>
              <a:gd name="T7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2405" y="1800"/>
                </a:lnTo>
                <a:lnTo>
                  <a:pt x="1988" y="1614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1" name="Freeform 9">
            <a:extLst>
              <a:ext uri="{FF2B5EF4-FFF2-40B4-BE49-F238E27FC236}">
                <a16:creationId xmlns:a16="http://schemas.microsoft.com/office/drawing/2014/main" id="{B0CA55E9-81B5-46CE-A451-4C11C6EA8E3C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2" name="Freeform 10">
            <a:extLst>
              <a:ext uri="{FF2B5EF4-FFF2-40B4-BE49-F238E27FC236}">
                <a16:creationId xmlns:a16="http://schemas.microsoft.com/office/drawing/2014/main" id="{1E06D106-279A-490B-BA7D-96B0AC48185E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3" name="Line 11">
            <a:extLst>
              <a:ext uri="{FF2B5EF4-FFF2-40B4-BE49-F238E27FC236}">
                <a16:creationId xmlns:a16="http://schemas.microsoft.com/office/drawing/2014/main" id="{4470265B-D9E9-4525-8FFE-F0A6D8D22C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4" name="Freeform 12">
            <a:extLst>
              <a:ext uri="{FF2B5EF4-FFF2-40B4-BE49-F238E27FC236}">
                <a16:creationId xmlns:a16="http://schemas.microsoft.com/office/drawing/2014/main" id="{16BDEA19-0235-41B9-94D0-EF14729F5122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5" name="Freeform 13">
            <a:extLst>
              <a:ext uri="{FF2B5EF4-FFF2-40B4-BE49-F238E27FC236}">
                <a16:creationId xmlns:a16="http://schemas.microsoft.com/office/drawing/2014/main" id="{E29E314E-87BC-43BC-84EE-58DACEAFAE15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6" name="Freeform 14">
            <a:extLst>
              <a:ext uri="{FF2B5EF4-FFF2-40B4-BE49-F238E27FC236}">
                <a16:creationId xmlns:a16="http://schemas.microsoft.com/office/drawing/2014/main" id="{457D93F0-96C5-4D0F-9C44-E3F0357A870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7" name="Line 15">
            <a:extLst>
              <a:ext uri="{FF2B5EF4-FFF2-40B4-BE49-F238E27FC236}">
                <a16:creationId xmlns:a16="http://schemas.microsoft.com/office/drawing/2014/main" id="{864C08A7-8AAE-4D45-8E06-DDAD9D7D3C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8" name="Freeform 16">
            <a:extLst>
              <a:ext uri="{FF2B5EF4-FFF2-40B4-BE49-F238E27FC236}">
                <a16:creationId xmlns:a16="http://schemas.microsoft.com/office/drawing/2014/main" id="{047F109A-1117-4D82-872E-C5A002E27232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29" name="Freeform 17">
            <a:extLst>
              <a:ext uri="{FF2B5EF4-FFF2-40B4-BE49-F238E27FC236}">
                <a16:creationId xmlns:a16="http://schemas.microsoft.com/office/drawing/2014/main" id="{8D19FE05-91A3-4FEF-BB19-E4940D707B69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0" name="Line 18">
            <a:extLst>
              <a:ext uri="{FF2B5EF4-FFF2-40B4-BE49-F238E27FC236}">
                <a16:creationId xmlns:a16="http://schemas.microsoft.com/office/drawing/2014/main" id="{D22CFA57-5119-4D34-B645-6C8F9C2A06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1" name="Line 19">
            <a:extLst>
              <a:ext uri="{FF2B5EF4-FFF2-40B4-BE49-F238E27FC236}">
                <a16:creationId xmlns:a16="http://schemas.microsoft.com/office/drawing/2014/main" id="{12F22F1C-FD33-4181-A4A7-AFC1622F9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2" name="Line 20">
            <a:extLst>
              <a:ext uri="{FF2B5EF4-FFF2-40B4-BE49-F238E27FC236}">
                <a16:creationId xmlns:a16="http://schemas.microsoft.com/office/drawing/2014/main" id="{78722A09-69A4-4345-8EB7-9B41D3D7C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3" name="Line 21">
            <a:extLst>
              <a:ext uri="{FF2B5EF4-FFF2-40B4-BE49-F238E27FC236}">
                <a16:creationId xmlns:a16="http://schemas.microsoft.com/office/drawing/2014/main" id="{D5ED3C85-8410-4DC0-9E70-1B8B78831D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4" name="Line 22">
            <a:extLst>
              <a:ext uri="{FF2B5EF4-FFF2-40B4-BE49-F238E27FC236}">
                <a16:creationId xmlns:a16="http://schemas.microsoft.com/office/drawing/2014/main" id="{CB918725-D69B-4001-B20B-8070116825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5" name="Freeform 23">
            <a:extLst>
              <a:ext uri="{FF2B5EF4-FFF2-40B4-BE49-F238E27FC236}">
                <a16:creationId xmlns:a16="http://schemas.microsoft.com/office/drawing/2014/main" id="{0847DBAC-0E50-4651-A621-B465FDA4A912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6" name="Line 24">
            <a:extLst>
              <a:ext uri="{FF2B5EF4-FFF2-40B4-BE49-F238E27FC236}">
                <a16:creationId xmlns:a16="http://schemas.microsoft.com/office/drawing/2014/main" id="{1FB84E36-B662-42EA-BE3C-8D0F6D175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7" name="Line 25">
            <a:extLst>
              <a:ext uri="{FF2B5EF4-FFF2-40B4-BE49-F238E27FC236}">
                <a16:creationId xmlns:a16="http://schemas.microsoft.com/office/drawing/2014/main" id="{0A794DC8-B5D2-4FE2-A327-2CD0159E3F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8" name="Line 26">
            <a:extLst>
              <a:ext uri="{FF2B5EF4-FFF2-40B4-BE49-F238E27FC236}">
                <a16:creationId xmlns:a16="http://schemas.microsoft.com/office/drawing/2014/main" id="{23F06E0F-085E-4085-8800-C85919FDA1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39" name="Line 27">
            <a:extLst>
              <a:ext uri="{FF2B5EF4-FFF2-40B4-BE49-F238E27FC236}">
                <a16:creationId xmlns:a16="http://schemas.microsoft.com/office/drawing/2014/main" id="{D39FF445-D168-488A-8B50-F195E7C81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0" name="Freeform 28">
            <a:extLst>
              <a:ext uri="{FF2B5EF4-FFF2-40B4-BE49-F238E27FC236}">
                <a16:creationId xmlns:a16="http://schemas.microsoft.com/office/drawing/2014/main" id="{218A49E3-959B-4B03-8D1B-F5AC13202C1E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1" name="Line 29">
            <a:extLst>
              <a:ext uri="{FF2B5EF4-FFF2-40B4-BE49-F238E27FC236}">
                <a16:creationId xmlns:a16="http://schemas.microsoft.com/office/drawing/2014/main" id="{CBC0F2CA-2076-4B57-8248-1C7BA32F3E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2" name="Freeform 30">
            <a:extLst>
              <a:ext uri="{FF2B5EF4-FFF2-40B4-BE49-F238E27FC236}">
                <a16:creationId xmlns:a16="http://schemas.microsoft.com/office/drawing/2014/main" id="{78E5460C-485B-4D0E-8F23-333F4BB5A0E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3" name="Line 31">
            <a:extLst>
              <a:ext uri="{FF2B5EF4-FFF2-40B4-BE49-F238E27FC236}">
                <a16:creationId xmlns:a16="http://schemas.microsoft.com/office/drawing/2014/main" id="{91AB8CFC-98A8-46FB-8AA1-E375B236D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4" name="Line 32">
            <a:extLst>
              <a:ext uri="{FF2B5EF4-FFF2-40B4-BE49-F238E27FC236}">
                <a16:creationId xmlns:a16="http://schemas.microsoft.com/office/drawing/2014/main" id="{E410AA9A-4B06-4328-BF3B-F44CD2BAF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5" name="Freeform 33">
            <a:extLst>
              <a:ext uri="{FF2B5EF4-FFF2-40B4-BE49-F238E27FC236}">
                <a16:creationId xmlns:a16="http://schemas.microsoft.com/office/drawing/2014/main" id="{353D327F-B282-4E3F-AE2E-814011684CCE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6" name="Line 34">
            <a:extLst>
              <a:ext uri="{FF2B5EF4-FFF2-40B4-BE49-F238E27FC236}">
                <a16:creationId xmlns:a16="http://schemas.microsoft.com/office/drawing/2014/main" id="{2C50DEF8-F9EF-4F34-B7BC-B7ED11133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7" name="Freeform 35">
            <a:extLst>
              <a:ext uri="{FF2B5EF4-FFF2-40B4-BE49-F238E27FC236}">
                <a16:creationId xmlns:a16="http://schemas.microsoft.com/office/drawing/2014/main" id="{4979F8C8-C1DD-4E96-9AB1-4EB68EF589CB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8" name="Line 36">
            <a:extLst>
              <a:ext uri="{FF2B5EF4-FFF2-40B4-BE49-F238E27FC236}">
                <a16:creationId xmlns:a16="http://schemas.microsoft.com/office/drawing/2014/main" id="{328AACCA-95D4-4E2D-B3AD-04690947E2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49" name="Line 37">
            <a:extLst>
              <a:ext uri="{FF2B5EF4-FFF2-40B4-BE49-F238E27FC236}">
                <a16:creationId xmlns:a16="http://schemas.microsoft.com/office/drawing/2014/main" id="{1421E508-AFC7-4A2F-96EE-BCCFB175CD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0" name="Line 38">
            <a:extLst>
              <a:ext uri="{FF2B5EF4-FFF2-40B4-BE49-F238E27FC236}">
                <a16:creationId xmlns:a16="http://schemas.microsoft.com/office/drawing/2014/main" id="{AB07C088-C9A9-4C02-BF87-A7921206B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1" name="Line 39">
            <a:extLst>
              <a:ext uri="{FF2B5EF4-FFF2-40B4-BE49-F238E27FC236}">
                <a16:creationId xmlns:a16="http://schemas.microsoft.com/office/drawing/2014/main" id="{BF57FAB5-2A34-4D58-B48D-F5D223A02C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2" name="Line 40">
            <a:extLst>
              <a:ext uri="{FF2B5EF4-FFF2-40B4-BE49-F238E27FC236}">
                <a16:creationId xmlns:a16="http://schemas.microsoft.com/office/drawing/2014/main" id="{573A5EFC-78A6-4CAF-B6B9-7146753C44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3" name="Freeform 41">
            <a:extLst>
              <a:ext uri="{FF2B5EF4-FFF2-40B4-BE49-F238E27FC236}">
                <a16:creationId xmlns:a16="http://schemas.microsoft.com/office/drawing/2014/main" id="{A090E3B2-DFA2-4C0E-81B6-1A2F74074412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4" name="Line 42">
            <a:extLst>
              <a:ext uri="{FF2B5EF4-FFF2-40B4-BE49-F238E27FC236}">
                <a16:creationId xmlns:a16="http://schemas.microsoft.com/office/drawing/2014/main" id="{7BDB162C-E22F-4610-9569-E651B7C05B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5" name="Freeform 43">
            <a:extLst>
              <a:ext uri="{FF2B5EF4-FFF2-40B4-BE49-F238E27FC236}">
                <a16:creationId xmlns:a16="http://schemas.microsoft.com/office/drawing/2014/main" id="{D3A13FC4-A728-4948-B0B9-858DDD680732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6" name="Line 44">
            <a:extLst>
              <a:ext uri="{FF2B5EF4-FFF2-40B4-BE49-F238E27FC236}">
                <a16:creationId xmlns:a16="http://schemas.microsoft.com/office/drawing/2014/main" id="{6BA1E92D-E50C-487E-9C46-E05387A77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7" name="Line 45">
            <a:extLst>
              <a:ext uri="{FF2B5EF4-FFF2-40B4-BE49-F238E27FC236}">
                <a16:creationId xmlns:a16="http://schemas.microsoft.com/office/drawing/2014/main" id="{4E2229B0-58BC-446C-AE96-2D27E0D09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8" name="Line 46">
            <a:extLst>
              <a:ext uri="{FF2B5EF4-FFF2-40B4-BE49-F238E27FC236}">
                <a16:creationId xmlns:a16="http://schemas.microsoft.com/office/drawing/2014/main" id="{5840E68E-1621-4740-BB93-70B803B593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59" name="Line 47">
            <a:extLst>
              <a:ext uri="{FF2B5EF4-FFF2-40B4-BE49-F238E27FC236}">
                <a16:creationId xmlns:a16="http://schemas.microsoft.com/office/drawing/2014/main" id="{A99A9148-96F4-47AB-882E-7F8149834A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0" name="Line 48">
            <a:extLst>
              <a:ext uri="{FF2B5EF4-FFF2-40B4-BE49-F238E27FC236}">
                <a16:creationId xmlns:a16="http://schemas.microsoft.com/office/drawing/2014/main" id="{F5606733-BD80-4932-9F65-878FE35B3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1" name="Line 49">
            <a:extLst>
              <a:ext uri="{FF2B5EF4-FFF2-40B4-BE49-F238E27FC236}">
                <a16:creationId xmlns:a16="http://schemas.microsoft.com/office/drawing/2014/main" id="{67C471FF-08DD-480A-A0A1-F6DAB6F7C3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2" name="Line 50">
            <a:extLst>
              <a:ext uri="{FF2B5EF4-FFF2-40B4-BE49-F238E27FC236}">
                <a16:creationId xmlns:a16="http://schemas.microsoft.com/office/drawing/2014/main" id="{D38E6547-9DFE-40FA-9BE1-16AD9DB2C8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3" name="Line 51">
            <a:extLst>
              <a:ext uri="{FF2B5EF4-FFF2-40B4-BE49-F238E27FC236}">
                <a16:creationId xmlns:a16="http://schemas.microsoft.com/office/drawing/2014/main" id="{B69BF15F-E39F-4479-A1E8-F467D1906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4" name="Freeform 52">
            <a:extLst>
              <a:ext uri="{FF2B5EF4-FFF2-40B4-BE49-F238E27FC236}">
                <a16:creationId xmlns:a16="http://schemas.microsoft.com/office/drawing/2014/main" id="{22EF2FEE-5C6C-4A54-B615-BEF1A8D70AC3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5" name="Freeform 53">
            <a:extLst>
              <a:ext uri="{FF2B5EF4-FFF2-40B4-BE49-F238E27FC236}">
                <a16:creationId xmlns:a16="http://schemas.microsoft.com/office/drawing/2014/main" id="{8D20B82D-688B-4AF2-B1A7-A7241A7CFA9F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6" name="Line 54">
            <a:extLst>
              <a:ext uri="{FF2B5EF4-FFF2-40B4-BE49-F238E27FC236}">
                <a16:creationId xmlns:a16="http://schemas.microsoft.com/office/drawing/2014/main" id="{DC344C3F-15A3-42BC-B648-1B20E43807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7" name="Freeform 55">
            <a:extLst>
              <a:ext uri="{FF2B5EF4-FFF2-40B4-BE49-F238E27FC236}">
                <a16:creationId xmlns:a16="http://schemas.microsoft.com/office/drawing/2014/main" id="{D9B8DC77-2565-4C1E-B7E5-2C93695B936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8" name="Freeform 56">
            <a:extLst>
              <a:ext uri="{FF2B5EF4-FFF2-40B4-BE49-F238E27FC236}">
                <a16:creationId xmlns:a16="http://schemas.microsoft.com/office/drawing/2014/main" id="{2419285A-B662-4850-81ED-FCE2D9B5A331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69" name="Line 57">
            <a:extLst>
              <a:ext uri="{FF2B5EF4-FFF2-40B4-BE49-F238E27FC236}">
                <a16:creationId xmlns:a16="http://schemas.microsoft.com/office/drawing/2014/main" id="{6FAC1BF4-4CFC-487D-B925-0A209340C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0" name="Freeform 58">
            <a:extLst>
              <a:ext uri="{FF2B5EF4-FFF2-40B4-BE49-F238E27FC236}">
                <a16:creationId xmlns:a16="http://schemas.microsoft.com/office/drawing/2014/main" id="{76D2AA44-3AF0-45DB-BAE4-035886E0540B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1" name="Line 59">
            <a:extLst>
              <a:ext uri="{FF2B5EF4-FFF2-40B4-BE49-F238E27FC236}">
                <a16:creationId xmlns:a16="http://schemas.microsoft.com/office/drawing/2014/main" id="{B490E90B-1A1B-43D9-B83A-9FE12DBAA1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2" name="Freeform 60">
            <a:extLst>
              <a:ext uri="{FF2B5EF4-FFF2-40B4-BE49-F238E27FC236}">
                <a16:creationId xmlns:a16="http://schemas.microsoft.com/office/drawing/2014/main" id="{68DCF537-DBA9-4034-AB4A-BD34DD520CB1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3" name="Oval 61">
            <a:extLst>
              <a:ext uri="{FF2B5EF4-FFF2-40B4-BE49-F238E27FC236}">
                <a16:creationId xmlns:a16="http://schemas.microsoft.com/office/drawing/2014/main" id="{9CBD6B5B-1271-48BA-968E-A4107C231C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174" name="Line 62">
            <a:extLst>
              <a:ext uri="{FF2B5EF4-FFF2-40B4-BE49-F238E27FC236}">
                <a16:creationId xmlns:a16="http://schemas.microsoft.com/office/drawing/2014/main" id="{A53A1F26-4164-43C7-8700-C49F173348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5" name="Line 63">
            <a:extLst>
              <a:ext uri="{FF2B5EF4-FFF2-40B4-BE49-F238E27FC236}">
                <a16:creationId xmlns:a16="http://schemas.microsoft.com/office/drawing/2014/main" id="{2DD75B7C-E10E-4918-A474-1C9A6CD67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6" name="Freeform 64">
            <a:extLst>
              <a:ext uri="{FF2B5EF4-FFF2-40B4-BE49-F238E27FC236}">
                <a16:creationId xmlns:a16="http://schemas.microsoft.com/office/drawing/2014/main" id="{3CE79AB8-71B9-4721-A436-BA4AACF67DAB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7" name="Line 65">
            <a:extLst>
              <a:ext uri="{FF2B5EF4-FFF2-40B4-BE49-F238E27FC236}">
                <a16:creationId xmlns:a16="http://schemas.microsoft.com/office/drawing/2014/main" id="{E0BF3A5A-769C-4B3B-8C60-60C1A998D2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78" name="Text Box 66">
            <a:extLst>
              <a:ext uri="{FF2B5EF4-FFF2-40B4-BE49-F238E27FC236}">
                <a16:creationId xmlns:a16="http://schemas.microsoft.com/office/drawing/2014/main" id="{F4779D90-85DE-46B2-8E1D-67C773B1B6FF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4179" name="Line 67">
            <a:extLst>
              <a:ext uri="{FF2B5EF4-FFF2-40B4-BE49-F238E27FC236}">
                <a16:creationId xmlns:a16="http://schemas.microsoft.com/office/drawing/2014/main" id="{EC42857E-E1D9-4C34-B570-DCBCDDAB56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0" name="Line 68">
            <a:extLst>
              <a:ext uri="{FF2B5EF4-FFF2-40B4-BE49-F238E27FC236}">
                <a16:creationId xmlns:a16="http://schemas.microsoft.com/office/drawing/2014/main" id="{D0D15F52-D92F-41FC-835B-B19AB0EE4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1" name="Line 69">
            <a:extLst>
              <a:ext uri="{FF2B5EF4-FFF2-40B4-BE49-F238E27FC236}">
                <a16:creationId xmlns:a16="http://schemas.microsoft.com/office/drawing/2014/main" id="{59DB33E6-DA50-4AE9-B6E2-600BD69DF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2" name="Freeform 70">
            <a:extLst>
              <a:ext uri="{FF2B5EF4-FFF2-40B4-BE49-F238E27FC236}">
                <a16:creationId xmlns:a16="http://schemas.microsoft.com/office/drawing/2014/main" id="{F60DCB57-585C-465D-9D83-029455FAD227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3" name="Line 71">
            <a:extLst>
              <a:ext uri="{FF2B5EF4-FFF2-40B4-BE49-F238E27FC236}">
                <a16:creationId xmlns:a16="http://schemas.microsoft.com/office/drawing/2014/main" id="{66C102EF-B747-4E50-9C11-D314B943B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4" name="Freeform 72">
            <a:extLst>
              <a:ext uri="{FF2B5EF4-FFF2-40B4-BE49-F238E27FC236}">
                <a16:creationId xmlns:a16="http://schemas.microsoft.com/office/drawing/2014/main" id="{7DBE7287-2985-451A-9291-F025443D624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5" name="Freeform 73">
            <a:extLst>
              <a:ext uri="{FF2B5EF4-FFF2-40B4-BE49-F238E27FC236}">
                <a16:creationId xmlns:a16="http://schemas.microsoft.com/office/drawing/2014/main" id="{E1FB0BAF-FA3E-4745-8CE7-00DCF287D28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6" name="Freeform 74">
            <a:extLst>
              <a:ext uri="{FF2B5EF4-FFF2-40B4-BE49-F238E27FC236}">
                <a16:creationId xmlns:a16="http://schemas.microsoft.com/office/drawing/2014/main" id="{B5A3861C-6933-40FF-90C5-22B38A54D2F5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7" name="Freeform 75">
            <a:extLst>
              <a:ext uri="{FF2B5EF4-FFF2-40B4-BE49-F238E27FC236}">
                <a16:creationId xmlns:a16="http://schemas.microsoft.com/office/drawing/2014/main" id="{4CCC76C9-E7D9-4716-8B09-DCBB1A509973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8" name="Freeform 76">
            <a:extLst>
              <a:ext uri="{FF2B5EF4-FFF2-40B4-BE49-F238E27FC236}">
                <a16:creationId xmlns:a16="http://schemas.microsoft.com/office/drawing/2014/main" id="{549593BA-527B-4B16-876D-5B477E1719DE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89" name="Oval 77">
            <a:extLst>
              <a:ext uri="{FF2B5EF4-FFF2-40B4-BE49-F238E27FC236}">
                <a16:creationId xmlns:a16="http://schemas.microsoft.com/office/drawing/2014/main" id="{673AC79A-7113-4BF1-9602-73B8BDF0D9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190" name="Line 78">
            <a:extLst>
              <a:ext uri="{FF2B5EF4-FFF2-40B4-BE49-F238E27FC236}">
                <a16:creationId xmlns:a16="http://schemas.microsoft.com/office/drawing/2014/main" id="{B920DB6A-2548-4870-8A18-5D1E1DECDC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1" name="Line 79">
            <a:extLst>
              <a:ext uri="{FF2B5EF4-FFF2-40B4-BE49-F238E27FC236}">
                <a16:creationId xmlns:a16="http://schemas.microsoft.com/office/drawing/2014/main" id="{89EF36DD-B31D-46D7-9148-12A5D65BE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2" name="Freeform 80">
            <a:extLst>
              <a:ext uri="{FF2B5EF4-FFF2-40B4-BE49-F238E27FC236}">
                <a16:creationId xmlns:a16="http://schemas.microsoft.com/office/drawing/2014/main" id="{5DF0ACFB-0BCA-4CBB-854D-DF1FAAD5DE7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3" name="Oval 81">
            <a:extLst>
              <a:ext uri="{FF2B5EF4-FFF2-40B4-BE49-F238E27FC236}">
                <a16:creationId xmlns:a16="http://schemas.microsoft.com/office/drawing/2014/main" id="{ADD231C6-AB92-42D3-B7A4-BD5D5CEE4D3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194" name="Line 82">
            <a:extLst>
              <a:ext uri="{FF2B5EF4-FFF2-40B4-BE49-F238E27FC236}">
                <a16:creationId xmlns:a16="http://schemas.microsoft.com/office/drawing/2014/main" id="{07529892-AAEB-49A4-BBB1-931D4780DB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5" name="Oval 83">
            <a:extLst>
              <a:ext uri="{FF2B5EF4-FFF2-40B4-BE49-F238E27FC236}">
                <a16:creationId xmlns:a16="http://schemas.microsoft.com/office/drawing/2014/main" id="{D74B851D-1EC4-48C4-9161-FFA0C38385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196" name="Freeform 84">
            <a:extLst>
              <a:ext uri="{FF2B5EF4-FFF2-40B4-BE49-F238E27FC236}">
                <a16:creationId xmlns:a16="http://schemas.microsoft.com/office/drawing/2014/main" id="{EBC475FE-2872-4BBD-8835-38A02532086D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7" name="Freeform 85">
            <a:extLst>
              <a:ext uri="{FF2B5EF4-FFF2-40B4-BE49-F238E27FC236}">
                <a16:creationId xmlns:a16="http://schemas.microsoft.com/office/drawing/2014/main" id="{79E0DD7D-F8AC-4320-AEE7-1639AB8B2C3F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198" name="Oval 86">
            <a:extLst>
              <a:ext uri="{FF2B5EF4-FFF2-40B4-BE49-F238E27FC236}">
                <a16:creationId xmlns:a16="http://schemas.microsoft.com/office/drawing/2014/main" id="{2633F74E-1E75-4DFD-8AC8-8BA0F5E85C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199" name="Line 87">
            <a:extLst>
              <a:ext uri="{FF2B5EF4-FFF2-40B4-BE49-F238E27FC236}">
                <a16:creationId xmlns:a16="http://schemas.microsoft.com/office/drawing/2014/main" id="{E6BAB67D-CDD0-4413-9345-0F800BFDD1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0" name="Oval 88">
            <a:extLst>
              <a:ext uri="{FF2B5EF4-FFF2-40B4-BE49-F238E27FC236}">
                <a16:creationId xmlns:a16="http://schemas.microsoft.com/office/drawing/2014/main" id="{C70173FB-A515-48A7-9132-CBF8D13E948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01" name="Freeform 89">
            <a:extLst>
              <a:ext uri="{FF2B5EF4-FFF2-40B4-BE49-F238E27FC236}">
                <a16:creationId xmlns:a16="http://schemas.microsoft.com/office/drawing/2014/main" id="{3FBC074C-3517-4B4D-964E-5E0A2B6EC80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2" name="Freeform 90">
            <a:extLst>
              <a:ext uri="{FF2B5EF4-FFF2-40B4-BE49-F238E27FC236}">
                <a16:creationId xmlns:a16="http://schemas.microsoft.com/office/drawing/2014/main" id="{35415B66-365C-43B0-A1AF-43243F21EB8E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3" name="Line 91">
            <a:extLst>
              <a:ext uri="{FF2B5EF4-FFF2-40B4-BE49-F238E27FC236}">
                <a16:creationId xmlns:a16="http://schemas.microsoft.com/office/drawing/2014/main" id="{BE7AD592-E2ED-4833-9467-45A5C9DB07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4" name="Oval 92">
            <a:extLst>
              <a:ext uri="{FF2B5EF4-FFF2-40B4-BE49-F238E27FC236}">
                <a16:creationId xmlns:a16="http://schemas.microsoft.com/office/drawing/2014/main" id="{E9BCDBC9-EAA4-4AF1-A702-9B79AD20E7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05" name="Freeform 93">
            <a:extLst>
              <a:ext uri="{FF2B5EF4-FFF2-40B4-BE49-F238E27FC236}">
                <a16:creationId xmlns:a16="http://schemas.microsoft.com/office/drawing/2014/main" id="{488E22E2-A500-4674-9F56-F78E07609893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6" name="Freeform 94">
            <a:extLst>
              <a:ext uri="{FF2B5EF4-FFF2-40B4-BE49-F238E27FC236}">
                <a16:creationId xmlns:a16="http://schemas.microsoft.com/office/drawing/2014/main" id="{EB59CFC1-1EF7-4E8A-A6BD-6C5FB31ED3EC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7" name="Freeform 95">
            <a:extLst>
              <a:ext uri="{FF2B5EF4-FFF2-40B4-BE49-F238E27FC236}">
                <a16:creationId xmlns:a16="http://schemas.microsoft.com/office/drawing/2014/main" id="{F09D202B-E69C-4331-ADB5-8C4804D4C056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8" name="Line 96">
            <a:extLst>
              <a:ext uri="{FF2B5EF4-FFF2-40B4-BE49-F238E27FC236}">
                <a16:creationId xmlns:a16="http://schemas.microsoft.com/office/drawing/2014/main" id="{AC224970-8C60-4938-881E-F1D910848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09" name="Freeform 97">
            <a:extLst>
              <a:ext uri="{FF2B5EF4-FFF2-40B4-BE49-F238E27FC236}">
                <a16:creationId xmlns:a16="http://schemas.microsoft.com/office/drawing/2014/main" id="{147B71F0-3490-421C-8A26-40FDA23A897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0" name="Freeform 98">
            <a:extLst>
              <a:ext uri="{FF2B5EF4-FFF2-40B4-BE49-F238E27FC236}">
                <a16:creationId xmlns:a16="http://schemas.microsoft.com/office/drawing/2014/main" id="{EF14B216-E21B-464C-A1FF-638BD00F6A5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1" name="Freeform 99">
            <a:extLst>
              <a:ext uri="{FF2B5EF4-FFF2-40B4-BE49-F238E27FC236}">
                <a16:creationId xmlns:a16="http://schemas.microsoft.com/office/drawing/2014/main" id="{F7362FEA-0F48-4438-A6FD-CAAA285431A5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2" name="Oval 100">
            <a:extLst>
              <a:ext uri="{FF2B5EF4-FFF2-40B4-BE49-F238E27FC236}">
                <a16:creationId xmlns:a16="http://schemas.microsoft.com/office/drawing/2014/main" id="{398FA196-22FE-4AB4-925A-27F37D1ED6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13" name="Oval 101">
            <a:extLst>
              <a:ext uri="{FF2B5EF4-FFF2-40B4-BE49-F238E27FC236}">
                <a16:creationId xmlns:a16="http://schemas.microsoft.com/office/drawing/2014/main" id="{4F8F6844-BBB4-4E25-8DE8-61BAAE56B0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14" name="Line 102">
            <a:extLst>
              <a:ext uri="{FF2B5EF4-FFF2-40B4-BE49-F238E27FC236}">
                <a16:creationId xmlns:a16="http://schemas.microsoft.com/office/drawing/2014/main" id="{110B081E-1D2B-4021-B00E-CDA69AA99A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5" name="Line 103">
            <a:extLst>
              <a:ext uri="{FF2B5EF4-FFF2-40B4-BE49-F238E27FC236}">
                <a16:creationId xmlns:a16="http://schemas.microsoft.com/office/drawing/2014/main" id="{3BC77C75-5093-40CD-93A8-36022E8A31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6" name="Line 104">
            <a:extLst>
              <a:ext uri="{FF2B5EF4-FFF2-40B4-BE49-F238E27FC236}">
                <a16:creationId xmlns:a16="http://schemas.microsoft.com/office/drawing/2014/main" id="{625C2158-FE15-44C2-A856-1924E36D07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7" name="Line 105">
            <a:extLst>
              <a:ext uri="{FF2B5EF4-FFF2-40B4-BE49-F238E27FC236}">
                <a16:creationId xmlns:a16="http://schemas.microsoft.com/office/drawing/2014/main" id="{5C9FB245-2043-4AF7-A2BD-E13C5125A2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8" name="Line 106">
            <a:extLst>
              <a:ext uri="{FF2B5EF4-FFF2-40B4-BE49-F238E27FC236}">
                <a16:creationId xmlns:a16="http://schemas.microsoft.com/office/drawing/2014/main" id="{E612C01C-1266-4ED1-919C-58B2A14CF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19" name="Line 107">
            <a:extLst>
              <a:ext uri="{FF2B5EF4-FFF2-40B4-BE49-F238E27FC236}">
                <a16:creationId xmlns:a16="http://schemas.microsoft.com/office/drawing/2014/main" id="{EAC277B0-D01D-4113-9FC0-409150927F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0" name="Line 108">
            <a:extLst>
              <a:ext uri="{FF2B5EF4-FFF2-40B4-BE49-F238E27FC236}">
                <a16:creationId xmlns:a16="http://schemas.microsoft.com/office/drawing/2014/main" id="{AC94DB99-DEB2-4B67-BADC-7F948B0D5A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1" name="Line 109">
            <a:extLst>
              <a:ext uri="{FF2B5EF4-FFF2-40B4-BE49-F238E27FC236}">
                <a16:creationId xmlns:a16="http://schemas.microsoft.com/office/drawing/2014/main" id="{DEFDBA07-7343-47B7-B798-D2B71AD74F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2" name="Line 110">
            <a:extLst>
              <a:ext uri="{FF2B5EF4-FFF2-40B4-BE49-F238E27FC236}">
                <a16:creationId xmlns:a16="http://schemas.microsoft.com/office/drawing/2014/main" id="{043E43C8-6185-4688-A41A-E48FAD16A6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3" name="Line 111">
            <a:extLst>
              <a:ext uri="{FF2B5EF4-FFF2-40B4-BE49-F238E27FC236}">
                <a16:creationId xmlns:a16="http://schemas.microsoft.com/office/drawing/2014/main" id="{A2ABA147-0B10-4BB3-81C9-FCC97DC5E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4" name="Oval 112">
            <a:extLst>
              <a:ext uri="{FF2B5EF4-FFF2-40B4-BE49-F238E27FC236}">
                <a16:creationId xmlns:a16="http://schemas.microsoft.com/office/drawing/2014/main" id="{B1CF02C5-3E69-4B38-9F22-DF50F7FE93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25" name="Oval 113">
            <a:extLst>
              <a:ext uri="{FF2B5EF4-FFF2-40B4-BE49-F238E27FC236}">
                <a16:creationId xmlns:a16="http://schemas.microsoft.com/office/drawing/2014/main" id="{7F74AD2B-0AB4-40EA-B770-EE57E7A4AB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26" name="Line 114">
            <a:extLst>
              <a:ext uri="{FF2B5EF4-FFF2-40B4-BE49-F238E27FC236}">
                <a16:creationId xmlns:a16="http://schemas.microsoft.com/office/drawing/2014/main" id="{F7AE4AF6-0331-459C-A210-E432EF544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7" name="Line 115">
            <a:extLst>
              <a:ext uri="{FF2B5EF4-FFF2-40B4-BE49-F238E27FC236}">
                <a16:creationId xmlns:a16="http://schemas.microsoft.com/office/drawing/2014/main" id="{1910C7D4-2855-45FF-B2F1-A61F5D195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8" name="Line 116">
            <a:extLst>
              <a:ext uri="{FF2B5EF4-FFF2-40B4-BE49-F238E27FC236}">
                <a16:creationId xmlns:a16="http://schemas.microsoft.com/office/drawing/2014/main" id="{7ED715D9-5E69-4320-BF31-C95AD8A8B8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29" name="Line 117">
            <a:extLst>
              <a:ext uri="{FF2B5EF4-FFF2-40B4-BE49-F238E27FC236}">
                <a16:creationId xmlns:a16="http://schemas.microsoft.com/office/drawing/2014/main" id="{006FD120-D5ED-4384-BD16-DA40AED966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0" name="Line 118">
            <a:extLst>
              <a:ext uri="{FF2B5EF4-FFF2-40B4-BE49-F238E27FC236}">
                <a16:creationId xmlns:a16="http://schemas.microsoft.com/office/drawing/2014/main" id="{F4246343-E360-4F65-B428-177895A9DF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1" name="Line 119">
            <a:extLst>
              <a:ext uri="{FF2B5EF4-FFF2-40B4-BE49-F238E27FC236}">
                <a16:creationId xmlns:a16="http://schemas.microsoft.com/office/drawing/2014/main" id="{EA3DE159-7B2F-4322-A180-1064B1BBDE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2" name="Line 120">
            <a:extLst>
              <a:ext uri="{FF2B5EF4-FFF2-40B4-BE49-F238E27FC236}">
                <a16:creationId xmlns:a16="http://schemas.microsoft.com/office/drawing/2014/main" id="{E10AAADB-5F04-4E37-AC94-CBCAE195F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3" name="Line 121">
            <a:extLst>
              <a:ext uri="{FF2B5EF4-FFF2-40B4-BE49-F238E27FC236}">
                <a16:creationId xmlns:a16="http://schemas.microsoft.com/office/drawing/2014/main" id="{BF8BE571-CCC8-444B-8509-AA56DE4DB8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4" name="Line 122">
            <a:extLst>
              <a:ext uri="{FF2B5EF4-FFF2-40B4-BE49-F238E27FC236}">
                <a16:creationId xmlns:a16="http://schemas.microsoft.com/office/drawing/2014/main" id="{8332C7F3-6AFA-4CB3-89EA-E33BDDCE5B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5" name="Line 123">
            <a:extLst>
              <a:ext uri="{FF2B5EF4-FFF2-40B4-BE49-F238E27FC236}">
                <a16:creationId xmlns:a16="http://schemas.microsoft.com/office/drawing/2014/main" id="{F1434D82-A302-4A6A-ACFA-6655E9AFF7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6" name="Line 124">
            <a:extLst>
              <a:ext uri="{FF2B5EF4-FFF2-40B4-BE49-F238E27FC236}">
                <a16:creationId xmlns:a16="http://schemas.microsoft.com/office/drawing/2014/main" id="{1834BF1A-CEEA-46C0-A15C-4A12CA1ED9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7" name="Line 125">
            <a:extLst>
              <a:ext uri="{FF2B5EF4-FFF2-40B4-BE49-F238E27FC236}">
                <a16:creationId xmlns:a16="http://schemas.microsoft.com/office/drawing/2014/main" id="{D31A865B-5C78-44A6-BB7B-11FE70EAC4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8" name="Line 126">
            <a:extLst>
              <a:ext uri="{FF2B5EF4-FFF2-40B4-BE49-F238E27FC236}">
                <a16:creationId xmlns:a16="http://schemas.microsoft.com/office/drawing/2014/main" id="{97478A5E-52D4-44DD-9A8E-5C943A195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39" name="Line 127">
            <a:extLst>
              <a:ext uri="{FF2B5EF4-FFF2-40B4-BE49-F238E27FC236}">
                <a16:creationId xmlns:a16="http://schemas.microsoft.com/office/drawing/2014/main" id="{0626636D-0267-443E-B34F-C9D83BB1C9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0" name="Line 128">
            <a:extLst>
              <a:ext uri="{FF2B5EF4-FFF2-40B4-BE49-F238E27FC236}">
                <a16:creationId xmlns:a16="http://schemas.microsoft.com/office/drawing/2014/main" id="{D963B0FE-0B05-4B80-80C5-86182C8CA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1" name="Line 129">
            <a:extLst>
              <a:ext uri="{FF2B5EF4-FFF2-40B4-BE49-F238E27FC236}">
                <a16:creationId xmlns:a16="http://schemas.microsoft.com/office/drawing/2014/main" id="{C2E11B7C-E38D-4F2A-96A4-732671AA4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2" name="Line 130">
            <a:extLst>
              <a:ext uri="{FF2B5EF4-FFF2-40B4-BE49-F238E27FC236}">
                <a16:creationId xmlns:a16="http://schemas.microsoft.com/office/drawing/2014/main" id="{37E38950-801F-4109-89DD-B433C9B96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3" name="Freeform 131">
            <a:extLst>
              <a:ext uri="{FF2B5EF4-FFF2-40B4-BE49-F238E27FC236}">
                <a16:creationId xmlns:a16="http://schemas.microsoft.com/office/drawing/2014/main" id="{A3593CB4-FC4C-49B3-B5A0-04D229785C7F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4" name="Freeform 132">
            <a:extLst>
              <a:ext uri="{FF2B5EF4-FFF2-40B4-BE49-F238E27FC236}">
                <a16:creationId xmlns:a16="http://schemas.microsoft.com/office/drawing/2014/main" id="{2387B4F5-4284-4FE3-BB3A-34266E9D7661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5" name="Freeform 133">
            <a:extLst>
              <a:ext uri="{FF2B5EF4-FFF2-40B4-BE49-F238E27FC236}">
                <a16:creationId xmlns:a16="http://schemas.microsoft.com/office/drawing/2014/main" id="{3DD79BDA-B352-4E32-9983-D48099706B12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6" name="Freeform 134">
            <a:extLst>
              <a:ext uri="{FF2B5EF4-FFF2-40B4-BE49-F238E27FC236}">
                <a16:creationId xmlns:a16="http://schemas.microsoft.com/office/drawing/2014/main" id="{D1443DEF-A8D0-4563-8CB0-8021EB07494D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47" name="Oval 135">
            <a:extLst>
              <a:ext uri="{FF2B5EF4-FFF2-40B4-BE49-F238E27FC236}">
                <a16:creationId xmlns:a16="http://schemas.microsoft.com/office/drawing/2014/main" id="{263F660F-A296-4D7B-8101-5EA4463EDB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48" name="Oval 136">
            <a:extLst>
              <a:ext uri="{FF2B5EF4-FFF2-40B4-BE49-F238E27FC236}">
                <a16:creationId xmlns:a16="http://schemas.microsoft.com/office/drawing/2014/main" id="{2533B32E-E1B8-4552-A4EF-215EB9CFA0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49" name="Oval 137">
            <a:extLst>
              <a:ext uri="{FF2B5EF4-FFF2-40B4-BE49-F238E27FC236}">
                <a16:creationId xmlns:a16="http://schemas.microsoft.com/office/drawing/2014/main" id="{0B6B8F87-650B-4AE7-8305-98C80C9531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50" name="Oval 138">
            <a:extLst>
              <a:ext uri="{FF2B5EF4-FFF2-40B4-BE49-F238E27FC236}">
                <a16:creationId xmlns:a16="http://schemas.microsoft.com/office/drawing/2014/main" id="{A2C83A18-1A10-437E-B533-F0DA4E12E9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51" name="Freeform 139">
            <a:extLst>
              <a:ext uri="{FF2B5EF4-FFF2-40B4-BE49-F238E27FC236}">
                <a16:creationId xmlns:a16="http://schemas.microsoft.com/office/drawing/2014/main" id="{1C23FC99-F241-4B18-B32C-08B4AD20E621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52" name="Freeform 140">
            <a:extLst>
              <a:ext uri="{FF2B5EF4-FFF2-40B4-BE49-F238E27FC236}">
                <a16:creationId xmlns:a16="http://schemas.microsoft.com/office/drawing/2014/main" id="{2AA0DA1F-ABBC-4564-B124-DE05A9DA2F8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53" name="Freeform 141">
            <a:extLst>
              <a:ext uri="{FF2B5EF4-FFF2-40B4-BE49-F238E27FC236}">
                <a16:creationId xmlns:a16="http://schemas.microsoft.com/office/drawing/2014/main" id="{DC4E0B61-DC07-4B49-BD69-4306E3576CF1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54" name="Freeform 142">
            <a:extLst>
              <a:ext uri="{FF2B5EF4-FFF2-40B4-BE49-F238E27FC236}">
                <a16:creationId xmlns:a16="http://schemas.microsoft.com/office/drawing/2014/main" id="{31126596-67EA-42EB-9B02-F31E07D26E8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55" name="Oval 143">
            <a:extLst>
              <a:ext uri="{FF2B5EF4-FFF2-40B4-BE49-F238E27FC236}">
                <a16:creationId xmlns:a16="http://schemas.microsoft.com/office/drawing/2014/main" id="{9E5218AF-9EF6-4CCF-9F19-6E1E5F5CB1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56" name="Oval 144">
            <a:extLst>
              <a:ext uri="{FF2B5EF4-FFF2-40B4-BE49-F238E27FC236}">
                <a16:creationId xmlns:a16="http://schemas.microsoft.com/office/drawing/2014/main" id="{F5F35867-BB77-42FC-AD78-6B5B689732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57" name="Oval 145">
            <a:extLst>
              <a:ext uri="{FF2B5EF4-FFF2-40B4-BE49-F238E27FC236}">
                <a16:creationId xmlns:a16="http://schemas.microsoft.com/office/drawing/2014/main" id="{11CA1797-D391-41DC-A6A9-CDFF6C4AAD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58" name="Freeform 146">
            <a:extLst>
              <a:ext uri="{FF2B5EF4-FFF2-40B4-BE49-F238E27FC236}">
                <a16:creationId xmlns:a16="http://schemas.microsoft.com/office/drawing/2014/main" id="{D23E98E6-0753-48FD-B766-CD64351789B1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59" name="Oval 147">
            <a:extLst>
              <a:ext uri="{FF2B5EF4-FFF2-40B4-BE49-F238E27FC236}">
                <a16:creationId xmlns:a16="http://schemas.microsoft.com/office/drawing/2014/main" id="{03B68971-F77A-4BF5-96D9-8BB979AA25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0" name="Oval 148">
            <a:extLst>
              <a:ext uri="{FF2B5EF4-FFF2-40B4-BE49-F238E27FC236}">
                <a16:creationId xmlns:a16="http://schemas.microsoft.com/office/drawing/2014/main" id="{99005061-D7B1-42EB-AA97-0940613E5A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1" name="Oval 149">
            <a:extLst>
              <a:ext uri="{FF2B5EF4-FFF2-40B4-BE49-F238E27FC236}">
                <a16:creationId xmlns:a16="http://schemas.microsoft.com/office/drawing/2014/main" id="{DF91A3C8-4079-4901-A428-EB4C76F24C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2" name="Line 150">
            <a:extLst>
              <a:ext uri="{FF2B5EF4-FFF2-40B4-BE49-F238E27FC236}">
                <a16:creationId xmlns:a16="http://schemas.microsoft.com/office/drawing/2014/main" id="{810106DA-C56A-4948-86CD-169C703A19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63" name="Oval 151">
            <a:extLst>
              <a:ext uri="{FF2B5EF4-FFF2-40B4-BE49-F238E27FC236}">
                <a16:creationId xmlns:a16="http://schemas.microsoft.com/office/drawing/2014/main" id="{06530934-9DA2-41F4-B7CD-B829812F88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4" name="Oval 152">
            <a:extLst>
              <a:ext uri="{FF2B5EF4-FFF2-40B4-BE49-F238E27FC236}">
                <a16:creationId xmlns:a16="http://schemas.microsoft.com/office/drawing/2014/main" id="{523DF40A-AC71-4A83-B248-38717F92F4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5" name="Oval 153">
            <a:extLst>
              <a:ext uri="{FF2B5EF4-FFF2-40B4-BE49-F238E27FC236}">
                <a16:creationId xmlns:a16="http://schemas.microsoft.com/office/drawing/2014/main" id="{47338765-7333-4FB0-B006-0DF95B30AE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66" name="Freeform 154">
            <a:extLst>
              <a:ext uri="{FF2B5EF4-FFF2-40B4-BE49-F238E27FC236}">
                <a16:creationId xmlns:a16="http://schemas.microsoft.com/office/drawing/2014/main" id="{562E9D04-27F1-448F-997E-B3B15EACD26E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67" name="Line 155">
            <a:extLst>
              <a:ext uri="{FF2B5EF4-FFF2-40B4-BE49-F238E27FC236}">
                <a16:creationId xmlns:a16="http://schemas.microsoft.com/office/drawing/2014/main" id="{81D40FD0-5526-4B64-9F64-4CD72F3B50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68" name="Line 156">
            <a:extLst>
              <a:ext uri="{FF2B5EF4-FFF2-40B4-BE49-F238E27FC236}">
                <a16:creationId xmlns:a16="http://schemas.microsoft.com/office/drawing/2014/main" id="{02153085-4710-4DDC-912A-9C2811038E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69" name="Line 157">
            <a:extLst>
              <a:ext uri="{FF2B5EF4-FFF2-40B4-BE49-F238E27FC236}">
                <a16:creationId xmlns:a16="http://schemas.microsoft.com/office/drawing/2014/main" id="{7DE983DD-CF08-4E30-ACD2-094DE49E60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0" name="Freeform 158">
            <a:extLst>
              <a:ext uri="{FF2B5EF4-FFF2-40B4-BE49-F238E27FC236}">
                <a16:creationId xmlns:a16="http://schemas.microsoft.com/office/drawing/2014/main" id="{64A73569-9DB0-4463-BD8F-94546FC96CB6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1" name="Freeform 159">
            <a:extLst>
              <a:ext uri="{FF2B5EF4-FFF2-40B4-BE49-F238E27FC236}">
                <a16:creationId xmlns:a16="http://schemas.microsoft.com/office/drawing/2014/main" id="{60FE416D-80DE-4303-8472-A351F621C80F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2" name="Line 160">
            <a:extLst>
              <a:ext uri="{FF2B5EF4-FFF2-40B4-BE49-F238E27FC236}">
                <a16:creationId xmlns:a16="http://schemas.microsoft.com/office/drawing/2014/main" id="{60AF5010-FC5A-4CF8-B0BF-0253D3DFAA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3" name="Line 161">
            <a:extLst>
              <a:ext uri="{FF2B5EF4-FFF2-40B4-BE49-F238E27FC236}">
                <a16:creationId xmlns:a16="http://schemas.microsoft.com/office/drawing/2014/main" id="{C2E4086C-E899-4996-87BF-CEE19B37DC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4" name="Line 162">
            <a:extLst>
              <a:ext uri="{FF2B5EF4-FFF2-40B4-BE49-F238E27FC236}">
                <a16:creationId xmlns:a16="http://schemas.microsoft.com/office/drawing/2014/main" id="{D75DCEF4-B1B5-4073-B06E-18C708B9A0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5" name="Freeform 163">
            <a:extLst>
              <a:ext uri="{FF2B5EF4-FFF2-40B4-BE49-F238E27FC236}">
                <a16:creationId xmlns:a16="http://schemas.microsoft.com/office/drawing/2014/main" id="{6E79C86F-D4CB-4B16-9A7B-158C74538B56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6" name="Line 164">
            <a:extLst>
              <a:ext uri="{FF2B5EF4-FFF2-40B4-BE49-F238E27FC236}">
                <a16:creationId xmlns:a16="http://schemas.microsoft.com/office/drawing/2014/main" id="{AD096DA0-8FA2-4390-93B7-8C771DD061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7" name="Freeform 165">
            <a:extLst>
              <a:ext uri="{FF2B5EF4-FFF2-40B4-BE49-F238E27FC236}">
                <a16:creationId xmlns:a16="http://schemas.microsoft.com/office/drawing/2014/main" id="{D17B81D6-1D28-49C5-91C5-43C1D6BFE3BA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8" name="Freeform 166">
            <a:extLst>
              <a:ext uri="{FF2B5EF4-FFF2-40B4-BE49-F238E27FC236}">
                <a16:creationId xmlns:a16="http://schemas.microsoft.com/office/drawing/2014/main" id="{B458B037-46DB-4F8A-8DBA-CFED3C93CC7C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79" name="Freeform 167">
            <a:extLst>
              <a:ext uri="{FF2B5EF4-FFF2-40B4-BE49-F238E27FC236}">
                <a16:creationId xmlns:a16="http://schemas.microsoft.com/office/drawing/2014/main" id="{1CD7FF10-DDEE-43BA-B3FF-796B5A3AF169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80" name="Freeform 168">
            <a:extLst>
              <a:ext uri="{FF2B5EF4-FFF2-40B4-BE49-F238E27FC236}">
                <a16:creationId xmlns:a16="http://schemas.microsoft.com/office/drawing/2014/main" id="{0F2FFA9B-B7FF-4AD2-A097-AC5C9F7704FF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81" name="Oval 169">
            <a:extLst>
              <a:ext uri="{FF2B5EF4-FFF2-40B4-BE49-F238E27FC236}">
                <a16:creationId xmlns:a16="http://schemas.microsoft.com/office/drawing/2014/main" id="{578B1C98-3D27-4DE3-AFE2-F70272F06E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2" name="Oval 170">
            <a:extLst>
              <a:ext uri="{FF2B5EF4-FFF2-40B4-BE49-F238E27FC236}">
                <a16:creationId xmlns:a16="http://schemas.microsoft.com/office/drawing/2014/main" id="{DBBFF2F5-9158-4F27-BCA4-B6E52B6F506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3" name="Oval 171">
            <a:extLst>
              <a:ext uri="{FF2B5EF4-FFF2-40B4-BE49-F238E27FC236}">
                <a16:creationId xmlns:a16="http://schemas.microsoft.com/office/drawing/2014/main" id="{804F130F-5C61-4A09-AA4C-58ECA83F00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4" name="Oval 172">
            <a:extLst>
              <a:ext uri="{FF2B5EF4-FFF2-40B4-BE49-F238E27FC236}">
                <a16:creationId xmlns:a16="http://schemas.microsoft.com/office/drawing/2014/main" id="{55D687DB-F8D5-47F1-8B27-3CE4310183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5" name="Oval 173">
            <a:extLst>
              <a:ext uri="{FF2B5EF4-FFF2-40B4-BE49-F238E27FC236}">
                <a16:creationId xmlns:a16="http://schemas.microsoft.com/office/drawing/2014/main" id="{8C2DC48D-F21B-4F61-A5F4-C49FE8087E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6" name="Oval 174">
            <a:extLst>
              <a:ext uri="{FF2B5EF4-FFF2-40B4-BE49-F238E27FC236}">
                <a16:creationId xmlns:a16="http://schemas.microsoft.com/office/drawing/2014/main" id="{00565CCE-30D3-47FA-B86E-3F3B3994A9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7" name="Oval 175">
            <a:extLst>
              <a:ext uri="{FF2B5EF4-FFF2-40B4-BE49-F238E27FC236}">
                <a16:creationId xmlns:a16="http://schemas.microsoft.com/office/drawing/2014/main" id="{35001611-5954-43AF-8F83-F9004AF429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8" name="Oval 176">
            <a:extLst>
              <a:ext uri="{FF2B5EF4-FFF2-40B4-BE49-F238E27FC236}">
                <a16:creationId xmlns:a16="http://schemas.microsoft.com/office/drawing/2014/main" id="{9723AE15-0639-4ECF-9ECC-9222701425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89" name="Oval 177">
            <a:extLst>
              <a:ext uri="{FF2B5EF4-FFF2-40B4-BE49-F238E27FC236}">
                <a16:creationId xmlns:a16="http://schemas.microsoft.com/office/drawing/2014/main" id="{93D6C446-E643-4A95-9990-411CB55BF8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90" name="Oval 178">
            <a:extLst>
              <a:ext uri="{FF2B5EF4-FFF2-40B4-BE49-F238E27FC236}">
                <a16:creationId xmlns:a16="http://schemas.microsoft.com/office/drawing/2014/main" id="{C83A7313-CC63-487F-ADF7-1616BFF252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91" name="Oval 179">
            <a:extLst>
              <a:ext uri="{FF2B5EF4-FFF2-40B4-BE49-F238E27FC236}">
                <a16:creationId xmlns:a16="http://schemas.microsoft.com/office/drawing/2014/main" id="{AD3F5F05-DDF4-4A0D-8A24-4518C9345AA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92" name="Oval 180">
            <a:extLst>
              <a:ext uri="{FF2B5EF4-FFF2-40B4-BE49-F238E27FC236}">
                <a16:creationId xmlns:a16="http://schemas.microsoft.com/office/drawing/2014/main" id="{2E734621-B2A3-4F12-A7DC-7EB3870674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93" name="Oval 181">
            <a:extLst>
              <a:ext uri="{FF2B5EF4-FFF2-40B4-BE49-F238E27FC236}">
                <a16:creationId xmlns:a16="http://schemas.microsoft.com/office/drawing/2014/main" id="{5D03C7E8-1207-4D73-9888-3F1D9B6CE9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294" name="Freeform 182">
            <a:extLst>
              <a:ext uri="{FF2B5EF4-FFF2-40B4-BE49-F238E27FC236}">
                <a16:creationId xmlns:a16="http://schemas.microsoft.com/office/drawing/2014/main" id="{F6579065-99C4-4B94-9BF4-F69789CC6BBD}"/>
              </a:ext>
            </a:extLst>
          </p:cNvPr>
          <p:cNvSpPr>
            <a:spLocks/>
          </p:cNvSpPr>
          <p:nvPr/>
        </p:nvSpPr>
        <p:spPr bwMode="auto">
          <a:xfrm>
            <a:off x="7118350" y="4159250"/>
            <a:ext cx="279400" cy="127000"/>
          </a:xfrm>
          <a:custGeom>
            <a:avLst/>
            <a:gdLst>
              <a:gd name="T0" fmla="*/ 0 w 176"/>
              <a:gd name="T1" fmla="*/ 0 h 80"/>
              <a:gd name="T2" fmla="*/ 176 w 176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80">
                <a:moveTo>
                  <a:pt x="0" y="0"/>
                </a:moveTo>
                <a:lnTo>
                  <a:pt x="176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4295" name="Text Box 183">
            <a:extLst>
              <a:ext uri="{FF2B5EF4-FFF2-40B4-BE49-F238E27FC236}">
                <a16:creationId xmlns:a16="http://schemas.microsoft.com/office/drawing/2014/main" id="{A5B7FF72-7CF7-4123-8C98-AD3B7AD1769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4296" name="Freeform 184">
            <a:extLst>
              <a:ext uri="{FF2B5EF4-FFF2-40B4-BE49-F238E27FC236}">
                <a16:creationId xmlns:a16="http://schemas.microsoft.com/office/drawing/2014/main" id="{726CA72D-9D3E-4982-8A06-B9BB1729A7BE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97" name="Freeform 185">
            <a:extLst>
              <a:ext uri="{FF2B5EF4-FFF2-40B4-BE49-F238E27FC236}">
                <a16:creationId xmlns:a16="http://schemas.microsoft.com/office/drawing/2014/main" id="{A5AA69B1-7C42-4225-8DAE-4952A3B8E9FE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98" name="Freeform 186">
            <a:extLst>
              <a:ext uri="{FF2B5EF4-FFF2-40B4-BE49-F238E27FC236}">
                <a16:creationId xmlns:a16="http://schemas.microsoft.com/office/drawing/2014/main" id="{5E9D30C5-01B5-4E24-ADA2-EB895F99B996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299" name="Freeform 187">
            <a:extLst>
              <a:ext uri="{FF2B5EF4-FFF2-40B4-BE49-F238E27FC236}">
                <a16:creationId xmlns:a16="http://schemas.microsoft.com/office/drawing/2014/main" id="{DD47C983-EB55-4B99-BBBE-F22B5C149498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0" name="Freeform 188">
            <a:extLst>
              <a:ext uri="{FF2B5EF4-FFF2-40B4-BE49-F238E27FC236}">
                <a16:creationId xmlns:a16="http://schemas.microsoft.com/office/drawing/2014/main" id="{CA6D7EA2-543B-49C1-9D77-1327E6C856C5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1" name="Freeform 189">
            <a:extLst>
              <a:ext uri="{FF2B5EF4-FFF2-40B4-BE49-F238E27FC236}">
                <a16:creationId xmlns:a16="http://schemas.microsoft.com/office/drawing/2014/main" id="{1B5A8641-8085-45F3-AE14-433CCE8DB325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2" name="Freeform 190">
            <a:extLst>
              <a:ext uri="{FF2B5EF4-FFF2-40B4-BE49-F238E27FC236}">
                <a16:creationId xmlns:a16="http://schemas.microsoft.com/office/drawing/2014/main" id="{8EF73290-D99A-47E0-AA72-4E918B47D490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3" name="Freeform 191">
            <a:extLst>
              <a:ext uri="{FF2B5EF4-FFF2-40B4-BE49-F238E27FC236}">
                <a16:creationId xmlns:a16="http://schemas.microsoft.com/office/drawing/2014/main" id="{818DD370-48A3-488C-B93F-E69B34AF98A0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4" name="Freeform 192">
            <a:extLst>
              <a:ext uri="{FF2B5EF4-FFF2-40B4-BE49-F238E27FC236}">
                <a16:creationId xmlns:a16="http://schemas.microsoft.com/office/drawing/2014/main" id="{704AA2C2-102F-4CB3-ABBF-10393A1D229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5" name="Oval 193">
            <a:extLst>
              <a:ext uri="{FF2B5EF4-FFF2-40B4-BE49-F238E27FC236}">
                <a16:creationId xmlns:a16="http://schemas.microsoft.com/office/drawing/2014/main" id="{5E6431AF-B2FD-471B-90C8-C891A9F0D7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06" name="Oval 194">
            <a:extLst>
              <a:ext uri="{FF2B5EF4-FFF2-40B4-BE49-F238E27FC236}">
                <a16:creationId xmlns:a16="http://schemas.microsoft.com/office/drawing/2014/main" id="{166278EB-69B0-407B-9C1A-FF213D1F86A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07" name="Text Box 195">
            <a:extLst>
              <a:ext uri="{FF2B5EF4-FFF2-40B4-BE49-F238E27FC236}">
                <a16:creationId xmlns:a16="http://schemas.microsoft.com/office/drawing/2014/main" id="{CA6F53CE-B112-4CA1-8F47-5D83FAC2823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4308" name="Line 196">
            <a:extLst>
              <a:ext uri="{FF2B5EF4-FFF2-40B4-BE49-F238E27FC236}">
                <a16:creationId xmlns:a16="http://schemas.microsoft.com/office/drawing/2014/main" id="{7B7BDD2E-0347-45B1-A17D-E6DFF27079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09" name="Oval 197">
            <a:extLst>
              <a:ext uri="{FF2B5EF4-FFF2-40B4-BE49-F238E27FC236}">
                <a16:creationId xmlns:a16="http://schemas.microsoft.com/office/drawing/2014/main" id="{3762788C-2DD3-4940-97CF-78DC68235E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10" name="Oval 198">
            <a:extLst>
              <a:ext uri="{FF2B5EF4-FFF2-40B4-BE49-F238E27FC236}">
                <a16:creationId xmlns:a16="http://schemas.microsoft.com/office/drawing/2014/main" id="{007A9D73-001B-4C85-A820-CC723FD6F58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11" name="Text Box 199">
            <a:extLst>
              <a:ext uri="{FF2B5EF4-FFF2-40B4-BE49-F238E27FC236}">
                <a16:creationId xmlns:a16="http://schemas.microsoft.com/office/drawing/2014/main" id="{50F74EC6-16EE-4BE2-AE0A-A84A4A3138B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4312" name="Line 200">
            <a:extLst>
              <a:ext uri="{FF2B5EF4-FFF2-40B4-BE49-F238E27FC236}">
                <a16:creationId xmlns:a16="http://schemas.microsoft.com/office/drawing/2014/main" id="{BF040996-C092-4DA3-9DC5-DEFE2269D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3" name="Freeform 201">
            <a:extLst>
              <a:ext uri="{FF2B5EF4-FFF2-40B4-BE49-F238E27FC236}">
                <a16:creationId xmlns:a16="http://schemas.microsoft.com/office/drawing/2014/main" id="{40FE3847-D840-4026-841B-D71F24B7AD94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4" name="Freeform 202">
            <a:extLst>
              <a:ext uri="{FF2B5EF4-FFF2-40B4-BE49-F238E27FC236}">
                <a16:creationId xmlns:a16="http://schemas.microsoft.com/office/drawing/2014/main" id="{FC9753AF-063F-4F34-8FA7-2C50A0A4E3BE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5" name="Freeform 203">
            <a:extLst>
              <a:ext uri="{FF2B5EF4-FFF2-40B4-BE49-F238E27FC236}">
                <a16:creationId xmlns:a16="http://schemas.microsoft.com/office/drawing/2014/main" id="{6B226640-2077-4506-A8C4-117311EDB818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6" name="Freeform 204">
            <a:extLst>
              <a:ext uri="{FF2B5EF4-FFF2-40B4-BE49-F238E27FC236}">
                <a16:creationId xmlns:a16="http://schemas.microsoft.com/office/drawing/2014/main" id="{5188C1BF-4900-4053-856B-DE04F39CCB79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7" name="Freeform 205">
            <a:extLst>
              <a:ext uri="{FF2B5EF4-FFF2-40B4-BE49-F238E27FC236}">
                <a16:creationId xmlns:a16="http://schemas.microsoft.com/office/drawing/2014/main" id="{2696D616-6E05-43BB-A5BF-B1C2E80BBC73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8" name="Freeform 206">
            <a:extLst>
              <a:ext uri="{FF2B5EF4-FFF2-40B4-BE49-F238E27FC236}">
                <a16:creationId xmlns:a16="http://schemas.microsoft.com/office/drawing/2014/main" id="{8DD70901-BC8F-40BC-B24D-676C8161FB09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19" name="Freeform 207">
            <a:extLst>
              <a:ext uri="{FF2B5EF4-FFF2-40B4-BE49-F238E27FC236}">
                <a16:creationId xmlns:a16="http://schemas.microsoft.com/office/drawing/2014/main" id="{237F82F1-4E73-4C45-AEC0-B20E0B48FD6B}"/>
              </a:ext>
            </a:extLst>
          </p:cNvPr>
          <p:cNvSpPr>
            <a:spLocks/>
          </p:cNvSpPr>
          <p:nvPr/>
        </p:nvSpPr>
        <p:spPr bwMode="auto">
          <a:xfrm>
            <a:off x="7439025" y="3382963"/>
            <a:ext cx="196850" cy="207962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1" name="Freeform 209">
            <a:extLst>
              <a:ext uri="{FF2B5EF4-FFF2-40B4-BE49-F238E27FC236}">
                <a16:creationId xmlns:a16="http://schemas.microsoft.com/office/drawing/2014/main" id="{85449476-805D-4CDA-9D53-464B8E207C4E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2" name="Freeform 210">
            <a:extLst>
              <a:ext uri="{FF2B5EF4-FFF2-40B4-BE49-F238E27FC236}">
                <a16:creationId xmlns:a16="http://schemas.microsoft.com/office/drawing/2014/main" id="{EEA47A5E-92AA-48E7-BFC2-C88FA1722FB0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3" name="Freeform 211">
            <a:extLst>
              <a:ext uri="{FF2B5EF4-FFF2-40B4-BE49-F238E27FC236}">
                <a16:creationId xmlns:a16="http://schemas.microsoft.com/office/drawing/2014/main" id="{C95A6CE8-ECB7-4B53-85B3-FA0FC2057384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4" name="Freeform 212">
            <a:extLst>
              <a:ext uri="{FF2B5EF4-FFF2-40B4-BE49-F238E27FC236}">
                <a16:creationId xmlns:a16="http://schemas.microsoft.com/office/drawing/2014/main" id="{0D592B44-6CAC-43A9-9B1C-EFEF20039F68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5" name="Freeform 213">
            <a:extLst>
              <a:ext uri="{FF2B5EF4-FFF2-40B4-BE49-F238E27FC236}">
                <a16:creationId xmlns:a16="http://schemas.microsoft.com/office/drawing/2014/main" id="{3227547A-0D8E-496C-B011-9C655FEA4997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6" name="Text Box 214">
            <a:extLst>
              <a:ext uri="{FF2B5EF4-FFF2-40B4-BE49-F238E27FC236}">
                <a16:creationId xmlns:a16="http://schemas.microsoft.com/office/drawing/2014/main" id="{463E92CC-D634-4322-ACFE-8D251A91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4327" name="Freeform 215">
            <a:extLst>
              <a:ext uri="{FF2B5EF4-FFF2-40B4-BE49-F238E27FC236}">
                <a16:creationId xmlns:a16="http://schemas.microsoft.com/office/drawing/2014/main" id="{72DBD134-EF22-4362-947B-325823EEB86B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8" name="Freeform 216">
            <a:extLst>
              <a:ext uri="{FF2B5EF4-FFF2-40B4-BE49-F238E27FC236}">
                <a16:creationId xmlns:a16="http://schemas.microsoft.com/office/drawing/2014/main" id="{47045B21-1CDA-4B41-A5C7-2EE65F342796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29" name="Text Box 217">
            <a:extLst>
              <a:ext uri="{FF2B5EF4-FFF2-40B4-BE49-F238E27FC236}">
                <a16:creationId xmlns:a16="http://schemas.microsoft.com/office/drawing/2014/main" id="{93607C59-B447-4C3F-B9B8-879423350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4330" name="Freeform 218">
            <a:extLst>
              <a:ext uri="{FF2B5EF4-FFF2-40B4-BE49-F238E27FC236}">
                <a16:creationId xmlns:a16="http://schemas.microsoft.com/office/drawing/2014/main" id="{CAEC74DB-0387-45B6-B02D-B78885AF3FD1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31" name="Text Box 219">
            <a:extLst>
              <a:ext uri="{FF2B5EF4-FFF2-40B4-BE49-F238E27FC236}">
                <a16:creationId xmlns:a16="http://schemas.microsoft.com/office/drawing/2014/main" id="{6FCC68F1-BE29-410F-8BED-078D525C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4332" name="Oval 220">
            <a:extLst>
              <a:ext uri="{FF2B5EF4-FFF2-40B4-BE49-F238E27FC236}">
                <a16:creationId xmlns:a16="http://schemas.microsoft.com/office/drawing/2014/main" id="{0DC8A84F-7B1C-426E-A735-EE831DCC0A0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33" name="Text Box 221">
            <a:extLst>
              <a:ext uri="{FF2B5EF4-FFF2-40B4-BE49-F238E27FC236}">
                <a16:creationId xmlns:a16="http://schemas.microsoft.com/office/drawing/2014/main" id="{27A668BF-0612-4AA0-9D96-C4C0B86C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4334" name="Freeform 222">
            <a:extLst>
              <a:ext uri="{FF2B5EF4-FFF2-40B4-BE49-F238E27FC236}">
                <a16:creationId xmlns:a16="http://schemas.microsoft.com/office/drawing/2014/main" id="{7DFF027C-1622-4C2D-A128-4EDCFC599228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4335" name="Freeform 223">
            <a:extLst>
              <a:ext uri="{FF2B5EF4-FFF2-40B4-BE49-F238E27FC236}">
                <a16:creationId xmlns:a16="http://schemas.microsoft.com/office/drawing/2014/main" id="{7203EA00-20D4-4D41-85CF-253A52D62F11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36" name="Text Box 224">
            <a:extLst>
              <a:ext uri="{FF2B5EF4-FFF2-40B4-BE49-F238E27FC236}">
                <a16:creationId xmlns:a16="http://schemas.microsoft.com/office/drawing/2014/main" id="{0D39FB49-9F38-43CF-A6B8-535894601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4337" name="Freeform 225">
            <a:extLst>
              <a:ext uri="{FF2B5EF4-FFF2-40B4-BE49-F238E27FC236}">
                <a16:creationId xmlns:a16="http://schemas.microsoft.com/office/drawing/2014/main" id="{075E579A-7A59-4CA7-91BC-BE59AC5EEA70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38" name="Oval 226">
            <a:extLst>
              <a:ext uri="{FF2B5EF4-FFF2-40B4-BE49-F238E27FC236}">
                <a16:creationId xmlns:a16="http://schemas.microsoft.com/office/drawing/2014/main" id="{4EB36959-E6CF-4010-86D2-0A222F852F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39" name="Oval 227">
            <a:extLst>
              <a:ext uri="{FF2B5EF4-FFF2-40B4-BE49-F238E27FC236}">
                <a16:creationId xmlns:a16="http://schemas.microsoft.com/office/drawing/2014/main" id="{42CFF403-6C5B-421E-BFD8-14D70B20AE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4340" name="Freeform 228">
            <a:extLst>
              <a:ext uri="{FF2B5EF4-FFF2-40B4-BE49-F238E27FC236}">
                <a16:creationId xmlns:a16="http://schemas.microsoft.com/office/drawing/2014/main" id="{CFB6AB97-366D-4B91-867F-FD2F0B391B88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41" name="Freeform 229">
            <a:extLst>
              <a:ext uri="{FF2B5EF4-FFF2-40B4-BE49-F238E27FC236}">
                <a16:creationId xmlns:a16="http://schemas.microsoft.com/office/drawing/2014/main" id="{0D9BF748-1F5A-4C48-A528-BB0C938A5DFD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42" name="Text Box 230">
            <a:extLst>
              <a:ext uri="{FF2B5EF4-FFF2-40B4-BE49-F238E27FC236}">
                <a16:creationId xmlns:a16="http://schemas.microsoft.com/office/drawing/2014/main" id="{4FED890C-6C90-4272-B073-414F8DD01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4343" name="Freeform 231">
            <a:extLst>
              <a:ext uri="{FF2B5EF4-FFF2-40B4-BE49-F238E27FC236}">
                <a16:creationId xmlns:a16="http://schemas.microsoft.com/office/drawing/2014/main" id="{7AC71876-F87B-4D60-92E4-501913BCE24C}"/>
              </a:ext>
            </a:extLst>
          </p:cNvPr>
          <p:cNvSpPr>
            <a:spLocks/>
          </p:cNvSpPr>
          <p:nvPr/>
        </p:nvSpPr>
        <p:spPr bwMode="auto">
          <a:xfrm>
            <a:off x="6877050" y="3968751"/>
            <a:ext cx="196850" cy="207963"/>
          </a:xfrm>
          <a:custGeom>
            <a:avLst/>
            <a:gdLst>
              <a:gd name="T0" fmla="*/ 124 w 124"/>
              <a:gd name="T1" fmla="*/ 0 h 131"/>
              <a:gd name="T2" fmla="*/ 0 w 124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31">
                <a:moveTo>
                  <a:pt x="124" y="0"/>
                </a:moveTo>
                <a:lnTo>
                  <a:pt x="0" y="131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4345" name="Text Box 233">
            <a:extLst>
              <a:ext uri="{FF2B5EF4-FFF2-40B4-BE49-F238E27FC236}">
                <a16:creationId xmlns:a16="http://schemas.microsoft.com/office/drawing/2014/main" id="{37696972-5658-437B-9D36-52C9B6649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4347" name="Text Box 235">
            <a:extLst>
              <a:ext uri="{FF2B5EF4-FFF2-40B4-BE49-F238E27FC236}">
                <a16:creationId xmlns:a16="http://schemas.microsoft.com/office/drawing/2014/main" id="{FFBEA87F-563D-4187-A9C3-423B63A2C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34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</a:t>
            </a:r>
          </a:p>
        </p:txBody>
      </p:sp>
      <p:sp>
        <p:nvSpPr>
          <p:cNvPr id="1114348" name="Text Box 236">
            <a:extLst>
              <a:ext uri="{FF2B5EF4-FFF2-40B4-BE49-F238E27FC236}">
                <a16:creationId xmlns:a16="http://schemas.microsoft.com/office/drawing/2014/main" id="{B3B6B162-D2ED-42CF-A3BA-11A7E1E2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4349" name="Freeform 237">
            <a:extLst>
              <a:ext uri="{FF2B5EF4-FFF2-40B4-BE49-F238E27FC236}">
                <a16:creationId xmlns:a16="http://schemas.microsoft.com/office/drawing/2014/main" id="{FC940E1A-E2B7-471C-876D-F5157103D8B8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446D6-43F1-4CA4-A0CB-8384F0D9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7" name="Rectangle 7">
            <a:extLst>
              <a:ext uri="{FF2B5EF4-FFF2-40B4-BE49-F238E27FC236}">
                <a16:creationId xmlns:a16="http://schemas.microsoft.com/office/drawing/2014/main" id="{958A3DA3-7DA7-479A-97B9-006EF8C0DE58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8616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Freeform 2">
            <a:extLst>
              <a:ext uri="{FF2B5EF4-FFF2-40B4-BE49-F238E27FC236}">
                <a16:creationId xmlns:a16="http://schemas.microsoft.com/office/drawing/2014/main" id="{0336D877-1161-40F9-9486-C12B76560170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5139" name="Freeform 3">
            <a:extLst>
              <a:ext uri="{FF2B5EF4-FFF2-40B4-BE49-F238E27FC236}">
                <a16:creationId xmlns:a16="http://schemas.microsoft.com/office/drawing/2014/main" id="{4B20778C-1A0E-41FF-8F10-5FB7FC249A1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0" name="Line 4">
            <a:extLst>
              <a:ext uri="{FF2B5EF4-FFF2-40B4-BE49-F238E27FC236}">
                <a16:creationId xmlns:a16="http://schemas.microsoft.com/office/drawing/2014/main" id="{57D90DB1-D6E9-4B51-ADEE-2D09EDB87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1" name="Freeform 5">
            <a:extLst>
              <a:ext uri="{FF2B5EF4-FFF2-40B4-BE49-F238E27FC236}">
                <a16:creationId xmlns:a16="http://schemas.microsoft.com/office/drawing/2014/main" id="{552E35F2-C7FB-4FDA-B61D-956F92C293F1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2" name="Freeform 6">
            <a:extLst>
              <a:ext uri="{FF2B5EF4-FFF2-40B4-BE49-F238E27FC236}">
                <a16:creationId xmlns:a16="http://schemas.microsoft.com/office/drawing/2014/main" id="{9DFA1FE1-D7D3-4BD9-8669-C5443DCD86EB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4" name="Freeform 8">
            <a:extLst>
              <a:ext uri="{FF2B5EF4-FFF2-40B4-BE49-F238E27FC236}">
                <a16:creationId xmlns:a16="http://schemas.microsoft.com/office/drawing/2014/main" id="{BE393F70-B0BF-4B2E-813F-07D5E40A358A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1988 w 3552"/>
              <a:gd name="T19" fmla="*/ 1614 h 3174"/>
              <a:gd name="T20" fmla="*/ 1848 w 3552"/>
              <a:gd name="T21" fmla="*/ 1238 h 3174"/>
              <a:gd name="T22" fmla="*/ 1292 w 3552"/>
              <a:gd name="T23" fmla="*/ 1022 h 3174"/>
              <a:gd name="T24" fmla="*/ 877 w 3552"/>
              <a:gd name="T25" fmla="*/ 1430 h 3174"/>
              <a:gd name="T26" fmla="*/ 1280 w 3552"/>
              <a:gd name="T27" fmla="*/ 1034 h 3174"/>
              <a:gd name="T28" fmla="*/ 1392 w 3552"/>
              <a:gd name="T29" fmla="*/ 330 h 3174"/>
              <a:gd name="T30" fmla="*/ 988 w 3552"/>
              <a:gd name="T31" fmla="*/ 550 h 3174"/>
              <a:gd name="T32" fmla="*/ 812 w 3552"/>
              <a:gd name="T33" fmla="*/ 957 h 3174"/>
              <a:gd name="T34" fmla="*/ 402 w 3552"/>
              <a:gd name="T35" fmla="*/ 1313 h 3174"/>
              <a:gd name="T36" fmla="*/ 342 w 3552"/>
              <a:gd name="T37" fmla="*/ 1686 h 3174"/>
              <a:gd name="T38" fmla="*/ 270 w 3552"/>
              <a:gd name="T39" fmla="*/ 2076 h 3174"/>
              <a:gd name="T40" fmla="*/ 420 w 3552"/>
              <a:gd name="T41" fmla="*/ 2592 h 3174"/>
              <a:gd name="T42" fmla="*/ 952 w 3552"/>
              <a:gd name="T43" fmla="*/ 2689 h 3174"/>
              <a:gd name="T44" fmla="*/ 1237 w 3552"/>
              <a:gd name="T45" fmla="*/ 3085 h 3174"/>
              <a:gd name="T46" fmla="*/ 1795 w 3552"/>
              <a:gd name="T47" fmla="*/ 3127 h 3174"/>
              <a:gd name="T48" fmla="*/ 2220 w 3552"/>
              <a:gd name="T49" fmla="*/ 3174 h 3174"/>
              <a:gd name="T50" fmla="*/ 2759 w 3552"/>
              <a:gd name="T51" fmla="*/ 3172 h 3174"/>
              <a:gd name="T52" fmla="*/ 3120 w 3552"/>
              <a:gd name="T53" fmla="*/ 3036 h 3174"/>
              <a:gd name="T54" fmla="*/ 3384 w 3552"/>
              <a:gd name="T55" fmla="*/ 2796 h 3174"/>
              <a:gd name="T56" fmla="*/ 3470 w 3552"/>
              <a:gd name="T57" fmla="*/ 2367 h 3174"/>
              <a:gd name="T58" fmla="*/ 3504 w 3552"/>
              <a:gd name="T59" fmla="*/ 1770 h 3174"/>
              <a:gd name="T60" fmla="*/ 3354 w 3552"/>
              <a:gd name="T61" fmla="*/ 1254 h 3174"/>
              <a:gd name="T62" fmla="*/ 3552 w 3552"/>
              <a:gd name="T63" fmla="*/ 732 h 3174"/>
              <a:gd name="T64" fmla="*/ 3462 w 3552"/>
              <a:gd name="T65" fmla="*/ 408 h 3174"/>
              <a:gd name="T66" fmla="*/ 3054 w 3552"/>
              <a:gd name="T67" fmla="*/ 90 h 3174"/>
              <a:gd name="T68" fmla="*/ 2358 w 3552"/>
              <a:gd name="T69" fmla="*/ 96 h 3174"/>
              <a:gd name="T70" fmla="*/ 1734 w 3552"/>
              <a:gd name="T71" fmla="*/ 0 h 3174"/>
              <a:gd name="T72" fmla="*/ 918 w 3552"/>
              <a:gd name="T73" fmla="*/ 102 h 3174"/>
              <a:gd name="T74" fmla="*/ 150 w 3552"/>
              <a:gd name="T75" fmla="*/ 150 h 3174"/>
              <a:gd name="T76" fmla="*/ 54 w 3552"/>
              <a:gd name="T77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1988" y="1614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5" name="Freeform 9">
            <a:extLst>
              <a:ext uri="{FF2B5EF4-FFF2-40B4-BE49-F238E27FC236}">
                <a16:creationId xmlns:a16="http://schemas.microsoft.com/office/drawing/2014/main" id="{BE1ABA2B-98AD-49D2-9506-CEA69466FCEC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6" name="Freeform 10">
            <a:extLst>
              <a:ext uri="{FF2B5EF4-FFF2-40B4-BE49-F238E27FC236}">
                <a16:creationId xmlns:a16="http://schemas.microsoft.com/office/drawing/2014/main" id="{E622E699-43FD-44B1-B50C-4D8A938BA4AF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7" name="Line 11">
            <a:extLst>
              <a:ext uri="{FF2B5EF4-FFF2-40B4-BE49-F238E27FC236}">
                <a16:creationId xmlns:a16="http://schemas.microsoft.com/office/drawing/2014/main" id="{441BCD3D-2284-472C-BB3C-8D58740756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8" name="Freeform 12">
            <a:extLst>
              <a:ext uri="{FF2B5EF4-FFF2-40B4-BE49-F238E27FC236}">
                <a16:creationId xmlns:a16="http://schemas.microsoft.com/office/drawing/2014/main" id="{1EFEA31E-B03E-41D8-9C9B-94323DB6823A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49" name="Freeform 13">
            <a:extLst>
              <a:ext uri="{FF2B5EF4-FFF2-40B4-BE49-F238E27FC236}">
                <a16:creationId xmlns:a16="http://schemas.microsoft.com/office/drawing/2014/main" id="{C98F087F-6056-446E-BE88-7B3C863F50ED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0" name="Freeform 14">
            <a:extLst>
              <a:ext uri="{FF2B5EF4-FFF2-40B4-BE49-F238E27FC236}">
                <a16:creationId xmlns:a16="http://schemas.microsoft.com/office/drawing/2014/main" id="{03B0147B-B1FA-4528-9312-122BBBAD258E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1" name="Line 15">
            <a:extLst>
              <a:ext uri="{FF2B5EF4-FFF2-40B4-BE49-F238E27FC236}">
                <a16:creationId xmlns:a16="http://schemas.microsoft.com/office/drawing/2014/main" id="{30323348-1DF0-4F07-B4FD-E0123FA86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2" name="Freeform 16">
            <a:extLst>
              <a:ext uri="{FF2B5EF4-FFF2-40B4-BE49-F238E27FC236}">
                <a16:creationId xmlns:a16="http://schemas.microsoft.com/office/drawing/2014/main" id="{A71FFCE6-B217-4B10-BD7A-545EF1A83202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3" name="Freeform 17">
            <a:extLst>
              <a:ext uri="{FF2B5EF4-FFF2-40B4-BE49-F238E27FC236}">
                <a16:creationId xmlns:a16="http://schemas.microsoft.com/office/drawing/2014/main" id="{69D95FDC-21CE-4554-9E67-949EEAF7C0F6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4" name="Line 18">
            <a:extLst>
              <a:ext uri="{FF2B5EF4-FFF2-40B4-BE49-F238E27FC236}">
                <a16:creationId xmlns:a16="http://schemas.microsoft.com/office/drawing/2014/main" id="{AE5ECF2A-1C3A-4D8A-A960-25433988AE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5" name="Line 19">
            <a:extLst>
              <a:ext uri="{FF2B5EF4-FFF2-40B4-BE49-F238E27FC236}">
                <a16:creationId xmlns:a16="http://schemas.microsoft.com/office/drawing/2014/main" id="{A578D9E3-C465-42A3-B179-D899B59112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6" name="Line 20">
            <a:extLst>
              <a:ext uri="{FF2B5EF4-FFF2-40B4-BE49-F238E27FC236}">
                <a16:creationId xmlns:a16="http://schemas.microsoft.com/office/drawing/2014/main" id="{F6C5ACCF-C1BC-469F-9FAA-B0B899886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7" name="Line 21">
            <a:extLst>
              <a:ext uri="{FF2B5EF4-FFF2-40B4-BE49-F238E27FC236}">
                <a16:creationId xmlns:a16="http://schemas.microsoft.com/office/drawing/2014/main" id="{C031D84C-75B2-4157-AE79-351AAF45D8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8" name="Line 22">
            <a:extLst>
              <a:ext uri="{FF2B5EF4-FFF2-40B4-BE49-F238E27FC236}">
                <a16:creationId xmlns:a16="http://schemas.microsoft.com/office/drawing/2014/main" id="{6238290F-2D5E-4ACF-B95B-9338BDC5C6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59" name="Freeform 23">
            <a:extLst>
              <a:ext uri="{FF2B5EF4-FFF2-40B4-BE49-F238E27FC236}">
                <a16:creationId xmlns:a16="http://schemas.microsoft.com/office/drawing/2014/main" id="{E265CE84-D001-4CEB-98CF-CDE58D5A394A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0" name="Line 24">
            <a:extLst>
              <a:ext uri="{FF2B5EF4-FFF2-40B4-BE49-F238E27FC236}">
                <a16:creationId xmlns:a16="http://schemas.microsoft.com/office/drawing/2014/main" id="{B50D6513-792B-4F5D-9FAD-484125D1FA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1" name="Line 25">
            <a:extLst>
              <a:ext uri="{FF2B5EF4-FFF2-40B4-BE49-F238E27FC236}">
                <a16:creationId xmlns:a16="http://schemas.microsoft.com/office/drawing/2014/main" id="{9CB487ED-81F7-4860-9E71-D11A2B8A99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2" name="Line 26">
            <a:extLst>
              <a:ext uri="{FF2B5EF4-FFF2-40B4-BE49-F238E27FC236}">
                <a16:creationId xmlns:a16="http://schemas.microsoft.com/office/drawing/2014/main" id="{5C0DA9E3-D1C6-4E4F-BA8A-E19DC85144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3" name="Line 27">
            <a:extLst>
              <a:ext uri="{FF2B5EF4-FFF2-40B4-BE49-F238E27FC236}">
                <a16:creationId xmlns:a16="http://schemas.microsoft.com/office/drawing/2014/main" id="{E8323053-4C20-47FC-A286-3E1D1424DF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4" name="Freeform 28">
            <a:extLst>
              <a:ext uri="{FF2B5EF4-FFF2-40B4-BE49-F238E27FC236}">
                <a16:creationId xmlns:a16="http://schemas.microsoft.com/office/drawing/2014/main" id="{7833B82E-1D77-4418-B810-08B1ABF1CECA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5" name="Line 29">
            <a:extLst>
              <a:ext uri="{FF2B5EF4-FFF2-40B4-BE49-F238E27FC236}">
                <a16:creationId xmlns:a16="http://schemas.microsoft.com/office/drawing/2014/main" id="{A6E6BD19-6D11-470C-A308-10EF289F8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6" name="Freeform 30">
            <a:extLst>
              <a:ext uri="{FF2B5EF4-FFF2-40B4-BE49-F238E27FC236}">
                <a16:creationId xmlns:a16="http://schemas.microsoft.com/office/drawing/2014/main" id="{4772BAD1-0CE8-4AF9-8FF0-DA5963E8F14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7" name="Line 31">
            <a:extLst>
              <a:ext uri="{FF2B5EF4-FFF2-40B4-BE49-F238E27FC236}">
                <a16:creationId xmlns:a16="http://schemas.microsoft.com/office/drawing/2014/main" id="{AD97A5B0-5EFC-4468-95F0-60F63A53D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8" name="Line 32">
            <a:extLst>
              <a:ext uri="{FF2B5EF4-FFF2-40B4-BE49-F238E27FC236}">
                <a16:creationId xmlns:a16="http://schemas.microsoft.com/office/drawing/2014/main" id="{0141EE23-BCF6-4AA1-BE8A-D045924B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69" name="Freeform 33">
            <a:extLst>
              <a:ext uri="{FF2B5EF4-FFF2-40B4-BE49-F238E27FC236}">
                <a16:creationId xmlns:a16="http://schemas.microsoft.com/office/drawing/2014/main" id="{2D64F43A-D91A-424C-9503-8EDC297EF518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0" name="Line 34">
            <a:extLst>
              <a:ext uri="{FF2B5EF4-FFF2-40B4-BE49-F238E27FC236}">
                <a16:creationId xmlns:a16="http://schemas.microsoft.com/office/drawing/2014/main" id="{FEB3CCC6-FA0D-40E7-AD88-D20CBF0CF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1" name="Freeform 35">
            <a:extLst>
              <a:ext uri="{FF2B5EF4-FFF2-40B4-BE49-F238E27FC236}">
                <a16:creationId xmlns:a16="http://schemas.microsoft.com/office/drawing/2014/main" id="{DD83345A-EFBB-4ABC-B2A5-6220039441CA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2" name="Line 36">
            <a:extLst>
              <a:ext uri="{FF2B5EF4-FFF2-40B4-BE49-F238E27FC236}">
                <a16:creationId xmlns:a16="http://schemas.microsoft.com/office/drawing/2014/main" id="{5D07EE98-A295-44A3-9A41-54CAA46A0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3" name="Line 37">
            <a:extLst>
              <a:ext uri="{FF2B5EF4-FFF2-40B4-BE49-F238E27FC236}">
                <a16:creationId xmlns:a16="http://schemas.microsoft.com/office/drawing/2014/main" id="{13208827-12A7-43A0-99DF-46D9EDAF8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4" name="Line 38">
            <a:extLst>
              <a:ext uri="{FF2B5EF4-FFF2-40B4-BE49-F238E27FC236}">
                <a16:creationId xmlns:a16="http://schemas.microsoft.com/office/drawing/2014/main" id="{B6DCC179-7A71-4D91-AB7A-4B57543B6E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5" name="Line 39">
            <a:extLst>
              <a:ext uri="{FF2B5EF4-FFF2-40B4-BE49-F238E27FC236}">
                <a16:creationId xmlns:a16="http://schemas.microsoft.com/office/drawing/2014/main" id="{FEADC51F-3AA0-4ED9-88EC-0BE783BFA1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6" name="Line 40">
            <a:extLst>
              <a:ext uri="{FF2B5EF4-FFF2-40B4-BE49-F238E27FC236}">
                <a16:creationId xmlns:a16="http://schemas.microsoft.com/office/drawing/2014/main" id="{32D0B4ED-266F-4EBD-A3F5-5B029CD95C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7" name="Freeform 41">
            <a:extLst>
              <a:ext uri="{FF2B5EF4-FFF2-40B4-BE49-F238E27FC236}">
                <a16:creationId xmlns:a16="http://schemas.microsoft.com/office/drawing/2014/main" id="{222FAB6C-FE6D-40AA-85B9-77F70AC0D847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8" name="Line 42">
            <a:extLst>
              <a:ext uri="{FF2B5EF4-FFF2-40B4-BE49-F238E27FC236}">
                <a16:creationId xmlns:a16="http://schemas.microsoft.com/office/drawing/2014/main" id="{22D4EC96-FA77-48EA-9B5B-210A49426E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79" name="Freeform 43">
            <a:extLst>
              <a:ext uri="{FF2B5EF4-FFF2-40B4-BE49-F238E27FC236}">
                <a16:creationId xmlns:a16="http://schemas.microsoft.com/office/drawing/2014/main" id="{D6A5FBF2-CB07-4A65-BF6D-AAA6AA1F1813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0" name="Line 44">
            <a:extLst>
              <a:ext uri="{FF2B5EF4-FFF2-40B4-BE49-F238E27FC236}">
                <a16:creationId xmlns:a16="http://schemas.microsoft.com/office/drawing/2014/main" id="{B67FD046-4171-4E0A-8108-4278EC8AC9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1" name="Line 45">
            <a:extLst>
              <a:ext uri="{FF2B5EF4-FFF2-40B4-BE49-F238E27FC236}">
                <a16:creationId xmlns:a16="http://schemas.microsoft.com/office/drawing/2014/main" id="{EA28E523-41BC-4737-9A44-72BA01C27D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2" name="Line 46">
            <a:extLst>
              <a:ext uri="{FF2B5EF4-FFF2-40B4-BE49-F238E27FC236}">
                <a16:creationId xmlns:a16="http://schemas.microsoft.com/office/drawing/2014/main" id="{84B50F20-509F-49CB-B134-FB5F45867A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3" name="Line 47">
            <a:extLst>
              <a:ext uri="{FF2B5EF4-FFF2-40B4-BE49-F238E27FC236}">
                <a16:creationId xmlns:a16="http://schemas.microsoft.com/office/drawing/2014/main" id="{13E25939-FA11-4D5F-B11B-4504A193C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4" name="Line 48">
            <a:extLst>
              <a:ext uri="{FF2B5EF4-FFF2-40B4-BE49-F238E27FC236}">
                <a16:creationId xmlns:a16="http://schemas.microsoft.com/office/drawing/2014/main" id="{D67B1EBF-836F-4BF4-AEE3-4E6502F10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5" name="Line 49">
            <a:extLst>
              <a:ext uri="{FF2B5EF4-FFF2-40B4-BE49-F238E27FC236}">
                <a16:creationId xmlns:a16="http://schemas.microsoft.com/office/drawing/2014/main" id="{D67BC41E-1CF2-426F-B263-8D30F6591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6" name="Line 50">
            <a:extLst>
              <a:ext uri="{FF2B5EF4-FFF2-40B4-BE49-F238E27FC236}">
                <a16:creationId xmlns:a16="http://schemas.microsoft.com/office/drawing/2014/main" id="{9B012F86-C8F7-491A-BA9D-661D5884D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7" name="Line 51">
            <a:extLst>
              <a:ext uri="{FF2B5EF4-FFF2-40B4-BE49-F238E27FC236}">
                <a16:creationId xmlns:a16="http://schemas.microsoft.com/office/drawing/2014/main" id="{915343F5-E612-4CBC-97DD-7D325127B4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8" name="Freeform 52">
            <a:extLst>
              <a:ext uri="{FF2B5EF4-FFF2-40B4-BE49-F238E27FC236}">
                <a16:creationId xmlns:a16="http://schemas.microsoft.com/office/drawing/2014/main" id="{9B958C6B-315A-4591-8BD6-48224885012A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89" name="Freeform 53">
            <a:extLst>
              <a:ext uri="{FF2B5EF4-FFF2-40B4-BE49-F238E27FC236}">
                <a16:creationId xmlns:a16="http://schemas.microsoft.com/office/drawing/2014/main" id="{456158A9-5126-4E02-826A-FCD38098D3B5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0" name="Line 54">
            <a:extLst>
              <a:ext uri="{FF2B5EF4-FFF2-40B4-BE49-F238E27FC236}">
                <a16:creationId xmlns:a16="http://schemas.microsoft.com/office/drawing/2014/main" id="{75751084-57CC-4BC0-87E9-615268D1D9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1" name="Freeform 55">
            <a:extLst>
              <a:ext uri="{FF2B5EF4-FFF2-40B4-BE49-F238E27FC236}">
                <a16:creationId xmlns:a16="http://schemas.microsoft.com/office/drawing/2014/main" id="{4D5AFFF7-0211-424E-8162-2D3A9AADB8D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2" name="Freeform 56">
            <a:extLst>
              <a:ext uri="{FF2B5EF4-FFF2-40B4-BE49-F238E27FC236}">
                <a16:creationId xmlns:a16="http://schemas.microsoft.com/office/drawing/2014/main" id="{873B0105-2440-4940-9F74-3946DCB1EAA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3" name="Line 57">
            <a:extLst>
              <a:ext uri="{FF2B5EF4-FFF2-40B4-BE49-F238E27FC236}">
                <a16:creationId xmlns:a16="http://schemas.microsoft.com/office/drawing/2014/main" id="{DAA96E3D-DAF5-477F-A474-7BB22B224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4" name="Freeform 58">
            <a:extLst>
              <a:ext uri="{FF2B5EF4-FFF2-40B4-BE49-F238E27FC236}">
                <a16:creationId xmlns:a16="http://schemas.microsoft.com/office/drawing/2014/main" id="{8692F720-51E7-44C1-B4BA-A6D6BB52EF06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5" name="Line 59">
            <a:extLst>
              <a:ext uri="{FF2B5EF4-FFF2-40B4-BE49-F238E27FC236}">
                <a16:creationId xmlns:a16="http://schemas.microsoft.com/office/drawing/2014/main" id="{6509C9E6-4488-4A78-9856-B1AEF68C3D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6" name="Freeform 60">
            <a:extLst>
              <a:ext uri="{FF2B5EF4-FFF2-40B4-BE49-F238E27FC236}">
                <a16:creationId xmlns:a16="http://schemas.microsoft.com/office/drawing/2014/main" id="{9E9BB737-3880-406E-B51C-1A831AB13D2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7" name="Oval 61">
            <a:extLst>
              <a:ext uri="{FF2B5EF4-FFF2-40B4-BE49-F238E27FC236}">
                <a16:creationId xmlns:a16="http://schemas.microsoft.com/office/drawing/2014/main" id="{1FBC0BFF-16C5-4F87-9ED4-21820C6BFD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198" name="Line 62">
            <a:extLst>
              <a:ext uri="{FF2B5EF4-FFF2-40B4-BE49-F238E27FC236}">
                <a16:creationId xmlns:a16="http://schemas.microsoft.com/office/drawing/2014/main" id="{F9603FC5-8248-4BB3-B925-330A1D0900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199" name="Line 63">
            <a:extLst>
              <a:ext uri="{FF2B5EF4-FFF2-40B4-BE49-F238E27FC236}">
                <a16:creationId xmlns:a16="http://schemas.microsoft.com/office/drawing/2014/main" id="{52BAD04A-EC7D-4556-86F1-2EB49C163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0" name="Freeform 64">
            <a:extLst>
              <a:ext uri="{FF2B5EF4-FFF2-40B4-BE49-F238E27FC236}">
                <a16:creationId xmlns:a16="http://schemas.microsoft.com/office/drawing/2014/main" id="{D85DDFDA-8867-442F-902D-4BDB2C8CCED7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1" name="Line 65">
            <a:extLst>
              <a:ext uri="{FF2B5EF4-FFF2-40B4-BE49-F238E27FC236}">
                <a16:creationId xmlns:a16="http://schemas.microsoft.com/office/drawing/2014/main" id="{8EF094D9-9748-4AEE-8E8D-C7299AA20C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2" name="Text Box 66">
            <a:extLst>
              <a:ext uri="{FF2B5EF4-FFF2-40B4-BE49-F238E27FC236}">
                <a16:creationId xmlns:a16="http://schemas.microsoft.com/office/drawing/2014/main" id="{4702FF4C-2347-48AB-814E-C6EAA5733B1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5203" name="Line 67">
            <a:extLst>
              <a:ext uri="{FF2B5EF4-FFF2-40B4-BE49-F238E27FC236}">
                <a16:creationId xmlns:a16="http://schemas.microsoft.com/office/drawing/2014/main" id="{5B632598-FD64-4218-B5DA-3E3EB60A0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4" name="Line 68">
            <a:extLst>
              <a:ext uri="{FF2B5EF4-FFF2-40B4-BE49-F238E27FC236}">
                <a16:creationId xmlns:a16="http://schemas.microsoft.com/office/drawing/2014/main" id="{7975DE0C-A6EF-4090-AEEB-D8D0B6381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5" name="Line 69">
            <a:extLst>
              <a:ext uri="{FF2B5EF4-FFF2-40B4-BE49-F238E27FC236}">
                <a16:creationId xmlns:a16="http://schemas.microsoft.com/office/drawing/2014/main" id="{5C162646-99CA-4585-8429-DFCC83DEC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6" name="Freeform 70">
            <a:extLst>
              <a:ext uri="{FF2B5EF4-FFF2-40B4-BE49-F238E27FC236}">
                <a16:creationId xmlns:a16="http://schemas.microsoft.com/office/drawing/2014/main" id="{6AE1C959-680D-4CE4-BB13-66C2F3D831CE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7" name="Line 71">
            <a:extLst>
              <a:ext uri="{FF2B5EF4-FFF2-40B4-BE49-F238E27FC236}">
                <a16:creationId xmlns:a16="http://schemas.microsoft.com/office/drawing/2014/main" id="{6F0CCFBF-1D2A-42BF-B7ED-2A8F243E6B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8" name="Freeform 72">
            <a:extLst>
              <a:ext uri="{FF2B5EF4-FFF2-40B4-BE49-F238E27FC236}">
                <a16:creationId xmlns:a16="http://schemas.microsoft.com/office/drawing/2014/main" id="{FEF60876-3DE1-4F25-B67A-7612B95938A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09" name="Freeform 73">
            <a:extLst>
              <a:ext uri="{FF2B5EF4-FFF2-40B4-BE49-F238E27FC236}">
                <a16:creationId xmlns:a16="http://schemas.microsoft.com/office/drawing/2014/main" id="{ADEC3FF6-D337-4A48-ABD2-58033884FE5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0" name="Freeform 74">
            <a:extLst>
              <a:ext uri="{FF2B5EF4-FFF2-40B4-BE49-F238E27FC236}">
                <a16:creationId xmlns:a16="http://schemas.microsoft.com/office/drawing/2014/main" id="{3887117A-112F-47EE-8C3B-28B33C199E42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1" name="Freeform 75">
            <a:extLst>
              <a:ext uri="{FF2B5EF4-FFF2-40B4-BE49-F238E27FC236}">
                <a16:creationId xmlns:a16="http://schemas.microsoft.com/office/drawing/2014/main" id="{3633B6F0-7CA2-4107-A413-F5A034C1F51F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2" name="Freeform 76">
            <a:extLst>
              <a:ext uri="{FF2B5EF4-FFF2-40B4-BE49-F238E27FC236}">
                <a16:creationId xmlns:a16="http://schemas.microsoft.com/office/drawing/2014/main" id="{435C7A2D-E327-47EC-BD8D-6BB588D54A5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3" name="Oval 77">
            <a:extLst>
              <a:ext uri="{FF2B5EF4-FFF2-40B4-BE49-F238E27FC236}">
                <a16:creationId xmlns:a16="http://schemas.microsoft.com/office/drawing/2014/main" id="{AB6ABAFC-CCD8-4CF2-9417-6FEBFCEC51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14" name="Line 78">
            <a:extLst>
              <a:ext uri="{FF2B5EF4-FFF2-40B4-BE49-F238E27FC236}">
                <a16:creationId xmlns:a16="http://schemas.microsoft.com/office/drawing/2014/main" id="{E1658FD6-2D64-4510-94B8-6C9767DF1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5" name="Line 79">
            <a:extLst>
              <a:ext uri="{FF2B5EF4-FFF2-40B4-BE49-F238E27FC236}">
                <a16:creationId xmlns:a16="http://schemas.microsoft.com/office/drawing/2014/main" id="{0914A71C-B98E-4E36-B864-4A2F3DAEA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6" name="Freeform 80">
            <a:extLst>
              <a:ext uri="{FF2B5EF4-FFF2-40B4-BE49-F238E27FC236}">
                <a16:creationId xmlns:a16="http://schemas.microsoft.com/office/drawing/2014/main" id="{40E08630-4717-4494-B14A-A9D57BFFC4E0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7" name="Oval 81">
            <a:extLst>
              <a:ext uri="{FF2B5EF4-FFF2-40B4-BE49-F238E27FC236}">
                <a16:creationId xmlns:a16="http://schemas.microsoft.com/office/drawing/2014/main" id="{BE8ADE08-1CCB-4D3D-A55F-93CA29971D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18" name="Line 82">
            <a:extLst>
              <a:ext uri="{FF2B5EF4-FFF2-40B4-BE49-F238E27FC236}">
                <a16:creationId xmlns:a16="http://schemas.microsoft.com/office/drawing/2014/main" id="{58D783FE-0D9B-4A49-B132-5B9650427A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19" name="Oval 83">
            <a:extLst>
              <a:ext uri="{FF2B5EF4-FFF2-40B4-BE49-F238E27FC236}">
                <a16:creationId xmlns:a16="http://schemas.microsoft.com/office/drawing/2014/main" id="{821919B1-7148-4394-BCD5-2C9F8754F6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20" name="Freeform 84">
            <a:extLst>
              <a:ext uri="{FF2B5EF4-FFF2-40B4-BE49-F238E27FC236}">
                <a16:creationId xmlns:a16="http://schemas.microsoft.com/office/drawing/2014/main" id="{FAA579DE-6F5D-4D15-9AB3-FEA65B4E0DA1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1" name="Freeform 85">
            <a:extLst>
              <a:ext uri="{FF2B5EF4-FFF2-40B4-BE49-F238E27FC236}">
                <a16:creationId xmlns:a16="http://schemas.microsoft.com/office/drawing/2014/main" id="{FEF05F19-C792-49D6-8204-83DACDE3388A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2" name="Oval 86">
            <a:extLst>
              <a:ext uri="{FF2B5EF4-FFF2-40B4-BE49-F238E27FC236}">
                <a16:creationId xmlns:a16="http://schemas.microsoft.com/office/drawing/2014/main" id="{AA380B8C-B335-49CC-B942-2D3B7AA82D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23" name="Line 87">
            <a:extLst>
              <a:ext uri="{FF2B5EF4-FFF2-40B4-BE49-F238E27FC236}">
                <a16:creationId xmlns:a16="http://schemas.microsoft.com/office/drawing/2014/main" id="{6B27D79A-CA49-4485-AD07-8040F8601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4" name="Oval 88">
            <a:extLst>
              <a:ext uri="{FF2B5EF4-FFF2-40B4-BE49-F238E27FC236}">
                <a16:creationId xmlns:a16="http://schemas.microsoft.com/office/drawing/2014/main" id="{A03F47EE-C6EF-4442-8333-E03A28CC2B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25" name="Freeform 89">
            <a:extLst>
              <a:ext uri="{FF2B5EF4-FFF2-40B4-BE49-F238E27FC236}">
                <a16:creationId xmlns:a16="http://schemas.microsoft.com/office/drawing/2014/main" id="{04CCD8A3-8D50-44D4-AC7C-BE80607B6411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6" name="Freeform 90">
            <a:extLst>
              <a:ext uri="{FF2B5EF4-FFF2-40B4-BE49-F238E27FC236}">
                <a16:creationId xmlns:a16="http://schemas.microsoft.com/office/drawing/2014/main" id="{980745D9-0EBC-45AE-9BF1-446FB4671ACE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7" name="Line 91">
            <a:extLst>
              <a:ext uri="{FF2B5EF4-FFF2-40B4-BE49-F238E27FC236}">
                <a16:creationId xmlns:a16="http://schemas.microsoft.com/office/drawing/2014/main" id="{2DADB48C-F75F-487B-A072-8ED462AA14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28" name="Oval 92">
            <a:extLst>
              <a:ext uri="{FF2B5EF4-FFF2-40B4-BE49-F238E27FC236}">
                <a16:creationId xmlns:a16="http://schemas.microsoft.com/office/drawing/2014/main" id="{44B624CD-F426-4D58-BA7D-F90D4AD169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29" name="Freeform 93">
            <a:extLst>
              <a:ext uri="{FF2B5EF4-FFF2-40B4-BE49-F238E27FC236}">
                <a16:creationId xmlns:a16="http://schemas.microsoft.com/office/drawing/2014/main" id="{652B60B4-22A4-4490-ADF5-4723147F8F8A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0" name="Freeform 94">
            <a:extLst>
              <a:ext uri="{FF2B5EF4-FFF2-40B4-BE49-F238E27FC236}">
                <a16:creationId xmlns:a16="http://schemas.microsoft.com/office/drawing/2014/main" id="{69FC08F7-7002-4528-962B-5F4BBCAE0AE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1" name="Freeform 95">
            <a:extLst>
              <a:ext uri="{FF2B5EF4-FFF2-40B4-BE49-F238E27FC236}">
                <a16:creationId xmlns:a16="http://schemas.microsoft.com/office/drawing/2014/main" id="{6F6417AC-1CC0-49B8-B842-17A6A1EF267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2" name="Line 96">
            <a:extLst>
              <a:ext uri="{FF2B5EF4-FFF2-40B4-BE49-F238E27FC236}">
                <a16:creationId xmlns:a16="http://schemas.microsoft.com/office/drawing/2014/main" id="{9B63337B-684B-41EB-AC5F-9A36F2BD0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3" name="Freeform 97">
            <a:extLst>
              <a:ext uri="{FF2B5EF4-FFF2-40B4-BE49-F238E27FC236}">
                <a16:creationId xmlns:a16="http://schemas.microsoft.com/office/drawing/2014/main" id="{979F9314-3521-4D4B-BAF7-1803203EDA16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4" name="Freeform 98">
            <a:extLst>
              <a:ext uri="{FF2B5EF4-FFF2-40B4-BE49-F238E27FC236}">
                <a16:creationId xmlns:a16="http://schemas.microsoft.com/office/drawing/2014/main" id="{4399CAA0-B718-4703-9835-576DFCED349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5" name="Freeform 99">
            <a:extLst>
              <a:ext uri="{FF2B5EF4-FFF2-40B4-BE49-F238E27FC236}">
                <a16:creationId xmlns:a16="http://schemas.microsoft.com/office/drawing/2014/main" id="{552FE72D-FD3C-4104-B7D6-9B112414A568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6" name="Oval 100">
            <a:extLst>
              <a:ext uri="{FF2B5EF4-FFF2-40B4-BE49-F238E27FC236}">
                <a16:creationId xmlns:a16="http://schemas.microsoft.com/office/drawing/2014/main" id="{79710D82-BE7D-4409-8907-709DACD283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37" name="Oval 101">
            <a:extLst>
              <a:ext uri="{FF2B5EF4-FFF2-40B4-BE49-F238E27FC236}">
                <a16:creationId xmlns:a16="http://schemas.microsoft.com/office/drawing/2014/main" id="{A5612E23-9072-4B10-8C4B-B1A2B1DC1D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38" name="Line 102">
            <a:extLst>
              <a:ext uri="{FF2B5EF4-FFF2-40B4-BE49-F238E27FC236}">
                <a16:creationId xmlns:a16="http://schemas.microsoft.com/office/drawing/2014/main" id="{1499B6C5-DE91-4B63-9193-496CC71407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39" name="Line 103">
            <a:extLst>
              <a:ext uri="{FF2B5EF4-FFF2-40B4-BE49-F238E27FC236}">
                <a16:creationId xmlns:a16="http://schemas.microsoft.com/office/drawing/2014/main" id="{B15973FA-0A88-4A21-846E-22EC3C4D6D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0" name="Line 104">
            <a:extLst>
              <a:ext uri="{FF2B5EF4-FFF2-40B4-BE49-F238E27FC236}">
                <a16:creationId xmlns:a16="http://schemas.microsoft.com/office/drawing/2014/main" id="{9C7950D6-FC6C-4671-9688-C804EE368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1" name="Line 105">
            <a:extLst>
              <a:ext uri="{FF2B5EF4-FFF2-40B4-BE49-F238E27FC236}">
                <a16:creationId xmlns:a16="http://schemas.microsoft.com/office/drawing/2014/main" id="{A08498E8-EAF5-4318-A5C7-B7DB1EB3C9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2" name="Line 106">
            <a:extLst>
              <a:ext uri="{FF2B5EF4-FFF2-40B4-BE49-F238E27FC236}">
                <a16:creationId xmlns:a16="http://schemas.microsoft.com/office/drawing/2014/main" id="{E8948ED7-7696-4954-9FF2-790A4388F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3" name="Line 107">
            <a:extLst>
              <a:ext uri="{FF2B5EF4-FFF2-40B4-BE49-F238E27FC236}">
                <a16:creationId xmlns:a16="http://schemas.microsoft.com/office/drawing/2014/main" id="{37BADEB8-AB15-462A-B261-27FB0FC22E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4" name="Line 108">
            <a:extLst>
              <a:ext uri="{FF2B5EF4-FFF2-40B4-BE49-F238E27FC236}">
                <a16:creationId xmlns:a16="http://schemas.microsoft.com/office/drawing/2014/main" id="{7621EA0A-A3C9-4CDF-8764-63E9ACEE17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5" name="Line 109">
            <a:extLst>
              <a:ext uri="{FF2B5EF4-FFF2-40B4-BE49-F238E27FC236}">
                <a16:creationId xmlns:a16="http://schemas.microsoft.com/office/drawing/2014/main" id="{BBA32E81-0954-4FB0-AC7B-69524C99FF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6" name="Line 110">
            <a:extLst>
              <a:ext uri="{FF2B5EF4-FFF2-40B4-BE49-F238E27FC236}">
                <a16:creationId xmlns:a16="http://schemas.microsoft.com/office/drawing/2014/main" id="{80D141C5-C204-4866-8F3B-68373B7CA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7" name="Line 111">
            <a:extLst>
              <a:ext uri="{FF2B5EF4-FFF2-40B4-BE49-F238E27FC236}">
                <a16:creationId xmlns:a16="http://schemas.microsoft.com/office/drawing/2014/main" id="{D451381E-F896-4505-87B5-724E22E10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48" name="Oval 112">
            <a:extLst>
              <a:ext uri="{FF2B5EF4-FFF2-40B4-BE49-F238E27FC236}">
                <a16:creationId xmlns:a16="http://schemas.microsoft.com/office/drawing/2014/main" id="{70D1812F-C056-4DBF-977B-25F9371FBE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49" name="Oval 113">
            <a:extLst>
              <a:ext uri="{FF2B5EF4-FFF2-40B4-BE49-F238E27FC236}">
                <a16:creationId xmlns:a16="http://schemas.microsoft.com/office/drawing/2014/main" id="{55999C57-800B-4D9D-87D8-0A7839EE115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50" name="Line 114">
            <a:extLst>
              <a:ext uri="{FF2B5EF4-FFF2-40B4-BE49-F238E27FC236}">
                <a16:creationId xmlns:a16="http://schemas.microsoft.com/office/drawing/2014/main" id="{266D8A97-5786-40DA-AFDF-DF2B64FAF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1" name="Line 115">
            <a:extLst>
              <a:ext uri="{FF2B5EF4-FFF2-40B4-BE49-F238E27FC236}">
                <a16:creationId xmlns:a16="http://schemas.microsoft.com/office/drawing/2014/main" id="{D9085563-81E9-4A02-BD85-B59D37FE45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2" name="Line 116">
            <a:extLst>
              <a:ext uri="{FF2B5EF4-FFF2-40B4-BE49-F238E27FC236}">
                <a16:creationId xmlns:a16="http://schemas.microsoft.com/office/drawing/2014/main" id="{156413DC-9EC5-4C12-8BE5-1750FEC6C8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3" name="Line 117">
            <a:extLst>
              <a:ext uri="{FF2B5EF4-FFF2-40B4-BE49-F238E27FC236}">
                <a16:creationId xmlns:a16="http://schemas.microsoft.com/office/drawing/2014/main" id="{405DCA47-AAB9-4E36-A710-1F45FFFF5A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4" name="Line 118">
            <a:extLst>
              <a:ext uri="{FF2B5EF4-FFF2-40B4-BE49-F238E27FC236}">
                <a16:creationId xmlns:a16="http://schemas.microsoft.com/office/drawing/2014/main" id="{D473BE33-A502-4C3D-ACEB-F0FC0F6DE3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5" name="Line 119">
            <a:extLst>
              <a:ext uri="{FF2B5EF4-FFF2-40B4-BE49-F238E27FC236}">
                <a16:creationId xmlns:a16="http://schemas.microsoft.com/office/drawing/2014/main" id="{882B4860-9982-4112-A29F-45F412BF84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6" name="Line 120">
            <a:extLst>
              <a:ext uri="{FF2B5EF4-FFF2-40B4-BE49-F238E27FC236}">
                <a16:creationId xmlns:a16="http://schemas.microsoft.com/office/drawing/2014/main" id="{A8A0A079-8041-4617-9F95-E3CDAD92E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7" name="Line 121">
            <a:extLst>
              <a:ext uri="{FF2B5EF4-FFF2-40B4-BE49-F238E27FC236}">
                <a16:creationId xmlns:a16="http://schemas.microsoft.com/office/drawing/2014/main" id="{F8F89933-3A4F-4E58-80E8-092D634AB0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8" name="Line 122">
            <a:extLst>
              <a:ext uri="{FF2B5EF4-FFF2-40B4-BE49-F238E27FC236}">
                <a16:creationId xmlns:a16="http://schemas.microsoft.com/office/drawing/2014/main" id="{9E049551-45F4-4B0A-8568-04C3850B5E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59" name="Line 123">
            <a:extLst>
              <a:ext uri="{FF2B5EF4-FFF2-40B4-BE49-F238E27FC236}">
                <a16:creationId xmlns:a16="http://schemas.microsoft.com/office/drawing/2014/main" id="{5D3F6278-CB12-4974-B492-CD9083D97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0" name="Line 124">
            <a:extLst>
              <a:ext uri="{FF2B5EF4-FFF2-40B4-BE49-F238E27FC236}">
                <a16:creationId xmlns:a16="http://schemas.microsoft.com/office/drawing/2014/main" id="{5B29FBEE-5221-4F9B-B788-ED84B4822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1" name="Line 125">
            <a:extLst>
              <a:ext uri="{FF2B5EF4-FFF2-40B4-BE49-F238E27FC236}">
                <a16:creationId xmlns:a16="http://schemas.microsoft.com/office/drawing/2014/main" id="{75DFF617-AADF-40F3-ACA5-DEA39C6AC3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2" name="Line 126">
            <a:extLst>
              <a:ext uri="{FF2B5EF4-FFF2-40B4-BE49-F238E27FC236}">
                <a16:creationId xmlns:a16="http://schemas.microsoft.com/office/drawing/2014/main" id="{20944CDF-D315-4D81-B6BC-C120A21836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3" name="Line 127">
            <a:extLst>
              <a:ext uri="{FF2B5EF4-FFF2-40B4-BE49-F238E27FC236}">
                <a16:creationId xmlns:a16="http://schemas.microsoft.com/office/drawing/2014/main" id="{D5FBD7FF-FE92-4C33-BF9C-F9D847FE0A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4" name="Line 128">
            <a:extLst>
              <a:ext uri="{FF2B5EF4-FFF2-40B4-BE49-F238E27FC236}">
                <a16:creationId xmlns:a16="http://schemas.microsoft.com/office/drawing/2014/main" id="{DD7AFED5-7118-4CEB-98F3-62EB87516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5" name="Line 129">
            <a:extLst>
              <a:ext uri="{FF2B5EF4-FFF2-40B4-BE49-F238E27FC236}">
                <a16:creationId xmlns:a16="http://schemas.microsoft.com/office/drawing/2014/main" id="{232F17AB-371D-410B-9561-3E886B3B6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6" name="Line 130">
            <a:extLst>
              <a:ext uri="{FF2B5EF4-FFF2-40B4-BE49-F238E27FC236}">
                <a16:creationId xmlns:a16="http://schemas.microsoft.com/office/drawing/2014/main" id="{B318BD84-E7E5-4B15-B7EB-70083CD187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7" name="Freeform 131">
            <a:extLst>
              <a:ext uri="{FF2B5EF4-FFF2-40B4-BE49-F238E27FC236}">
                <a16:creationId xmlns:a16="http://schemas.microsoft.com/office/drawing/2014/main" id="{9CCDE45A-A8A3-4863-B5A7-9EA38873A67C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8" name="Freeform 132">
            <a:extLst>
              <a:ext uri="{FF2B5EF4-FFF2-40B4-BE49-F238E27FC236}">
                <a16:creationId xmlns:a16="http://schemas.microsoft.com/office/drawing/2014/main" id="{AAD67F49-FA5E-4137-B9B1-1607074C00E1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69" name="Freeform 133">
            <a:extLst>
              <a:ext uri="{FF2B5EF4-FFF2-40B4-BE49-F238E27FC236}">
                <a16:creationId xmlns:a16="http://schemas.microsoft.com/office/drawing/2014/main" id="{E3B101CE-288B-4415-951F-7F03D0EA1F9A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0" name="Freeform 134">
            <a:extLst>
              <a:ext uri="{FF2B5EF4-FFF2-40B4-BE49-F238E27FC236}">
                <a16:creationId xmlns:a16="http://schemas.microsoft.com/office/drawing/2014/main" id="{6B40D1C8-E3DB-4D5E-8A8B-76D6A70FCC48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1" name="Oval 135">
            <a:extLst>
              <a:ext uri="{FF2B5EF4-FFF2-40B4-BE49-F238E27FC236}">
                <a16:creationId xmlns:a16="http://schemas.microsoft.com/office/drawing/2014/main" id="{49516796-41A5-4C51-A436-808D2AF30D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72" name="Oval 136">
            <a:extLst>
              <a:ext uri="{FF2B5EF4-FFF2-40B4-BE49-F238E27FC236}">
                <a16:creationId xmlns:a16="http://schemas.microsoft.com/office/drawing/2014/main" id="{E6F22EEC-0311-49D5-9859-000251EC12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73" name="Oval 137">
            <a:extLst>
              <a:ext uri="{FF2B5EF4-FFF2-40B4-BE49-F238E27FC236}">
                <a16:creationId xmlns:a16="http://schemas.microsoft.com/office/drawing/2014/main" id="{44F8E35A-64F8-4691-93C0-C0C96B6164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74" name="Oval 138">
            <a:extLst>
              <a:ext uri="{FF2B5EF4-FFF2-40B4-BE49-F238E27FC236}">
                <a16:creationId xmlns:a16="http://schemas.microsoft.com/office/drawing/2014/main" id="{9E37FB41-DA3B-4860-82E7-099F208082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75" name="Freeform 139">
            <a:extLst>
              <a:ext uri="{FF2B5EF4-FFF2-40B4-BE49-F238E27FC236}">
                <a16:creationId xmlns:a16="http://schemas.microsoft.com/office/drawing/2014/main" id="{1E11F68E-DC7E-4202-BC66-D120CD0C732C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6" name="Freeform 140">
            <a:extLst>
              <a:ext uri="{FF2B5EF4-FFF2-40B4-BE49-F238E27FC236}">
                <a16:creationId xmlns:a16="http://schemas.microsoft.com/office/drawing/2014/main" id="{918C5C7E-7F7C-4DB9-AA5E-B4C709A562C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7" name="Freeform 141">
            <a:extLst>
              <a:ext uri="{FF2B5EF4-FFF2-40B4-BE49-F238E27FC236}">
                <a16:creationId xmlns:a16="http://schemas.microsoft.com/office/drawing/2014/main" id="{7113145B-4BEE-4C70-87C9-2C9892B8B2A9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8" name="Freeform 142">
            <a:extLst>
              <a:ext uri="{FF2B5EF4-FFF2-40B4-BE49-F238E27FC236}">
                <a16:creationId xmlns:a16="http://schemas.microsoft.com/office/drawing/2014/main" id="{6A33E595-D4AA-4AFC-ABB5-D46B0B54C11E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79" name="Oval 143">
            <a:extLst>
              <a:ext uri="{FF2B5EF4-FFF2-40B4-BE49-F238E27FC236}">
                <a16:creationId xmlns:a16="http://schemas.microsoft.com/office/drawing/2014/main" id="{2DFF01D1-CC45-44A4-8FBA-4B7ECA3280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0" name="Oval 144">
            <a:extLst>
              <a:ext uri="{FF2B5EF4-FFF2-40B4-BE49-F238E27FC236}">
                <a16:creationId xmlns:a16="http://schemas.microsoft.com/office/drawing/2014/main" id="{55E815B8-235F-493C-A3A5-EBED9C754B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1" name="Oval 145">
            <a:extLst>
              <a:ext uri="{FF2B5EF4-FFF2-40B4-BE49-F238E27FC236}">
                <a16:creationId xmlns:a16="http://schemas.microsoft.com/office/drawing/2014/main" id="{7B1CC04E-1473-4998-B6FF-2BEB6120EAF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2" name="Freeform 146">
            <a:extLst>
              <a:ext uri="{FF2B5EF4-FFF2-40B4-BE49-F238E27FC236}">
                <a16:creationId xmlns:a16="http://schemas.microsoft.com/office/drawing/2014/main" id="{28B4FF3E-7202-4F40-BC0C-1E180D96CE9A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83" name="Oval 147">
            <a:extLst>
              <a:ext uri="{FF2B5EF4-FFF2-40B4-BE49-F238E27FC236}">
                <a16:creationId xmlns:a16="http://schemas.microsoft.com/office/drawing/2014/main" id="{5FF8D5D8-D164-4799-8D85-31C526898A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4" name="Oval 148">
            <a:extLst>
              <a:ext uri="{FF2B5EF4-FFF2-40B4-BE49-F238E27FC236}">
                <a16:creationId xmlns:a16="http://schemas.microsoft.com/office/drawing/2014/main" id="{73A8F95B-8BD0-4C3C-830A-0A6FBE976D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5" name="Oval 149">
            <a:extLst>
              <a:ext uri="{FF2B5EF4-FFF2-40B4-BE49-F238E27FC236}">
                <a16:creationId xmlns:a16="http://schemas.microsoft.com/office/drawing/2014/main" id="{60E43978-8621-4056-A345-672E471BDF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6" name="Line 150">
            <a:extLst>
              <a:ext uri="{FF2B5EF4-FFF2-40B4-BE49-F238E27FC236}">
                <a16:creationId xmlns:a16="http://schemas.microsoft.com/office/drawing/2014/main" id="{903402E5-E1D0-43CA-92FD-523F417599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87" name="Oval 151">
            <a:extLst>
              <a:ext uri="{FF2B5EF4-FFF2-40B4-BE49-F238E27FC236}">
                <a16:creationId xmlns:a16="http://schemas.microsoft.com/office/drawing/2014/main" id="{C9E1FCBD-7D10-46B0-B7F1-1C2F4D1A4F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8" name="Oval 152">
            <a:extLst>
              <a:ext uri="{FF2B5EF4-FFF2-40B4-BE49-F238E27FC236}">
                <a16:creationId xmlns:a16="http://schemas.microsoft.com/office/drawing/2014/main" id="{7D65E51A-BBCF-47B8-A275-931F6A5F300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89" name="Oval 153">
            <a:extLst>
              <a:ext uri="{FF2B5EF4-FFF2-40B4-BE49-F238E27FC236}">
                <a16:creationId xmlns:a16="http://schemas.microsoft.com/office/drawing/2014/main" id="{A4915870-F226-406D-BA1F-5F883A68A9B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290" name="Freeform 154">
            <a:extLst>
              <a:ext uri="{FF2B5EF4-FFF2-40B4-BE49-F238E27FC236}">
                <a16:creationId xmlns:a16="http://schemas.microsoft.com/office/drawing/2014/main" id="{FDFFC724-51E5-4539-9D25-9DEF75A7864E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1" name="Line 155">
            <a:extLst>
              <a:ext uri="{FF2B5EF4-FFF2-40B4-BE49-F238E27FC236}">
                <a16:creationId xmlns:a16="http://schemas.microsoft.com/office/drawing/2014/main" id="{E6678C80-996F-4BC5-8D86-7FD024D357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2" name="Line 156">
            <a:extLst>
              <a:ext uri="{FF2B5EF4-FFF2-40B4-BE49-F238E27FC236}">
                <a16:creationId xmlns:a16="http://schemas.microsoft.com/office/drawing/2014/main" id="{E4975425-216B-4648-A678-1AC1DEC1DA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3" name="Line 157">
            <a:extLst>
              <a:ext uri="{FF2B5EF4-FFF2-40B4-BE49-F238E27FC236}">
                <a16:creationId xmlns:a16="http://schemas.microsoft.com/office/drawing/2014/main" id="{92173B9D-5EC0-4676-A6F4-00EB013428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4" name="Freeform 158">
            <a:extLst>
              <a:ext uri="{FF2B5EF4-FFF2-40B4-BE49-F238E27FC236}">
                <a16:creationId xmlns:a16="http://schemas.microsoft.com/office/drawing/2014/main" id="{C15E8405-0D2A-4800-BF32-FA1E9988164E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5" name="Freeform 159">
            <a:extLst>
              <a:ext uri="{FF2B5EF4-FFF2-40B4-BE49-F238E27FC236}">
                <a16:creationId xmlns:a16="http://schemas.microsoft.com/office/drawing/2014/main" id="{0791DB10-1088-4AEE-B0DE-FD895DDECB1A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6" name="Line 160">
            <a:extLst>
              <a:ext uri="{FF2B5EF4-FFF2-40B4-BE49-F238E27FC236}">
                <a16:creationId xmlns:a16="http://schemas.microsoft.com/office/drawing/2014/main" id="{35F7CC66-87E2-406B-96C8-FA2C48B6DC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7" name="Line 161">
            <a:extLst>
              <a:ext uri="{FF2B5EF4-FFF2-40B4-BE49-F238E27FC236}">
                <a16:creationId xmlns:a16="http://schemas.microsoft.com/office/drawing/2014/main" id="{EC098668-4439-4202-BF44-3BF6685E6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8" name="Line 162">
            <a:extLst>
              <a:ext uri="{FF2B5EF4-FFF2-40B4-BE49-F238E27FC236}">
                <a16:creationId xmlns:a16="http://schemas.microsoft.com/office/drawing/2014/main" id="{82EF3B95-7409-45E9-908D-DA0C3FCB09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299" name="Freeform 163">
            <a:extLst>
              <a:ext uri="{FF2B5EF4-FFF2-40B4-BE49-F238E27FC236}">
                <a16:creationId xmlns:a16="http://schemas.microsoft.com/office/drawing/2014/main" id="{1355E446-9453-412B-993E-44455D0607E6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0" name="Line 164">
            <a:extLst>
              <a:ext uri="{FF2B5EF4-FFF2-40B4-BE49-F238E27FC236}">
                <a16:creationId xmlns:a16="http://schemas.microsoft.com/office/drawing/2014/main" id="{6E823910-E96F-454B-B29B-BCEE56224E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1" name="Freeform 165">
            <a:extLst>
              <a:ext uri="{FF2B5EF4-FFF2-40B4-BE49-F238E27FC236}">
                <a16:creationId xmlns:a16="http://schemas.microsoft.com/office/drawing/2014/main" id="{568BBF89-7455-4E4B-BFB0-75A8F5E83124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2" name="Freeform 166">
            <a:extLst>
              <a:ext uri="{FF2B5EF4-FFF2-40B4-BE49-F238E27FC236}">
                <a16:creationId xmlns:a16="http://schemas.microsoft.com/office/drawing/2014/main" id="{52AEE5B1-AFC3-4DCB-907F-ACE8695FE9D3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3" name="Freeform 167">
            <a:extLst>
              <a:ext uri="{FF2B5EF4-FFF2-40B4-BE49-F238E27FC236}">
                <a16:creationId xmlns:a16="http://schemas.microsoft.com/office/drawing/2014/main" id="{D9FBC1DA-0939-4107-8BB6-1B10B2ED177F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4" name="Freeform 168">
            <a:extLst>
              <a:ext uri="{FF2B5EF4-FFF2-40B4-BE49-F238E27FC236}">
                <a16:creationId xmlns:a16="http://schemas.microsoft.com/office/drawing/2014/main" id="{986DD447-F387-4BBF-A119-3D17A292756C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05" name="Oval 169">
            <a:extLst>
              <a:ext uri="{FF2B5EF4-FFF2-40B4-BE49-F238E27FC236}">
                <a16:creationId xmlns:a16="http://schemas.microsoft.com/office/drawing/2014/main" id="{7D9D6B4E-9EAD-4304-AA0E-DE949506FF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06" name="Oval 170">
            <a:extLst>
              <a:ext uri="{FF2B5EF4-FFF2-40B4-BE49-F238E27FC236}">
                <a16:creationId xmlns:a16="http://schemas.microsoft.com/office/drawing/2014/main" id="{6C9291FD-D786-48C2-913C-1BA1BC7C09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07" name="Oval 171">
            <a:extLst>
              <a:ext uri="{FF2B5EF4-FFF2-40B4-BE49-F238E27FC236}">
                <a16:creationId xmlns:a16="http://schemas.microsoft.com/office/drawing/2014/main" id="{A2B538F4-1CA1-4E74-81E0-E6DF898476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08" name="Oval 172">
            <a:extLst>
              <a:ext uri="{FF2B5EF4-FFF2-40B4-BE49-F238E27FC236}">
                <a16:creationId xmlns:a16="http://schemas.microsoft.com/office/drawing/2014/main" id="{D206495E-5123-4430-A0A5-2C92238F39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09" name="Oval 173">
            <a:extLst>
              <a:ext uri="{FF2B5EF4-FFF2-40B4-BE49-F238E27FC236}">
                <a16:creationId xmlns:a16="http://schemas.microsoft.com/office/drawing/2014/main" id="{0AF4AF90-848A-4BC6-91D4-E8C4731703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0" name="Oval 174">
            <a:extLst>
              <a:ext uri="{FF2B5EF4-FFF2-40B4-BE49-F238E27FC236}">
                <a16:creationId xmlns:a16="http://schemas.microsoft.com/office/drawing/2014/main" id="{BE34C76C-A4A3-4CA3-A89E-08E6597E550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1" name="Oval 175">
            <a:extLst>
              <a:ext uri="{FF2B5EF4-FFF2-40B4-BE49-F238E27FC236}">
                <a16:creationId xmlns:a16="http://schemas.microsoft.com/office/drawing/2014/main" id="{CF21C4C8-4127-4D56-ABB6-47312DB250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2" name="Oval 176">
            <a:extLst>
              <a:ext uri="{FF2B5EF4-FFF2-40B4-BE49-F238E27FC236}">
                <a16:creationId xmlns:a16="http://schemas.microsoft.com/office/drawing/2014/main" id="{9FE4A53E-249B-4D09-BB58-F8220568519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3" name="Oval 177">
            <a:extLst>
              <a:ext uri="{FF2B5EF4-FFF2-40B4-BE49-F238E27FC236}">
                <a16:creationId xmlns:a16="http://schemas.microsoft.com/office/drawing/2014/main" id="{6100E733-B34D-4476-B5E4-E13CDF3DDB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4" name="Oval 178">
            <a:extLst>
              <a:ext uri="{FF2B5EF4-FFF2-40B4-BE49-F238E27FC236}">
                <a16:creationId xmlns:a16="http://schemas.microsoft.com/office/drawing/2014/main" id="{D60B0ED8-9617-4195-AF6F-D99CBC008A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5" name="Oval 179">
            <a:extLst>
              <a:ext uri="{FF2B5EF4-FFF2-40B4-BE49-F238E27FC236}">
                <a16:creationId xmlns:a16="http://schemas.microsoft.com/office/drawing/2014/main" id="{D8BA4557-C4B5-49EB-914E-182FE0D8721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6" name="Oval 180">
            <a:extLst>
              <a:ext uri="{FF2B5EF4-FFF2-40B4-BE49-F238E27FC236}">
                <a16:creationId xmlns:a16="http://schemas.microsoft.com/office/drawing/2014/main" id="{6875EB7F-9EE7-4A6A-82D3-3292EFC373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7" name="Oval 181">
            <a:extLst>
              <a:ext uri="{FF2B5EF4-FFF2-40B4-BE49-F238E27FC236}">
                <a16:creationId xmlns:a16="http://schemas.microsoft.com/office/drawing/2014/main" id="{8651591B-AAD2-4A43-9E70-796BB26DBE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18" name="Freeform 182">
            <a:extLst>
              <a:ext uri="{FF2B5EF4-FFF2-40B4-BE49-F238E27FC236}">
                <a16:creationId xmlns:a16="http://schemas.microsoft.com/office/drawing/2014/main" id="{8C071998-B023-452C-A1A1-E5DF27437B1C}"/>
              </a:ext>
            </a:extLst>
          </p:cNvPr>
          <p:cNvSpPr>
            <a:spLocks/>
          </p:cNvSpPr>
          <p:nvPr/>
        </p:nvSpPr>
        <p:spPr bwMode="auto">
          <a:xfrm flipV="1">
            <a:off x="7029450" y="3638550"/>
            <a:ext cx="228600" cy="228600"/>
          </a:xfrm>
          <a:custGeom>
            <a:avLst/>
            <a:gdLst>
              <a:gd name="T0" fmla="*/ 0 w 176"/>
              <a:gd name="T1" fmla="*/ 0 h 80"/>
              <a:gd name="T2" fmla="*/ 176 w 176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80">
                <a:moveTo>
                  <a:pt x="0" y="0"/>
                </a:moveTo>
                <a:lnTo>
                  <a:pt x="176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5319" name="Text Box 183">
            <a:extLst>
              <a:ext uri="{FF2B5EF4-FFF2-40B4-BE49-F238E27FC236}">
                <a16:creationId xmlns:a16="http://schemas.microsoft.com/office/drawing/2014/main" id="{0DB0D657-C739-4C47-B5FA-B4588B0CF32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5320" name="Freeform 184">
            <a:extLst>
              <a:ext uri="{FF2B5EF4-FFF2-40B4-BE49-F238E27FC236}">
                <a16:creationId xmlns:a16="http://schemas.microsoft.com/office/drawing/2014/main" id="{5D66FA26-4730-4561-9398-D4EE0CDD8A49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1" name="Freeform 185">
            <a:extLst>
              <a:ext uri="{FF2B5EF4-FFF2-40B4-BE49-F238E27FC236}">
                <a16:creationId xmlns:a16="http://schemas.microsoft.com/office/drawing/2014/main" id="{C296776C-0569-466F-B409-316235531FCC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2" name="Freeform 186">
            <a:extLst>
              <a:ext uri="{FF2B5EF4-FFF2-40B4-BE49-F238E27FC236}">
                <a16:creationId xmlns:a16="http://schemas.microsoft.com/office/drawing/2014/main" id="{F357763C-03D2-48D7-8BA5-4157F62D1ED1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3" name="Freeform 187">
            <a:extLst>
              <a:ext uri="{FF2B5EF4-FFF2-40B4-BE49-F238E27FC236}">
                <a16:creationId xmlns:a16="http://schemas.microsoft.com/office/drawing/2014/main" id="{EB19EC5F-E249-432B-BE74-1333940C1AF9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4" name="Freeform 188">
            <a:extLst>
              <a:ext uri="{FF2B5EF4-FFF2-40B4-BE49-F238E27FC236}">
                <a16:creationId xmlns:a16="http://schemas.microsoft.com/office/drawing/2014/main" id="{8915E885-DEB0-4FFA-A474-8EAE71082CF4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5" name="Freeform 189">
            <a:extLst>
              <a:ext uri="{FF2B5EF4-FFF2-40B4-BE49-F238E27FC236}">
                <a16:creationId xmlns:a16="http://schemas.microsoft.com/office/drawing/2014/main" id="{2FE7F10A-470F-4CA4-9296-540038159BB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6" name="Freeform 190">
            <a:extLst>
              <a:ext uri="{FF2B5EF4-FFF2-40B4-BE49-F238E27FC236}">
                <a16:creationId xmlns:a16="http://schemas.microsoft.com/office/drawing/2014/main" id="{EF0806A7-6948-41E1-A932-CFC854B20799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7" name="Freeform 191">
            <a:extLst>
              <a:ext uri="{FF2B5EF4-FFF2-40B4-BE49-F238E27FC236}">
                <a16:creationId xmlns:a16="http://schemas.microsoft.com/office/drawing/2014/main" id="{C344292A-C382-4C65-810E-63F8450E713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8" name="Freeform 192">
            <a:extLst>
              <a:ext uri="{FF2B5EF4-FFF2-40B4-BE49-F238E27FC236}">
                <a16:creationId xmlns:a16="http://schemas.microsoft.com/office/drawing/2014/main" id="{670C669A-C2BD-4F82-A8D3-0E75D25992DD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29" name="Oval 193">
            <a:extLst>
              <a:ext uri="{FF2B5EF4-FFF2-40B4-BE49-F238E27FC236}">
                <a16:creationId xmlns:a16="http://schemas.microsoft.com/office/drawing/2014/main" id="{74E6BC29-791C-4098-A3E8-50F8D8F27A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30" name="Oval 194">
            <a:extLst>
              <a:ext uri="{FF2B5EF4-FFF2-40B4-BE49-F238E27FC236}">
                <a16:creationId xmlns:a16="http://schemas.microsoft.com/office/drawing/2014/main" id="{D52C568E-2A5C-4756-B5F8-469A3DB389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31" name="Text Box 195">
            <a:extLst>
              <a:ext uri="{FF2B5EF4-FFF2-40B4-BE49-F238E27FC236}">
                <a16:creationId xmlns:a16="http://schemas.microsoft.com/office/drawing/2014/main" id="{0ADDD56E-313A-459D-9DC6-C1EE032929C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5332" name="Line 196">
            <a:extLst>
              <a:ext uri="{FF2B5EF4-FFF2-40B4-BE49-F238E27FC236}">
                <a16:creationId xmlns:a16="http://schemas.microsoft.com/office/drawing/2014/main" id="{EE7B1033-A828-491A-86F9-5740E4628A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33" name="Oval 197">
            <a:extLst>
              <a:ext uri="{FF2B5EF4-FFF2-40B4-BE49-F238E27FC236}">
                <a16:creationId xmlns:a16="http://schemas.microsoft.com/office/drawing/2014/main" id="{60828B04-1BA7-48B9-9553-1ED68D2E5D2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34" name="Oval 198">
            <a:extLst>
              <a:ext uri="{FF2B5EF4-FFF2-40B4-BE49-F238E27FC236}">
                <a16:creationId xmlns:a16="http://schemas.microsoft.com/office/drawing/2014/main" id="{2189777D-B455-4CF5-913B-C0AF2522D5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35" name="Text Box 199">
            <a:extLst>
              <a:ext uri="{FF2B5EF4-FFF2-40B4-BE49-F238E27FC236}">
                <a16:creationId xmlns:a16="http://schemas.microsoft.com/office/drawing/2014/main" id="{23504A96-C066-4B42-A7AF-746B9839FF9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5336" name="Line 200">
            <a:extLst>
              <a:ext uri="{FF2B5EF4-FFF2-40B4-BE49-F238E27FC236}">
                <a16:creationId xmlns:a16="http://schemas.microsoft.com/office/drawing/2014/main" id="{C810D84B-ECE9-43A2-A3F5-88E623C0DE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37" name="Freeform 201">
            <a:extLst>
              <a:ext uri="{FF2B5EF4-FFF2-40B4-BE49-F238E27FC236}">
                <a16:creationId xmlns:a16="http://schemas.microsoft.com/office/drawing/2014/main" id="{32C6A8B7-01C7-415A-BB17-8846BDE9EEB1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38" name="Freeform 202">
            <a:extLst>
              <a:ext uri="{FF2B5EF4-FFF2-40B4-BE49-F238E27FC236}">
                <a16:creationId xmlns:a16="http://schemas.microsoft.com/office/drawing/2014/main" id="{0F3C6504-E5DD-4E26-B044-D1FB2DE53F76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39" name="Freeform 203">
            <a:extLst>
              <a:ext uri="{FF2B5EF4-FFF2-40B4-BE49-F238E27FC236}">
                <a16:creationId xmlns:a16="http://schemas.microsoft.com/office/drawing/2014/main" id="{26D770CB-5DB5-440E-BF60-BFFA5CCB6514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0" name="Freeform 204">
            <a:extLst>
              <a:ext uri="{FF2B5EF4-FFF2-40B4-BE49-F238E27FC236}">
                <a16:creationId xmlns:a16="http://schemas.microsoft.com/office/drawing/2014/main" id="{10A8509C-7830-4AEC-AD67-12103B121DB7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1" name="Freeform 205">
            <a:extLst>
              <a:ext uri="{FF2B5EF4-FFF2-40B4-BE49-F238E27FC236}">
                <a16:creationId xmlns:a16="http://schemas.microsoft.com/office/drawing/2014/main" id="{B51C9673-EE5D-4186-8A38-64692BFAC721}"/>
              </a:ext>
            </a:extLst>
          </p:cNvPr>
          <p:cNvSpPr>
            <a:spLocks/>
          </p:cNvSpPr>
          <p:nvPr/>
        </p:nvSpPr>
        <p:spPr bwMode="auto">
          <a:xfrm>
            <a:off x="7381875" y="3392488"/>
            <a:ext cx="254000" cy="17462"/>
          </a:xfrm>
          <a:custGeom>
            <a:avLst/>
            <a:gdLst>
              <a:gd name="T0" fmla="*/ 0 w 160"/>
              <a:gd name="T1" fmla="*/ 11 h 11"/>
              <a:gd name="T2" fmla="*/ 160 w 160"/>
              <a:gd name="T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0" h="11">
                <a:moveTo>
                  <a:pt x="0" y="11"/>
                </a:moveTo>
                <a:lnTo>
                  <a:pt x="16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2" name="Freeform 206">
            <a:extLst>
              <a:ext uri="{FF2B5EF4-FFF2-40B4-BE49-F238E27FC236}">
                <a16:creationId xmlns:a16="http://schemas.microsoft.com/office/drawing/2014/main" id="{D57C480D-91D0-4E3E-9C80-30EB21243DD3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4" name="Freeform 208">
            <a:extLst>
              <a:ext uri="{FF2B5EF4-FFF2-40B4-BE49-F238E27FC236}">
                <a16:creationId xmlns:a16="http://schemas.microsoft.com/office/drawing/2014/main" id="{27EE98DF-AC96-4515-9842-4308B70997DA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5" name="Freeform 209">
            <a:extLst>
              <a:ext uri="{FF2B5EF4-FFF2-40B4-BE49-F238E27FC236}">
                <a16:creationId xmlns:a16="http://schemas.microsoft.com/office/drawing/2014/main" id="{997BEEEA-781E-4562-9EB8-E414F528C5A9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6" name="Freeform 210">
            <a:extLst>
              <a:ext uri="{FF2B5EF4-FFF2-40B4-BE49-F238E27FC236}">
                <a16:creationId xmlns:a16="http://schemas.microsoft.com/office/drawing/2014/main" id="{83C33C59-B8FD-4FAA-8302-D26DCD514911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7" name="Freeform 211">
            <a:extLst>
              <a:ext uri="{FF2B5EF4-FFF2-40B4-BE49-F238E27FC236}">
                <a16:creationId xmlns:a16="http://schemas.microsoft.com/office/drawing/2014/main" id="{3E1A9691-D03E-4D31-BD24-B7EF40F555B5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8" name="Freeform 212">
            <a:extLst>
              <a:ext uri="{FF2B5EF4-FFF2-40B4-BE49-F238E27FC236}">
                <a16:creationId xmlns:a16="http://schemas.microsoft.com/office/drawing/2014/main" id="{E6732ACD-93D7-4AA3-B302-71B1B1D1F2FA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49" name="Text Box 213">
            <a:extLst>
              <a:ext uri="{FF2B5EF4-FFF2-40B4-BE49-F238E27FC236}">
                <a16:creationId xmlns:a16="http://schemas.microsoft.com/office/drawing/2014/main" id="{C60C955D-2FCE-41A4-B995-ADC310465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5350" name="Freeform 214">
            <a:extLst>
              <a:ext uri="{FF2B5EF4-FFF2-40B4-BE49-F238E27FC236}">
                <a16:creationId xmlns:a16="http://schemas.microsoft.com/office/drawing/2014/main" id="{356F7BB1-CEA7-48EB-82DF-585E262924C1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51" name="Freeform 215">
            <a:extLst>
              <a:ext uri="{FF2B5EF4-FFF2-40B4-BE49-F238E27FC236}">
                <a16:creationId xmlns:a16="http://schemas.microsoft.com/office/drawing/2014/main" id="{75C8EDFB-6726-4B74-B0CC-AD9A1F40AA6E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52" name="Text Box 216">
            <a:extLst>
              <a:ext uri="{FF2B5EF4-FFF2-40B4-BE49-F238E27FC236}">
                <a16:creationId xmlns:a16="http://schemas.microsoft.com/office/drawing/2014/main" id="{6FDA1717-C769-4554-8E5D-9EAADE70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5353" name="Freeform 217">
            <a:extLst>
              <a:ext uri="{FF2B5EF4-FFF2-40B4-BE49-F238E27FC236}">
                <a16:creationId xmlns:a16="http://schemas.microsoft.com/office/drawing/2014/main" id="{0B079E19-1CA3-465B-B967-92E7D0C58E4D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54" name="Text Box 218">
            <a:extLst>
              <a:ext uri="{FF2B5EF4-FFF2-40B4-BE49-F238E27FC236}">
                <a16:creationId xmlns:a16="http://schemas.microsoft.com/office/drawing/2014/main" id="{F0C558DB-2F12-4621-AC18-B57A2E571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5355" name="Oval 219">
            <a:extLst>
              <a:ext uri="{FF2B5EF4-FFF2-40B4-BE49-F238E27FC236}">
                <a16:creationId xmlns:a16="http://schemas.microsoft.com/office/drawing/2014/main" id="{7E44FACD-E663-4094-A3DD-BED9F57DAF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56" name="Text Box 220">
            <a:extLst>
              <a:ext uri="{FF2B5EF4-FFF2-40B4-BE49-F238E27FC236}">
                <a16:creationId xmlns:a16="http://schemas.microsoft.com/office/drawing/2014/main" id="{85174AAF-1C19-49F9-AD0D-A78D2B94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5357" name="Freeform 221">
            <a:extLst>
              <a:ext uri="{FF2B5EF4-FFF2-40B4-BE49-F238E27FC236}">
                <a16:creationId xmlns:a16="http://schemas.microsoft.com/office/drawing/2014/main" id="{ADC7CF7C-DD5A-46D8-AD35-A2D168B69C32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5358" name="Freeform 222">
            <a:extLst>
              <a:ext uri="{FF2B5EF4-FFF2-40B4-BE49-F238E27FC236}">
                <a16:creationId xmlns:a16="http://schemas.microsoft.com/office/drawing/2014/main" id="{62FB2C19-2563-4A59-82EC-AC4B975A95F2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59" name="Text Box 223">
            <a:extLst>
              <a:ext uri="{FF2B5EF4-FFF2-40B4-BE49-F238E27FC236}">
                <a16:creationId xmlns:a16="http://schemas.microsoft.com/office/drawing/2014/main" id="{B6E42828-33F5-4CD5-BDB8-14B88C151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5360" name="Freeform 224">
            <a:extLst>
              <a:ext uri="{FF2B5EF4-FFF2-40B4-BE49-F238E27FC236}">
                <a16:creationId xmlns:a16="http://schemas.microsoft.com/office/drawing/2014/main" id="{7EDCDB3C-8A73-4AC7-A331-D1E3ECBC585F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61" name="Oval 225">
            <a:extLst>
              <a:ext uri="{FF2B5EF4-FFF2-40B4-BE49-F238E27FC236}">
                <a16:creationId xmlns:a16="http://schemas.microsoft.com/office/drawing/2014/main" id="{4CF22081-E1EA-45D4-8D21-DFA81BC563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62" name="Oval 226">
            <a:extLst>
              <a:ext uri="{FF2B5EF4-FFF2-40B4-BE49-F238E27FC236}">
                <a16:creationId xmlns:a16="http://schemas.microsoft.com/office/drawing/2014/main" id="{41DBF146-8823-4F36-9CF3-4C19A0DE96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5363" name="Freeform 227">
            <a:extLst>
              <a:ext uri="{FF2B5EF4-FFF2-40B4-BE49-F238E27FC236}">
                <a16:creationId xmlns:a16="http://schemas.microsoft.com/office/drawing/2014/main" id="{E7F86656-ACDE-4859-9F45-9BF9CCDA5C2E}"/>
              </a:ext>
            </a:extLst>
          </p:cNvPr>
          <p:cNvSpPr>
            <a:spLocks/>
          </p:cNvSpPr>
          <p:nvPr/>
        </p:nvSpPr>
        <p:spPr bwMode="auto">
          <a:xfrm>
            <a:off x="6642100" y="3511550"/>
            <a:ext cx="228600" cy="31750"/>
          </a:xfrm>
          <a:custGeom>
            <a:avLst/>
            <a:gdLst>
              <a:gd name="T0" fmla="*/ 0 w 144"/>
              <a:gd name="T1" fmla="*/ 20 h 20"/>
              <a:gd name="T2" fmla="*/ 144 w 144"/>
              <a:gd name="T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20">
                <a:moveTo>
                  <a:pt x="0" y="20"/>
                </a:moveTo>
                <a:lnTo>
                  <a:pt x="14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64" name="Freeform 228">
            <a:extLst>
              <a:ext uri="{FF2B5EF4-FFF2-40B4-BE49-F238E27FC236}">
                <a16:creationId xmlns:a16="http://schemas.microsoft.com/office/drawing/2014/main" id="{CF000FA3-7163-45C0-940C-7EA8A3E26B0D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5365" name="Text Box 229">
            <a:extLst>
              <a:ext uri="{FF2B5EF4-FFF2-40B4-BE49-F238E27FC236}">
                <a16:creationId xmlns:a16="http://schemas.microsoft.com/office/drawing/2014/main" id="{AE691C4D-94C6-4633-8770-5C9F90AA7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5367" name="Text Box 231">
            <a:extLst>
              <a:ext uri="{FF2B5EF4-FFF2-40B4-BE49-F238E27FC236}">
                <a16:creationId xmlns:a16="http://schemas.microsoft.com/office/drawing/2014/main" id="{4AC892A3-A354-481B-A2C3-70778A409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5369" name="Text Box 233">
            <a:extLst>
              <a:ext uri="{FF2B5EF4-FFF2-40B4-BE49-F238E27FC236}">
                <a16:creationId xmlns:a16="http://schemas.microsoft.com/office/drawing/2014/main" id="{21790F15-9D58-4358-B21E-8850DBB0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34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</a:t>
            </a:r>
          </a:p>
        </p:txBody>
      </p:sp>
      <p:sp>
        <p:nvSpPr>
          <p:cNvPr id="1115370" name="Text Box 234">
            <a:extLst>
              <a:ext uri="{FF2B5EF4-FFF2-40B4-BE49-F238E27FC236}">
                <a16:creationId xmlns:a16="http://schemas.microsoft.com/office/drawing/2014/main" id="{085C18FF-E0B3-4B42-974B-3FCB0EB30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5371" name="Freeform 235">
            <a:extLst>
              <a:ext uri="{FF2B5EF4-FFF2-40B4-BE49-F238E27FC236}">
                <a16:creationId xmlns:a16="http://schemas.microsoft.com/office/drawing/2014/main" id="{1089E2EE-EFE0-4405-B825-4C9EDBB2913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64DB44-BCCA-487C-B86B-8488AC91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" name="Rectangle 7">
            <a:extLst>
              <a:ext uri="{FF2B5EF4-FFF2-40B4-BE49-F238E27FC236}">
                <a16:creationId xmlns:a16="http://schemas.microsoft.com/office/drawing/2014/main" id="{B72440DF-CDC9-433A-B391-E37FA9BAC5CE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5227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Freeform 2">
            <a:extLst>
              <a:ext uri="{FF2B5EF4-FFF2-40B4-BE49-F238E27FC236}">
                <a16:creationId xmlns:a16="http://schemas.microsoft.com/office/drawing/2014/main" id="{C3D66F68-6203-44DE-8B3F-8697FBDA2AB6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6163" name="Freeform 3">
            <a:extLst>
              <a:ext uri="{FF2B5EF4-FFF2-40B4-BE49-F238E27FC236}">
                <a16:creationId xmlns:a16="http://schemas.microsoft.com/office/drawing/2014/main" id="{14D1E802-CEAD-4089-938B-A3669B6C11D1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64" name="Line 4">
            <a:extLst>
              <a:ext uri="{FF2B5EF4-FFF2-40B4-BE49-F238E27FC236}">
                <a16:creationId xmlns:a16="http://schemas.microsoft.com/office/drawing/2014/main" id="{0706493A-BA5C-48D0-97DD-BC484D2D5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65" name="Freeform 5">
            <a:extLst>
              <a:ext uri="{FF2B5EF4-FFF2-40B4-BE49-F238E27FC236}">
                <a16:creationId xmlns:a16="http://schemas.microsoft.com/office/drawing/2014/main" id="{E7EAED39-D981-48EB-A193-02C75E59A6A2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66" name="Freeform 6">
            <a:extLst>
              <a:ext uri="{FF2B5EF4-FFF2-40B4-BE49-F238E27FC236}">
                <a16:creationId xmlns:a16="http://schemas.microsoft.com/office/drawing/2014/main" id="{E9E708CD-C929-44F1-B754-83A838B8D864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68" name="Freeform 8">
            <a:extLst>
              <a:ext uri="{FF2B5EF4-FFF2-40B4-BE49-F238E27FC236}">
                <a16:creationId xmlns:a16="http://schemas.microsoft.com/office/drawing/2014/main" id="{1742FF3C-3887-4374-821F-BF32687C9530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1848 w 3552"/>
              <a:gd name="T19" fmla="*/ 1238 h 3174"/>
              <a:gd name="T20" fmla="*/ 1292 w 3552"/>
              <a:gd name="T21" fmla="*/ 1022 h 3174"/>
              <a:gd name="T22" fmla="*/ 877 w 3552"/>
              <a:gd name="T23" fmla="*/ 1430 h 3174"/>
              <a:gd name="T24" fmla="*/ 1280 w 3552"/>
              <a:gd name="T25" fmla="*/ 1034 h 3174"/>
              <a:gd name="T26" fmla="*/ 1392 w 3552"/>
              <a:gd name="T27" fmla="*/ 330 h 3174"/>
              <a:gd name="T28" fmla="*/ 988 w 3552"/>
              <a:gd name="T29" fmla="*/ 550 h 3174"/>
              <a:gd name="T30" fmla="*/ 812 w 3552"/>
              <a:gd name="T31" fmla="*/ 957 h 3174"/>
              <a:gd name="T32" fmla="*/ 402 w 3552"/>
              <a:gd name="T33" fmla="*/ 1313 h 3174"/>
              <a:gd name="T34" fmla="*/ 342 w 3552"/>
              <a:gd name="T35" fmla="*/ 1686 h 3174"/>
              <a:gd name="T36" fmla="*/ 270 w 3552"/>
              <a:gd name="T37" fmla="*/ 2076 h 3174"/>
              <a:gd name="T38" fmla="*/ 420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69" name="Freeform 9">
            <a:extLst>
              <a:ext uri="{FF2B5EF4-FFF2-40B4-BE49-F238E27FC236}">
                <a16:creationId xmlns:a16="http://schemas.microsoft.com/office/drawing/2014/main" id="{43DB0BD8-8544-4A02-8A38-C4AD8AAAAF19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0" name="Freeform 10">
            <a:extLst>
              <a:ext uri="{FF2B5EF4-FFF2-40B4-BE49-F238E27FC236}">
                <a16:creationId xmlns:a16="http://schemas.microsoft.com/office/drawing/2014/main" id="{C1BF6B4D-3187-4FF2-96FF-A4E8BB5E84D0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1" name="Line 11">
            <a:extLst>
              <a:ext uri="{FF2B5EF4-FFF2-40B4-BE49-F238E27FC236}">
                <a16:creationId xmlns:a16="http://schemas.microsoft.com/office/drawing/2014/main" id="{6445009C-207D-4492-9981-A859926140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2" name="Freeform 12">
            <a:extLst>
              <a:ext uri="{FF2B5EF4-FFF2-40B4-BE49-F238E27FC236}">
                <a16:creationId xmlns:a16="http://schemas.microsoft.com/office/drawing/2014/main" id="{5BF03142-1A83-422F-91C8-DC082C22141B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3" name="Freeform 13">
            <a:extLst>
              <a:ext uri="{FF2B5EF4-FFF2-40B4-BE49-F238E27FC236}">
                <a16:creationId xmlns:a16="http://schemas.microsoft.com/office/drawing/2014/main" id="{2A396E84-CB59-4A09-AD7E-48A95A10B3AB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4" name="Freeform 14">
            <a:extLst>
              <a:ext uri="{FF2B5EF4-FFF2-40B4-BE49-F238E27FC236}">
                <a16:creationId xmlns:a16="http://schemas.microsoft.com/office/drawing/2014/main" id="{E65648D3-D454-49A5-88AD-A22523F94C8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5" name="Line 15">
            <a:extLst>
              <a:ext uri="{FF2B5EF4-FFF2-40B4-BE49-F238E27FC236}">
                <a16:creationId xmlns:a16="http://schemas.microsoft.com/office/drawing/2014/main" id="{9878CE33-7E51-4FAC-B1F2-13A0A049B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6" name="Freeform 16">
            <a:extLst>
              <a:ext uri="{FF2B5EF4-FFF2-40B4-BE49-F238E27FC236}">
                <a16:creationId xmlns:a16="http://schemas.microsoft.com/office/drawing/2014/main" id="{5D17070B-733D-4C61-BB6D-9E18B02F8562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7" name="Freeform 17">
            <a:extLst>
              <a:ext uri="{FF2B5EF4-FFF2-40B4-BE49-F238E27FC236}">
                <a16:creationId xmlns:a16="http://schemas.microsoft.com/office/drawing/2014/main" id="{40F787CD-16ED-43BA-8367-09B77097B6CB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8" name="Line 18">
            <a:extLst>
              <a:ext uri="{FF2B5EF4-FFF2-40B4-BE49-F238E27FC236}">
                <a16:creationId xmlns:a16="http://schemas.microsoft.com/office/drawing/2014/main" id="{AAFE9085-00C4-4365-BD4E-33215CF44C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79" name="Line 19">
            <a:extLst>
              <a:ext uri="{FF2B5EF4-FFF2-40B4-BE49-F238E27FC236}">
                <a16:creationId xmlns:a16="http://schemas.microsoft.com/office/drawing/2014/main" id="{928024FD-10F5-4E47-A68B-2EBAF5394D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0" name="Line 20">
            <a:extLst>
              <a:ext uri="{FF2B5EF4-FFF2-40B4-BE49-F238E27FC236}">
                <a16:creationId xmlns:a16="http://schemas.microsoft.com/office/drawing/2014/main" id="{5370856B-85FA-414B-9DB8-E7E4BB1DC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1" name="Line 21">
            <a:extLst>
              <a:ext uri="{FF2B5EF4-FFF2-40B4-BE49-F238E27FC236}">
                <a16:creationId xmlns:a16="http://schemas.microsoft.com/office/drawing/2014/main" id="{DB91B273-05B4-4125-AB8B-10032F9024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2" name="Line 22">
            <a:extLst>
              <a:ext uri="{FF2B5EF4-FFF2-40B4-BE49-F238E27FC236}">
                <a16:creationId xmlns:a16="http://schemas.microsoft.com/office/drawing/2014/main" id="{F8465DDA-8F74-44EB-8E2C-81DF06F5F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3" name="Freeform 23">
            <a:extLst>
              <a:ext uri="{FF2B5EF4-FFF2-40B4-BE49-F238E27FC236}">
                <a16:creationId xmlns:a16="http://schemas.microsoft.com/office/drawing/2014/main" id="{26317A6E-6E92-4FCE-A342-DDBC141BF5E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4" name="Line 24">
            <a:extLst>
              <a:ext uri="{FF2B5EF4-FFF2-40B4-BE49-F238E27FC236}">
                <a16:creationId xmlns:a16="http://schemas.microsoft.com/office/drawing/2014/main" id="{AA1365BF-7D79-4B46-B2D0-531E8957D6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5" name="Line 25">
            <a:extLst>
              <a:ext uri="{FF2B5EF4-FFF2-40B4-BE49-F238E27FC236}">
                <a16:creationId xmlns:a16="http://schemas.microsoft.com/office/drawing/2014/main" id="{01B0362F-C90B-4B72-90CD-E7D6DF5BB3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6" name="Line 26">
            <a:extLst>
              <a:ext uri="{FF2B5EF4-FFF2-40B4-BE49-F238E27FC236}">
                <a16:creationId xmlns:a16="http://schemas.microsoft.com/office/drawing/2014/main" id="{D2C655E7-B9D3-4E0B-B8F7-3DE3AF25C4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7" name="Line 27">
            <a:extLst>
              <a:ext uri="{FF2B5EF4-FFF2-40B4-BE49-F238E27FC236}">
                <a16:creationId xmlns:a16="http://schemas.microsoft.com/office/drawing/2014/main" id="{DCA637A9-D452-4F8A-B3B0-6F09C9681B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8" name="Freeform 28">
            <a:extLst>
              <a:ext uri="{FF2B5EF4-FFF2-40B4-BE49-F238E27FC236}">
                <a16:creationId xmlns:a16="http://schemas.microsoft.com/office/drawing/2014/main" id="{BDF4A9B2-592A-4E34-B27E-F235058559D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9" name="Line 29">
            <a:extLst>
              <a:ext uri="{FF2B5EF4-FFF2-40B4-BE49-F238E27FC236}">
                <a16:creationId xmlns:a16="http://schemas.microsoft.com/office/drawing/2014/main" id="{91DFA51A-BE2C-416D-B0F1-327A87009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0" name="Freeform 30">
            <a:extLst>
              <a:ext uri="{FF2B5EF4-FFF2-40B4-BE49-F238E27FC236}">
                <a16:creationId xmlns:a16="http://schemas.microsoft.com/office/drawing/2014/main" id="{D7414175-34C6-4491-95BA-3546F5B0B2D0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1" name="Line 31">
            <a:extLst>
              <a:ext uri="{FF2B5EF4-FFF2-40B4-BE49-F238E27FC236}">
                <a16:creationId xmlns:a16="http://schemas.microsoft.com/office/drawing/2014/main" id="{CA46E1C0-36BE-4479-8040-25821249F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2" name="Line 32">
            <a:extLst>
              <a:ext uri="{FF2B5EF4-FFF2-40B4-BE49-F238E27FC236}">
                <a16:creationId xmlns:a16="http://schemas.microsoft.com/office/drawing/2014/main" id="{54533FFD-919F-4E98-A9DF-F58C41A67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3" name="Freeform 33">
            <a:extLst>
              <a:ext uri="{FF2B5EF4-FFF2-40B4-BE49-F238E27FC236}">
                <a16:creationId xmlns:a16="http://schemas.microsoft.com/office/drawing/2014/main" id="{9348021C-D848-4D1D-A3B8-FF56FD67D95B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4" name="Line 34">
            <a:extLst>
              <a:ext uri="{FF2B5EF4-FFF2-40B4-BE49-F238E27FC236}">
                <a16:creationId xmlns:a16="http://schemas.microsoft.com/office/drawing/2014/main" id="{573A3D10-77F3-41E9-9A53-42F1D0ECE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5" name="Freeform 35">
            <a:extLst>
              <a:ext uri="{FF2B5EF4-FFF2-40B4-BE49-F238E27FC236}">
                <a16:creationId xmlns:a16="http://schemas.microsoft.com/office/drawing/2014/main" id="{43E967F6-D05C-46EA-8C57-CCFCC680E9E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6" name="Line 36">
            <a:extLst>
              <a:ext uri="{FF2B5EF4-FFF2-40B4-BE49-F238E27FC236}">
                <a16:creationId xmlns:a16="http://schemas.microsoft.com/office/drawing/2014/main" id="{607836C2-9260-404B-BE65-8E031A1858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7" name="Line 37">
            <a:extLst>
              <a:ext uri="{FF2B5EF4-FFF2-40B4-BE49-F238E27FC236}">
                <a16:creationId xmlns:a16="http://schemas.microsoft.com/office/drawing/2014/main" id="{344A6678-480E-41F9-B3DD-C98C41467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8" name="Line 38">
            <a:extLst>
              <a:ext uri="{FF2B5EF4-FFF2-40B4-BE49-F238E27FC236}">
                <a16:creationId xmlns:a16="http://schemas.microsoft.com/office/drawing/2014/main" id="{C902D56C-9F96-41B8-BF73-F75C03287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9" name="Line 39">
            <a:extLst>
              <a:ext uri="{FF2B5EF4-FFF2-40B4-BE49-F238E27FC236}">
                <a16:creationId xmlns:a16="http://schemas.microsoft.com/office/drawing/2014/main" id="{19C26071-E28F-4552-A86C-1ACC9965FD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0" name="Line 40">
            <a:extLst>
              <a:ext uri="{FF2B5EF4-FFF2-40B4-BE49-F238E27FC236}">
                <a16:creationId xmlns:a16="http://schemas.microsoft.com/office/drawing/2014/main" id="{23D0AC92-3D29-47DB-9594-D198F2E55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1" name="Freeform 41">
            <a:extLst>
              <a:ext uri="{FF2B5EF4-FFF2-40B4-BE49-F238E27FC236}">
                <a16:creationId xmlns:a16="http://schemas.microsoft.com/office/drawing/2014/main" id="{85B4F90A-7BD4-4628-B5E2-C7B4FD93F52F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2" name="Line 42">
            <a:extLst>
              <a:ext uri="{FF2B5EF4-FFF2-40B4-BE49-F238E27FC236}">
                <a16:creationId xmlns:a16="http://schemas.microsoft.com/office/drawing/2014/main" id="{FFACF502-A9A0-406B-B634-58E4C47422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3" name="Freeform 43">
            <a:extLst>
              <a:ext uri="{FF2B5EF4-FFF2-40B4-BE49-F238E27FC236}">
                <a16:creationId xmlns:a16="http://schemas.microsoft.com/office/drawing/2014/main" id="{D95D577D-7673-4FAF-BE7F-A2C200C2344D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4" name="Line 44">
            <a:extLst>
              <a:ext uri="{FF2B5EF4-FFF2-40B4-BE49-F238E27FC236}">
                <a16:creationId xmlns:a16="http://schemas.microsoft.com/office/drawing/2014/main" id="{32FDC968-6A8E-4DA2-B0D4-68F9000077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5" name="Line 45">
            <a:extLst>
              <a:ext uri="{FF2B5EF4-FFF2-40B4-BE49-F238E27FC236}">
                <a16:creationId xmlns:a16="http://schemas.microsoft.com/office/drawing/2014/main" id="{8EEFB7AB-B29D-4B84-AFC9-AA56815A83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6" name="Line 46">
            <a:extLst>
              <a:ext uri="{FF2B5EF4-FFF2-40B4-BE49-F238E27FC236}">
                <a16:creationId xmlns:a16="http://schemas.microsoft.com/office/drawing/2014/main" id="{174F17BD-C110-4A49-ACDF-D4962B89E7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7" name="Line 47">
            <a:extLst>
              <a:ext uri="{FF2B5EF4-FFF2-40B4-BE49-F238E27FC236}">
                <a16:creationId xmlns:a16="http://schemas.microsoft.com/office/drawing/2014/main" id="{56F7BF19-A1CF-4F44-9D6F-BCE75B044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8" name="Line 48">
            <a:extLst>
              <a:ext uri="{FF2B5EF4-FFF2-40B4-BE49-F238E27FC236}">
                <a16:creationId xmlns:a16="http://schemas.microsoft.com/office/drawing/2014/main" id="{BCA9C2E6-8712-4CFB-AA0D-553725C6F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9" name="Line 49">
            <a:extLst>
              <a:ext uri="{FF2B5EF4-FFF2-40B4-BE49-F238E27FC236}">
                <a16:creationId xmlns:a16="http://schemas.microsoft.com/office/drawing/2014/main" id="{4EF000A7-3159-4EFA-8DF0-612C61DC93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0" name="Line 50">
            <a:extLst>
              <a:ext uri="{FF2B5EF4-FFF2-40B4-BE49-F238E27FC236}">
                <a16:creationId xmlns:a16="http://schemas.microsoft.com/office/drawing/2014/main" id="{CEA2A7F3-7C0A-4EE7-94EF-AD722FC156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1" name="Line 51">
            <a:extLst>
              <a:ext uri="{FF2B5EF4-FFF2-40B4-BE49-F238E27FC236}">
                <a16:creationId xmlns:a16="http://schemas.microsoft.com/office/drawing/2014/main" id="{25947F39-C845-4B2A-A5F6-32FF99CE7B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2" name="Freeform 52">
            <a:extLst>
              <a:ext uri="{FF2B5EF4-FFF2-40B4-BE49-F238E27FC236}">
                <a16:creationId xmlns:a16="http://schemas.microsoft.com/office/drawing/2014/main" id="{F11B7806-27AE-4276-AB19-24125F5F31BF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3" name="Freeform 53">
            <a:extLst>
              <a:ext uri="{FF2B5EF4-FFF2-40B4-BE49-F238E27FC236}">
                <a16:creationId xmlns:a16="http://schemas.microsoft.com/office/drawing/2014/main" id="{20BCA4AC-2ADC-4434-B8E3-4E4450AB7886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4" name="Line 54">
            <a:extLst>
              <a:ext uri="{FF2B5EF4-FFF2-40B4-BE49-F238E27FC236}">
                <a16:creationId xmlns:a16="http://schemas.microsoft.com/office/drawing/2014/main" id="{E14E3066-9829-4F1C-A9B4-2CFA2CCDB6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5" name="Freeform 55">
            <a:extLst>
              <a:ext uri="{FF2B5EF4-FFF2-40B4-BE49-F238E27FC236}">
                <a16:creationId xmlns:a16="http://schemas.microsoft.com/office/drawing/2014/main" id="{F75FFC58-7291-4CD7-8B1F-E286AC283CD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6" name="Freeform 56">
            <a:extLst>
              <a:ext uri="{FF2B5EF4-FFF2-40B4-BE49-F238E27FC236}">
                <a16:creationId xmlns:a16="http://schemas.microsoft.com/office/drawing/2014/main" id="{5CA47BBA-DDD9-4832-AA18-564255EA75BF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7" name="Line 57">
            <a:extLst>
              <a:ext uri="{FF2B5EF4-FFF2-40B4-BE49-F238E27FC236}">
                <a16:creationId xmlns:a16="http://schemas.microsoft.com/office/drawing/2014/main" id="{2BDB99AA-A54C-4F95-A8F9-5A7E874C0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8" name="Freeform 58">
            <a:extLst>
              <a:ext uri="{FF2B5EF4-FFF2-40B4-BE49-F238E27FC236}">
                <a16:creationId xmlns:a16="http://schemas.microsoft.com/office/drawing/2014/main" id="{5E30CDA3-BD74-4958-BD53-5F07779A353E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9" name="Line 59">
            <a:extLst>
              <a:ext uri="{FF2B5EF4-FFF2-40B4-BE49-F238E27FC236}">
                <a16:creationId xmlns:a16="http://schemas.microsoft.com/office/drawing/2014/main" id="{F9EB1DA1-20AA-4CC1-B707-61227204B0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0" name="Freeform 60">
            <a:extLst>
              <a:ext uri="{FF2B5EF4-FFF2-40B4-BE49-F238E27FC236}">
                <a16:creationId xmlns:a16="http://schemas.microsoft.com/office/drawing/2014/main" id="{CCFF4B30-1913-484A-8087-AECF6844A362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1" name="Oval 61">
            <a:extLst>
              <a:ext uri="{FF2B5EF4-FFF2-40B4-BE49-F238E27FC236}">
                <a16:creationId xmlns:a16="http://schemas.microsoft.com/office/drawing/2014/main" id="{3F1F1A51-C6F6-4717-B9ED-329F5B4DE4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22" name="Line 62">
            <a:extLst>
              <a:ext uri="{FF2B5EF4-FFF2-40B4-BE49-F238E27FC236}">
                <a16:creationId xmlns:a16="http://schemas.microsoft.com/office/drawing/2014/main" id="{773FD1A6-8C2B-427D-A859-084B3D94F7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3" name="Line 63">
            <a:extLst>
              <a:ext uri="{FF2B5EF4-FFF2-40B4-BE49-F238E27FC236}">
                <a16:creationId xmlns:a16="http://schemas.microsoft.com/office/drawing/2014/main" id="{1C9BBCE9-3783-444E-BFFF-A7344A628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4" name="Freeform 64">
            <a:extLst>
              <a:ext uri="{FF2B5EF4-FFF2-40B4-BE49-F238E27FC236}">
                <a16:creationId xmlns:a16="http://schemas.microsoft.com/office/drawing/2014/main" id="{BE8E7E4C-46D5-48AE-B5C1-F8641260A731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5" name="Line 65">
            <a:extLst>
              <a:ext uri="{FF2B5EF4-FFF2-40B4-BE49-F238E27FC236}">
                <a16:creationId xmlns:a16="http://schemas.microsoft.com/office/drawing/2014/main" id="{694E120A-70C1-4FAB-BECF-0EAC14931F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6" name="Text Box 66">
            <a:extLst>
              <a:ext uri="{FF2B5EF4-FFF2-40B4-BE49-F238E27FC236}">
                <a16:creationId xmlns:a16="http://schemas.microsoft.com/office/drawing/2014/main" id="{52E5D62C-153D-4821-AE36-C4FD48564EE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6227" name="Line 67">
            <a:extLst>
              <a:ext uri="{FF2B5EF4-FFF2-40B4-BE49-F238E27FC236}">
                <a16:creationId xmlns:a16="http://schemas.microsoft.com/office/drawing/2014/main" id="{AF59DA89-BA0C-404F-9D0D-A4D3B4C3B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8" name="Line 68">
            <a:extLst>
              <a:ext uri="{FF2B5EF4-FFF2-40B4-BE49-F238E27FC236}">
                <a16:creationId xmlns:a16="http://schemas.microsoft.com/office/drawing/2014/main" id="{69136BEB-8BD5-47EF-B5A8-2690830BF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9" name="Line 69">
            <a:extLst>
              <a:ext uri="{FF2B5EF4-FFF2-40B4-BE49-F238E27FC236}">
                <a16:creationId xmlns:a16="http://schemas.microsoft.com/office/drawing/2014/main" id="{08751459-68B6-4378-9461-CFEC72961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0" name="Freeform 70">
            <a:extLst>
              <a:ext uri="{FF2B5EF4-FFF2-40B4-BE49-F238E27FC236}">
                <a16:creationId xmlns:a16="http://schemas.microsoft.com/office/drawing/2014/main" id="{70C27915-FCE4-40C9-8A0C-0DDB3346496C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1" name="Line 71">
            <a:extLst>
              <a:ext uri="{FF2B5EF4-FFF2-40B4-BE49-F238E27FC236}">
                <a16:creationId xmlns:a16="http://schemas.microsoft.com/office/drawing/2014/main" id="{88007887-A394-4D59-8572-4AD176E9E1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2" name="Freeform 72">
            <a:extLst>
              <a:ext uri="{FF2B5EF4-FFF2-40B4-BE49-F238E27FC236}">
                <a16:creationId xmlns:a16="http://schemas.microsoft.com/office/drawing/2014/main" id="{1D21E14D-EFD1-43CA-ACDB-7C89056304C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3" name="Freeform 73">
            <a:extLst>
              <a:ext uri="{FF2B5EF4-FFF2-40B4-BE49-F238E27FC236}">
                <a16:creationId xmlns:a16="http://schemas.microsoft.com/office/drawing/2014/main" id="{03B7E258-C0E0-4878-9FE0-7A6CA08EE3E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4" name="Freeform 74">
            <a:extLst>
              <a:ext uri="{FF2B5EF4-FFF2-40B4-BE49-F238E27FC236}">
                <a16:creationId xmlns:a16="http://schemas.microsoft.com/office/drawing/2014/main" id="{BB1E3217-0C6C-440C-A001-EF766C261558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5" name="Freeform 75">
            <a:extLst>
              <a:ext uri="{FF2B5EF4-FFF2-40B4-BE49-F238E27FC236}">
                <a16:creationId xmlns:a16="http://schemas.microsoft.com/office/drawing/2014/main" id="{F5E1ACBD-6532-403E-B04E-E35D7B0B0A40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6" name="Freeform 76">
            <a:extLst>
              <a:ext uri="{FF2B5EF4-FFF2-40B4-BE49-F238E27FC236}">
                <a16:creationId xmlns:a16="http://schemas.microsoft.com/office/drawing/2014/main" id="{69B3913E-1663-42E8-B4A3-4FFB6B894964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7" name="Oval 77">
            <a:extLst>
              <a:ext uri="{FF2B5EF4-FFF2-40B4-BE49-F238E27FC236}">
                <a16:creationId xmlns:a16="http://schemas.microsoft.com/office/drawing/2014/main" id="{8751BA78-752E-4398-B244-7AA17F4574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38" name="Line 78">
            <a:extLst>
              <a:ext uri="{FF2B5EF4-FFF2-40B4-BE49-F238E27FC236}">
                <a16:creationId xmlns:a16="http://schemas.microsoft.com/office/drawing/2014/main" id="{ED67DA65-6C85-4C48-9A9C-13B41ABFA2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9" name="Line 79">
            <a:extLst>
              <a:ext uri="{FF2B5EF4-FFF2-40B4-BE49-F238E27FC236}">
                <a16:creationId xmlns:a16="http://schemas.microsoft.com/office/drawing/2014/main" id="{95C45D11-D227-4442-951E-84FA6E724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0" name="Freeform 80">
            <a:extLst>
              <a:ext uri="{FF2B5EF4-FFF2-40B4-BE49-F238E27FC236}">
                <a16:creationId xmlns:a16="http://schemas.microsoft.com/office/drawing/2014/main" id="{6779A8AA-3AE5-4A05-97FE-CAB078B84A3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1" name="Oval 81">
            <a:extLst>
              <a:ext uri="{FF2B5EF4-FFF2-40B4-BE49-F238E27FC236}">
                <a16:creationId xmlns:a16="http://schemas.microsoft.com/office/drawing/2014/main" id="{4A7CDC84-B6B7-4C42-AB90-F887125980E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42" name="Line 82">
            <a:extLst>
              <a:ext uri="{FF2B5EF4-FFF2-40B4-BE49-F238E27FC236}">
                <a16:creationId xmlns:a16="http://schemas.microsoft.com/office/drawing/2014/main" id="{82D0D03C-74D9-49FF-AEC6-414E799336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3" name="Oval 83">
            <a:extLst>
              <a:ext uri="{FF2B5EF4-FFF2-40B4-BE49-F238E27FC236}">
                <a16:creationId xmlns:a16="http://schemas.microsoft.com/office/drawing/2014/main" id="{28BE8DD0-F40D-4618-A277-B3A7E16CC0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44" name="Freeform 84">
            <a:extLst>
              <a:ext uri="{FF2B5EF4-FFF2-40B4-BE49-F238E27FC236}">
                <a16:creationId xmlns:a16="http://schemas.microsoft.com/office/drawing/2014/main" id="{EA11AEE4-8039-4DF8-8963-7811D92056F0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5" name="Freeform 85">
            <a:extLst>
              <a:ext uri="{FF2B5EF4-FFF2-40B4-BE49-F238E27FC236}">
                <a16:creationId xmlns:a16="http://schemas.microsoft.com/office/drawing/2014/main" id="{2796961D-9256-4F82-9F71-EB3074617EC3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6" name="Oval 86">
            <a:extLst>
              <a:ext uri="{FF2B5EF4-FFF2-40B4-BE49-F238E27FC236}">
                <a16:creationId xmlns:a16="http://schemas.microsoft.com/office/drawing/2014/main" id="{788C44AD-C118-4DD9-9F13-BABC68FB21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47" name="Line 87">
            <a:extLst>
              <a:ext uri="{FF2B5EF4-FFF2-40B4-BE49-F238E27FC236}">
                <a16:creationId xmlns:a16="http://schemas.microsoft.com/office/drawing/2014/main" id="{D4F12086-51FE-4B02-B337-CF623AA2BD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8" name="Oval 88">
            <a:extLst>
              <a:ext uri="{FF2B5EF4-FFF2-40B4-BE49-F238E27FC236}">
                <a16:creationId xmlns:a16="http://schemas.microsoft.com/office/drawing/2014/main" id="{D955F13F-6097-49FA-8CBA-0672A326726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49" name="Freeform 89">
            <a:extLst>
              <a:ext uri="{FF2B5EF4-FFF2-40B4-BE49-F238E27FC236}">
                <a16:creationId xmlns:a16="http://schemas.microsoft.com/office/drawing/2014/main" id="{ECD88F9B-00D8-4E40-A62F-E7D854C4D2E5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0" name="Freeform 90">
            <a:extLst>
              <a:ext uri="{FF2B5EF4-FFF2-40B4-BE49-F238E27FC236}">
                <a16:creationId xmlns:a16="http://schemas.microsoft.com/office/drawing/2014/main" id="{1D5550AA-69C9-43AD-A8FD-1C0A89047676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1" name="Line 91">
            <a:extLst>
              <a:ext uri="{FF2B5EF4-FFF2-40B4-BE49-F238E27FC236}">
                <a16:creationId xmlns:a16="http://schemas.microsoft.com/office/drawing/2014/main" id="{40CB0D0E-283D-4FEA-9692-F74735F080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2" name="Oval 92">
            <a:extLst>
              <a:ext uri="{FF2B5EF4-FFF2-40B4-BE49-F238E27FC236}">
                <a16:creationId xmlns:a16="http://schemas.microsoft.com/office/drawing/2014/main" id="{FF8383A2-FD44-46E2-87AB-1F50602E01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53" name="Freeform 93">
            <a:extLst>
              <a:ext uri="{FF2B5EF4-FFF2-40B4-BE49-F238E27FC236}">
                <a16:creationId xmlns:a16="http://schemas.microsoft.com/office/drawing/2014/main" id="{0CA62146-57E2-47DF-B402-E2DD6C4B78A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4" name="Freeform 94">
            <a:extLst>
              <a:ext uri="{FF2B5EF4-FFF2-40B4-BE49-F238E27FC236}">
                <a16:creationId xmlns:a16="http://schemas.microsoft.com/office/drawing/2014/main" id="{16757813-8B48-4077-96F7-7047D813CED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5" name="Freeform 95">
            <a:extLst>
              <a:ext uri="{FF2B5EF4-FFF2-40B4-BE49-F238E27FC236}">
                <a16:creationId xmlns:a16="http://schemas.microsoft.com/office/drawing/2014/main" id="{E08602AC-D5AA-4709-8128-DC1607BB873F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6" name="Line 96">
            <a:extLst>
              <a:ext uri="{FF2B5EF4-FFF2-40B4-BE49-F238E27FC236}">
                <a16:creationId xmlns:a16="http://schemas.microsoft.com/office/drawing/2014/main" id="{73EE4CA1-82F5-467D-BF4C-F18B56119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7" name="Freeform 97">
            <a:extLst>
              <a:ext uri="{FF2B5EF4-FFF2-40B4-BE49-F238E27FC236}">
                <a16:creationId xmlns:a16="http://schemas.microsoft.com/office/drawing/2014/main" id="{04B61D6D-FC73-4944-9E22-0B940BABBFA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8" name="Freeform 98">
            <a:extLst>
              <a:ext uri="{FF2B5EF4-FFF2-40B4-BE49-F238E27FC236}">
                <a16:creationId xmlns:a16="http://schemas.microsoft.com/office/drawing/2014/main" id="{07F27FFB-A54C-459A-8ABB-31127F01640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9" name="Freeform 99">
            <a:extLst>
              <a:ext uri="{FF2B5EF4-FFF2-40B4-BE49-F238E27FC236}">
                <a16:creationId xmlns:a16="http://schemas.microsoft.com/office/drawing/2014/main" id="{C742C922-BB28-4CD7-9B60-3ACE4844AF3F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0" name="Oval 100">
            <a:extLst>
              <a:ext uri="{FF2B5EF4-FFF2-40B4-BE49-F238E27FC236}">
                <a16:creationId xmlns:a16="http://schemas.microsoft.com/office/drawing/2014/main" id="{596A6F02-54E5-49DD-B296-7F00644417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61" name="Oval 101">
            <a:extLst>
              <a:ext uri="{FF2B5EF4-FFF2-40B4-BE49-F238E27FC236}">
                <a16:creationId xmlns:a16="http://schemas.microsoft.com/office/drawing/2014/main" id="{93C22908-4DD6-494C-ADD9-5CB491EFEDE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62" name="Line 102">
            <a:extLst>
              <a:ext uri="{FF2B5EF4-FFF2-40B4-BE49-F238E27FC236}">
                <a16:creationId xmlns:a16="http://schemas.microsoft.com/office/drawing/2014/main" id="{884EE3C7-4215-4735-B3CA-1D67D6CD7A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3" name="Line 103">
            <a:extLst>
              <a:ext uri="{FF2B5EF4-FFF2-40B4-BE49-F238E27FC236}">
                <a16:creationId xmlns:a16="http://schemas.microsoft.com/office/drawing/2014/main" id="{49609B51-7670-4EC5-8ECA-3A8680FAC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4" name="Line 104">
            <a:extLst>
              <a:ext uri="{FF2B5EF4-FFF2-40B4-BE49-F238E27FC236}">
                <a16:creationId xmlns:a16="http://schemas.microsoft.com/office/drawing/2014/main" id="{3F2E5E3C-1859-4D4A-A842-D07431874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5" name="Line 105">
            <a:extLst>
              <a:ext uri="{FF2B5EF4-FFF2-40B4-BE49-F238E27FC236}">
                <a16:creationId xmlns:a16="http://schemas.microsoft.com/office/drawing/2014/main" id="{9773DB12-6381-4256-8F73-0E9621DED2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6" name="Line 106">
            <a:extLst>
              <a:ext uri="{FF2B5EF4-FFF2-40B4-BE49-F238E27FC236}">
                <a16:creationId xmlns:a16="http://schemas.microsoft.com/office/drawing/2014/main" id="{E6AB401F-C1BA-4A5E-A9DA-C583CB0AB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7" name="Line 107">
            <a:extLst>
              <a:ext uri="{FF2B5EF4-FFF2-40B4-BE49-F238E27FC236}">
                <a16:creationId xmlns:a16="http://schemas.microsoft.com/office/drawing/2014/main" id="{36E8E465-C405-4DF8-AEF3-A765329610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8" name="Line 108">
            <a:extLst>
              <a:ext uri="{FF2B5EF4-FFF2-40B4-BE49-F238E27FC236}">
                <a16:creationId xmlns:a16="http://schemas.microsoft.com/office/drawing/2014/main" id="{78690820-7F28-4DB5-990D-00601E42FB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9" name="Line 109">
            <a:extLst>
              <a:ext uri="{FF2B5EF4-FFF2-40B4-BE49-F238E27FC236}">
                <a16:creationId xmlns:a16="http://schemas.microsoft.com/office/drawing/2014/main" id="{432536E0-0B46-4984-BD98-09F1CB8A6C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0" name="Line 110">
            <a:extLst>
              <a:ext uri="{FF2B5EF4-FFF2-40B4-BE49-F238E27FC236}">
                <a16:creationId xmlns:a16="http://schemas.microsoft.com/office/drawing/2014/main" id="{F7EB9CE4-A615-4E38-8B77-C5A0217653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1" name="Line 111">
            <a:extLst>
              <a:ext uri="{FF2B5EF4-FFF2-40B4-BE49-F238E27FC236}">
                <a16:creationId xmlns:a16="http://schemas.microsoft.com/office/drawing/2014/main" id="{8FCA4FF0-EEC3-4E27-8B5A-1DE6854936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2" name="Oval 112">
            <a:extLst>
              <a:ext uri="{FF2B5EF4-FFF2-40B4-BE49-F238E27FC236}">
                <a16:creationId xmlns:a16="http://schemas.microsoft.com/office/drawing/2014/main" id="{7B224AA9-EE0F-4F73-9087-C2231FFEF8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73" name="Oval 113">
            <a:extLst>
              <a:ext uri="{FF2B5EF4-FFF2-40B4-BE49-F238E27FC236}">
                <a16:creationId xmlns:a16="http://schemas.microsoft.com/office/drawing/2014/main" id="{94D7B12E-3A6A-4DDF-BFE4-BF8698BC87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74" name="Line 114">
            <a:extLst>
              <a:ext uri="{FF2B5EF4-FFF2-40B4-BE49-F238E27FC236}">
                <a16:creationId xmlns:a16="http://schemas.microsoft.com/office/drawing/2014/main" id="{7F152651-2CC6-4CF1-8CAC-0451C532D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5" name="Line 115">
            <a:extLst>
              <a:ext uri="{FF2B5EF4-FFF2-40B4-BE49-F238E27FC236}">
                <a16:creationId xmlns:a16="http://schemas.microsoft.com/office/drawing/2014/main" id="{A7D69FE5-73C9-4E87-B382-2D8CC7ED9D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6" name="Line 116">
            <a:extLst>
              <a:ext uri="{FF2B5EF4-FFF2-40B4-BE49-F238E27FC236}">
                <a16:creationId xmlns:a16="http://schemas.microsoft.com/office/drawing/2014/main" id="{161F70D9-7C40-4AB9-B2A4-86F2201694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7" name="Line 117">
            <a:extLst>
              <a:ext uri="{FF2B5EF4-FFF2-40B4-BE49-F238E27FC236}">
                <a16:creationId xmlns:a16="http://schemas.microsoft.com/office/drawing/2014/main" id="{424415E1-635C-4C11-A1E5-D3F1BE8A47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8" name="Line 118">
            <a:extLst>
              <a:ext uri="{FF2B5EF4-FFF2-40B4-BE49-F238E27FC236}">
                <a16:creationId xmlns:a16="http://schemas.microsoft.com/office/drawing/2014/main" id="{4169D624-9EC7-4BB1-A608-4291606637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9" name="Line 119">
            <a:extLst>
              <a:ext uri="{FF2B5EF4-FFF2-40B4-BE49-F238E27FC236}">
                <a16:creationId xmlns:a16="http://schemas.microsoft.com/office/drawing/2014/main" id="{47850D26-38D7-45FA-B175-D1AE90B7D1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0" name="Line 120">
            <a:extLst>
              <a:ext uri="{FF2B5EF4-FFF2-40B4-BE49-F238E27FC236}">
                <a16:creationId xmlns:a16="http://schemas.microsoft.com/office/drawing/2014/main" id="{7A416CD5-691D-4CBE-B54E-34A191FE8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1" name="Line 121">
            <a:extLst>
              <a:ext uri="{FF2B5EF4-FFF2-40B4-BE49-F238E27FC236}">
                <a16:creationId xmlns:a16="http://schemas.microsoft.com/office/drawing/2014/main" id="{F0E7E466-4E3E-48E1-BF25-0BE0494FCB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2" name="Line 122">
            <a:extLst>
              <a:ext uri="{FF2B5EF4-FFF2-40B4-BE49-F238E27FC236}">
                <a16:creationId xmlns:a16="http://schemas.microsoft.com/office/drawing/2014/main" id="{396E34CA-E7AC-4137-9E7E-B115AEEF3D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3" name="Line 123">
            <a:extLst>
              <a:ext uri="{FF2B5EF4-FFF2-40B4-BE49-F238E27FC236}">
                <a16:creationId xmlns:a16="http://schemas.microsoft.com/office/drawing/2014/main" id="{54338C84-8FF5-48EF-BFCA-09DA140F85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4" name="Line 124">
            <a:extLst>
              <a:ext uri="{FF2B5EF4-FFF2-40B4-BE49-F238E27FC236}">
                <a16:creationId xmlns:a16="http://schemas.microsoft.com/office/drawing/2014/main" id="{DAF5DA41-AFE3-4C2E-88E2-8A7CF9B4DE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5" name="Line 125">
            <a:extLst>
              <a:ext uri="{FF2B5EF4-FFF2-40B4-BE49-F238E27FC236}">
                <a16:creationId xmlns:a16="http://schemas.microsoft.com/office/drawing/2014/main" id="{6B4561FE-2D99-4BB3-AE0C-706221585D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6" name="Line 126">
            <a:extLst>
              <a:ext uri="{FF2B5EF4-FFF2-40B4-BE49-F238E27FC236}">
                <a16:creationId xmlns:a16="http://schemas.microsoft.com/office/drawing/2014/main" id="{C02BDD97-4E66-44CA-8981-8A774843B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7" name="Line 127">
            <a:extLst>
              <a:ext uri="{FF2B5EF4-FFF2-40B4-BE49-F238E27FC236}">
                <a16:creationId xmlns:a16="http://schemas.microsoft.com/office/drawing/2014/main" id="{D5F9E7E8-8398-411A-A10E-8F9F833CD2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8" name="Line 128">
            <a:extLst>
              <a:ext uri="{FF2B5EF4-FFF2-40B4-BE49-F238E27FC236}">
                <a16:creationId xmlns:a16="http://schemas.microsoft.com/office/drawing/2014/main" id="{BB813A41-78FE-481D-B204-06BC460E5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9" name="Line 129">
            <a:extLst>
              <a:ext uri="{FF2B5EF4-FFF2-40B4-BE49-F238E27FC236}">
                <a16:creationId xmlns:a16="http://schemas.microsoft.com/office/drawing/2014/main" id="{44C382A2-2364-49CE-8199-3797DDC69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0" name="Line 130">
            <a:extLst>
              <a:ext uri="{FF2B5EF4-FFF2-40B4-BE49-F238E27FC236}">
                <a16:creationId xmlns:a16="http://schemas.microsoft.com/office/drawing/2014/main" id="{C96E4687-A7DE-4756-B785-5825261BB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1" name="Freeform 131">
            <a:extLst>
              <a:ext uri="{FF2B5EF4-FFF2-40B4-BE49-F238E27FC236}">
                <a16:creationId xmlns:a16="http://schemas.microsoft.com/office/drawing/2014/main" id="{CABB5754-EB70-4BDF-9BE6-892099A4397A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2" name="Freeform 132">
            <a:extLst>
              <a:ext uri="{FF2B5EF4-FFF2-40B4-BE49-F238E27FC236}">
                <a16:creationId xmlns:a16="http://schemas.microsoft.com/office/drawing/2014/main" id="{F9EBED88-ED05-41F2-9EF6-A92054AC7A8E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3" name="Freeform 133">
            <a:extLst>
              <a:ext uri="{FF2B5EF4-FFF2-40B4-BE49-F238E27FC236}">
                <a16:creationId xmlns:a16="http://schemas.microsoft.com/office/drawing/2014/main" id="{E8BF8370-5B84-4EE0-9DF0-D9BD7C6FE3C9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4" name="Freeform 134">
            <a:extLst>
              <a:ext uri="{FF2B5EF4-FFF2-40B4-BE49-F238E27FC236}">
                <a16:creationId xmlns:a16="http://schemas.microsoft.com/office/drawing/2014/main" id="{F3FD44C2-9F8F-4DD7-A8BD-576A21E541AE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5" name="Oval 135">
            <a:extLst>
              <a:ext uri="{FF2B5EF4-FFF2-40B4-BE49-F238E27FC236}">
                <a16:creationId xmlns:a16="http://schemas.microsoft.com/office/drawing/2014/main" id="{79DC1F11-80CA-465B-8818-A61EFA089A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96" name="Oval 136">
            <a:extLst>
              <a:ext uri="{FF2B5EF4-FFF2-40B4-BE49-F238E27FC236}">
                <a16:creationId xmlns:a16="http://schemas.microsoft.com/office/drawing/2014/main" id="{AE54B6FE-3360-4575-8564-EF48BCB4BDF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97" name="Oval 137">
            <a:extLst>
              <a:ext uri="{FF2B5EF4-FFF2-40B4-BE49-F238E27FC236}">
                <a16:creationId xmlns:a16="http://schemas.microsoft.com/office/drawing/2014/main" id="{DB8B984C-D17E-4DA1-9190-AFDF536C78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98" name="Oval 138">
            <a:extLst>
              <a:ext uri="{FF2B5EF4-FFF2-40B4-BE49-F238E27FC236}">
                <a16:creationId xmlns:a16="http://schemas.microsoft.com/office/drawing/2014/main" id="{721C5795-DFA9-4B7C-AD15-DC9AF6DF0EB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299" name="Freeform 139">
            <a:extLst>
              <a:ext uri="{FF2B5EF4-FFF2-40B4-BE49-F238E27FC236}">
                <a16:creationId xmlns:a16="http://schemas.microsoft.com/office/drawing/2014/main" id="{DA3F52D8-B8C4-4709-B283-F4A62C06E151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0" name="Freeform 140">
            <a:extLst>
              <a:ext uri="{FF2B5EF4-FFF2-40B4-BE49-F238E27FC236}">
                <a16:creationId xmlns:a16="http://schemas.microsoft.com/office/drawing/2014/main" id="{D47BBA1B-5D72-4D09-8D5D-6D597F76C75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1" name="Freeform 141">
            <a:extLst>
              <a:ext uri="{FF2B5EF4-FFF2-40B4-BE49-F238E27FC236}">
                <a16:creationId xmlns:a16="http://schemas.microsoft.com/office/drawing/2014/main" id="{AD76A2FB-663E-4114-B31D-24E7BD55377D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2" name="Freeform 142">
            <a:extLst>
              <a:ext uri="{FF2B5EF4-FFF2-40B4-BE49-F238E27FC236}">
                <a16:creationId xmlns:a16="http://schemas.microsoft.com/office/drawing/2014/main" id="{F6FEDD13-6EBB-4EC6-B87B-34F3D9997776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3" name="Oval 143">
            <a:extLst>
              <a:ext uri="{FF2B5EF4-FFF2-40B4-BE49-F238E27FC236}">
                <a16:creationId xmlns:a16="http://schemas.microsoft.com/office/drawing/2014/main" id="{7A931B48-FD8F-4DCE-99AC-390754F3BF4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04" name="Oval 144">
            <a:extLst>
              <a:ext uri="{FF2B5EF4-FFF2-40B4-BE49-F238E27FC236}">
                <a16:creationId xmlns:a16="http://schemas.microsoft.com/office/drawing/2014/main" id="{EB689C9B-6E1C-490A-B3B1-968A619915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05" name="Oval 145">
            <a:extLst>
              <a:ext uri="{FF2B5EF4-FFF2-40B4-BE49-F238E27FC236}">
                <a16:creationId xmlns:a16="http://schemas.microsoft.com/office/drawing/2014/main" id="{B95419DF-FF27-4E8D-A3A6-3A64784AF74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06" name="Freeform 146">
            <a:extLst>
              <a:ext uri="{FF2B5EF4-FFF2-40B4-BE49-F238E27FC236}">
                <a16:creationId xmlns:a16="http://schemas.microsoft.com/office/drawing/2014/main" id="{15D8FCEF-6E63-4715-940F-007FE0F7FF34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7" name="Oval 147">
            <a:extLst>
              <a:ext uri="{FF2B5EF4-FFF2-40B4-BE49-F238E27FC236}">
                <a16:creationId xmlns:a16="http://schemas.microsoft.com/office/drawing/2014/main" id="{4F56AAB6-39EE-4A7F-A00C-C0DEC0D9D0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08" name="Oval 148">
            <a:extLst>
              <a:ext uri="{FF2B5EF4-FFF2-40B4-BE49-F238E27FC236}">
                <a16:creationId xmlns:a16="http://schemas.microsoft.com/office/drawing/2014/main" id="{8A603E05-5271-458C-836D-8CAEA0C79D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09" name="Oval 149">
            <a:extLst>
              <a:ext uri="{FF2B5EF4-FFF2-40B4-BE49-F238E27FC236}">
                <a16:creationId xmlns:a16="http://schemas.microsoft.com/office/drawing/2014/main" id="{B6E8D2F5-0EFC-44A6-A560-B527D4D9CD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10" name="Line 150">
            <a:extLst>
              <a:ext uri="{FF2B5EF4-FFF2-40B4-BE49-F238E27FC236}">
                <a16:creationId xmlns:a16="http://schemas.microsoft.com/office/drawing/2014/main" id="{566E8EFF-F9A7-4B4C-8CBA-0FA18CE16A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1" name="Oval 151">
            <a:extLst>
              <a:ext uri="{FF2B5EF4-FFF2-40B4-BE49-F238E27FC236}">
                <a16:creationId xmlns:a16="http://schemas.microsoft.com/office/drawing/2014/main" id="{179CA685-E81D-435E-BF84-008D907B7E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12" name="Oval 152">
            <a:extLst>
              <a:ext uri="{FF2B5EF4-FFF2-40B4-BE49-F238E27FC236}">
                <a16:creationId xmlns:a16="http://schemas.microsoft.com/office/drawing/2014/main" id="{093F7639-676C-4B6E-8D34-43CDAB3947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13" name="Oval 153">
            <a:extLst>
              <a:ext uri="{FF2B5EF4-FFF2-40B4-BE49-F238E27FC236}">
                <a16:creationId xmlns:a16="http://schemas.microsoft.com/office/drawing/2014/main" id="{5D0BFD82-E6FA-4CAF-940A-90C51ACB016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14" name="Freeform 154">
            <a:extLst>
              <a:ext uri="{FF2B5EF4-FFF2-40B4-BE49-F238E27FC236}">
                <a16:creationId xmlns:a16="http://schemas.microsoft.com/office/drawing/2014/main" id="{56E48B7A-BEC0-49F0-AA4D-5A8F8AC4753A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5" name="Line 155">
            <a:extLst>
              <a:ext uri="{FF2B5EF4-FFF2-40B4-BE49-F238E27FC236}">
                <a16:creationId xmlns:a16="http://schemas.microsoft.com/office/drawing/2014/main" id="{E8E68966-53E1-4670-8CE1-49F06730FF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6" name="Line 156">
            <a:extLst>
              <a:ext uri="{FF2B5EF4-FFF2-40B4-BE49-F238E27FC236}">
                <a16:creationId xmlns:a16="http://schemas.microsoft.com/office/drawing/2014/main" id="{69231583-85FB-4CC1-8902-2596F50844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7" name="Line 157">
            <a:extLst>
              <a:ext uri="{FF2B5EF4-FFF2-40B4-BE49-F238E27FC236}">
                <a16:creationId xmlns:a16="http://schemas.microsoft.com/office/drawing/2014/main" id="{4B73FDBE-B92D-4453-8534-73B7BEB15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8" name="Freeform 158">
            <a:extLst>
              <a:ext uri="{FF2B5EF4-FFF2-40B4-BE49-F238E27FC236}">
                <a16:creationId xmlns:a16="http://schemas.microsoft.com/office/drawing/2014/main" id="{35AF70CB-6527-411A-8AE8-44D9D53F6778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9" name="Freeform 159">
            <a:extLst>
              <a:ext uri="{FF2B5EF4-FFF2-40B4-BE49-F238E27FC236}">
                <a16:creationId xmlns:a16="http://schemas.microsoft.com/office/drawing/2014/main" id="{C5F5DBB7-B493-4DF3-96E0-F6988D81F8FB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0" name="Line 160">
            <a:extLst>
              <a:ext uri="{FF2B5EF4-FFF2-40B4-BE49-F238E27FC236}">
                <a16:creationId xmlns:a16="http://schemas.microsoft.com/office/drawing/2014/main" id="{95AFC297-2DD7-40F9-A44F-1ACD7558D7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1" name="Line 161">
            <a:extLst>
              <a:ext uri="{FF2B5EF4-FFF2-40B4-BE49-F238E27FC236}">
                <a16:creationId xmlns:a16="http://schemas.microsoft.com/office/drawing/2014/main" id="{8D6D7941-BC6D-452A-BCBF-30852DC924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2" name="Line 162">
            <a:extLst>
              <a:ext uri="{FF2B5EF4-FFF2-40B4-BE49-F238E27FC236}">
                <a16:creationId xmlns:a16="http://schemas.microsoft.com/office/drawing/2014/main" id="{E4A2E707-0662-4042-9682-EE6EDDE9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3" name="Freeform 163">
            <a:extLst>
              <a:ext uri="{FF2B5EF4-FFF2-40B4-BE49-F238E27FC236}">
                <a16:creationId xmlns:a16="http://schemas.microsoft.com/office/drawing/2014/main" id="{B6848EE7-4324-499E-8A36-8F511F028557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4" name="Line 164">
            <a:extLst>
              <a:ext uri="{FF2B5EF4-FFF2-40B4-BE49-F238E27FC236}">
                <a16:creationId xmlns:a16="http://schemas.microsoft.com/office/drawing/2014/main" id="{CE639BBB-BC6A-470B-A5CE-7BE3BE54CD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5" name="Freeform 165">
            <a:extLst>
              <a:ext uri="{FF2B5EF4-FFF2-40B4-BE49-F238E27FC236}">
                <a16:creationId xmlns:a16="http://schemas.microsoft.com/office/drawing/2014/main" id="{32138B20-F3EF-4538-8774-7E37BF8523B4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6" name="Freeform 166">
            <a:extLst>
              <a:ext uri="{FF2B5EF4-FFF2-40B4-BE49-F238E27FC236}">
                <a16:creationId xmlns:a16="http://schemas.microsoft.com/office/drawing/2014/main" id="{BB9C4633-EB1A-4C44-B7D8-B04B1B71E791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7" name="Freeform 167">
            <a:extLst>
              <a:ext uri="{FF2B5EF4-FFF2-40B4-BE49-F238E27FC236}">
                <a16:creationId xmlns:a16="http://schemas.microsoft.com/office/drawing/2014/main" id="{04BB46C4-72FA-45A5-8568-EAAC78F6CCC2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8" name="Freeform 168">
            <a:extLst>
              <a:ext uri="{FF2B5EF4-FFF2-40B4-BE49-F238E27FC236}">
                <a16:creationId xmlns:a16="http://schemas.microsoft.com/office/drawing/2014/main" id="{46FD4283-7CED-4E05-8967-572EC5DCB05B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9" name="Oval 169">
            <a:extLst>
              <a:ext uri="{FF2B5EF4-FFF2-40B4-BE49-F238E27FC236}">
                <a16:creationId xmlns:a16="http://schemas.microsoft.com/office/drawing/2014/main" id="{3DC97953-2D69-4392-AB4C-8FA79B535E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0" name="Oval 170">
            <a:extLst>
              <a:ext uri="{FF2B5EF4-FFF2-40B4-BE49-F238E27FC236}">
                <a16:creationId xmlns:a16="http://schemas.microsoft.com/office/drawing/2014/main" id="{61CF5F98-03B2-42FC-B595-05895507B0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1" name="Oval 171">
            <a:extLst>
              <a:ext uri="{FF2B5EF4-FFF2-40B4-BE49-F238E27FC236}">
                <a16:creationId xmlns:a16="http://schemas.microsoft.com/office/drawing/2014/main" id="{F40D557F-4D60-4765-8F95-526DD12EF40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2" name="Oval 172">
            <a:extLst>
              <a:ext uri="{FF2B5EF4-FFF2-40B4-BE49-F238E27FC236}">
                <a16:creationId xmlns:a16="http://schemas.microsoft.com/office/drawing/2014/main" id="{080E8A3E-CAFC-40D3-8552-8EB2B5AE7D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3" name="Oval 173">
            <a:extLst>
              <a:ext uri="{FF2B5EF4-FFF2-40B4-BE49-F238E27FC236}">
                <a16:creationId xmlns:a16="http://schemas.microsoft.com/office/drawing/2014/main" id="{863AEA00-9B96-46FD-B9C1-1D97FAA108A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4" name="Oval 174">
            <a:extLst>
              <a:ext uri="{FF2B5EF4-FFF2-40B4-BE49-F238E27FC236}">
                <a16:creationId xmlns:a16="http://schemas.microsoft.com/office/drawing/2014/main" id="{BD4C7C0F-6103-42EC-892A-335F58E58E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5" name="Oval 175">
            <a:extLst>
              <a:ext uri="{FF2B5EF4-FFF2-40B4-BE49-F238E27FC236}">
                <a16:creationId xmlns:a16="http://schemas.microsoft.com/office/drawing/2014/main" id="{ED7D3150-F180-4856-8F84-4459E3B638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6" name="Oval 176">
            <a:extLst>
              <a:ext uri="{FF2B5EF4-FFF2-40B4-BE49-F238E27FC236}">
                <a16:creationId xmlns:a16="http://schemas.microsoft.com/office/drawing/2014/main" id="{E5CB05A1-87DE-45E1-84F1-26AB46B25C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7" name="Oval 177">
            <a:extLst>
              <a:ext uri="{FF2B5EF4-FFF2-40B4-BE49-F238E27FC236}">
                <a16:creationId xmlns:a16="http://schemas.microsoft.com/office/drawing/2014/main" id="{2C4FF8CD-FBEF-4E51-BD61-B1522BA595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8" name="Oval 178">
            <a:extLst>
              <a:ext uri="{FF2B5EF4-FFF2-40B4-BE49-F238E27FC236}">
                <a16:creationId xmlns:a16="http://schemas.microsoft.com/office/drawing/2014/main" id="{5FAD8A19-A86D-4DFE-AC8B-F51E97E8F74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39" name="Oval 179">
            <a:extLst>
              <a:ext uri="{FF2B5EF4-FFF2-40B4-BE49-F238E27FC236}">
                <a16:creationId xmlns:a16="http://schemas.microsoft.com/office/drawing/2014/main" id="{32C2856F-78EF-483C-95ED-4E1EB29C513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40" name="Oval 180">
            <a:extLst>
              <a:ext uri="{FF2B5EF4-FFF2-40B4-BE49-F238E27FC236}">
                <a16:creationId xmlns:a16="http://schemas.microsoft.com/office/drawing/2014/main" id="{876D35FD-D692-482F-A6B3-8C43D51D30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41" name="Oval 181">
            <a:extLst>
              <a:ext uri="{FF2B5EF4-FFF2-40B4-BE49-F238E27FC236}">
                <a16:creationId xmlns:a16="http://schemas.microsoft.com/office/drawing/2014/main" id="{E562EC95-0107-4D34-A93F-8949593760B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42" name="Freeform 182">
            <a:extLst>
              <a:ext uri="{FF2B5EF4-FFF2-40B4-BE49-F238E27FC236}">
                <a16:creationId xmlns:a16="http://schemas.microsoft.com/office/drawing/2014/main" id="{2C260E36-54CA-4ED3-8B01-32CDD9C20D54}"/>
              </a:ext>
            </a:extLst>
          </p:cNvPr>
          <p:cNvSpPr>
            <a:spLocks/>
          </p:cNvSpPr>
          <p:nvPr/>
        </p:nvSpPr>
        <p:spPr bwMode="auto">
          <a:xfrm flipV="1">
            <a:off x="6864350" y="3309938"/>
            <a:ext cx="387350" cy="74612"/>
          </a:xfrm>
          <a:custGeom>
            <a:avLst/>
            <a:gdLst>
              <a:gd name="T0" fmla="*/ 0 w 176"/>
              <a:gd name="T1" fmla="*/ 0 h 80"/>
              <a:gd name="T2" fmla="*/ 176 w 176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80">
                <a:moveTo>
                  <a:pt x="0" y="0"/>
                </a:moveTo>
                <a:lnTo>
                  <a:pt x="176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6343" name="Text Box 183">
            <a:extLst>
              <a:ext uri="{FF2B5EF4-FFF2-40B4-BE49-F238E27FC236}">
                <a16:creationId xmlns:a16="http://schemas.microsoft.com/office/drawing/2014/main" id="{DA49CCF3-4962-4F26-9BB8-4C920E57A89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6344" name="Freeform 184">
            <a:extLst>
              <a:ext uri="{FF2B5EF4-FFF2-40B4-BE49-F238E27FC236}">
                <a16:creationId xmlns:a16="http://schemas.microsoft.com/office/drawing/2014/main" id="{D41F3182-82DE-4934-BE3D-FE37283DBFF0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5" name="Freeform 185">
            <a:extLst>
              <a:ext uri="{FF2B5EF4-FFF2-40B4-BE49-F238E27FC236}">
                <a16:creationId xmlns:a16="http://schemas.microsoft.com/office/drawing/2014/main" id="{23728B75-8796-4A45-8961-B89238DF3774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6" name="Freeform 186">
            <a:extLst>
              <a:ext uri="{FF2B5EF4-FFF2-40B4-BE49-F238E27FC236}">
                <a16:creationId xmlns:a16="http://schemas.microsoft.com/office/drawing/2014/main" id="{F34DFC68-299E-4564-8539-19D6F22670C4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7" name="Freeform 187">
            <a:extLst>
              <a:ext uri="{FF2B5EF4-FFF2-40B4-BE49-F238E27FC236}">
                <a16:creationId xmlns:a16="http://schemas.microsoft.com/office/drawing/2014/main" id="{E0FEF3BD-4863-4CBF-A45A-93BD210008BE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8" name="Freeform 188">
            <a:extLst>
              <a:ext uri="{FF2B5EF4-FFF2-40B4-BE49-F238E27FC236}">
                <a16:creationId xmlns:a16="http://schemas.microsoft.com/office/drawing/2014/main" id="{D2C77BC1-6285-4BA0-BF4C-D6DBADAC8A8C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9" name="Freeform 189">
            <a:extLst>
              <a:ext uri="{FF2B5EF4-FFF2-40B4-BE49-F238E27FC236}">
                <a16:creationId xmlns:a16="http://schemas.microsoft.com/office/drawing/2014/main" id="{874497D1-ABC6-437C-B394-934627F9D137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0" name="Freeform 190">
            <a:extLst>
              <a:ext uri="{FF2B5EF4-FFF2-40B4-BE49-F238E27FC236}">
                <a16:creationId xmlns:a16="http://schemas.microsoft.com/office/drawing/2014/main" id="{C8D4F26F-A204-4C95-847D-A5F6A20299A2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1" name="Freeform 191">
            <a:extLst>
              <a:ext uri="{FF2B5EF4-FFF2-40B4-BE49-F238E27FC236}">
                <a16:creationId xmlns:a16="http://schemas.microsoft.com/office/drawing/2014/main" id="{DA1AF407-0A0E-49FE-A408-A7A923DDBDAA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2" name="Freeform 192">
            <a:extLst>
              <a:ext uri="{FF2B5EF4-FFF2-40B4-BE49-F238E27FC236}">
                <a16:creationId xmlns:a16="http://schemas.microsoft.com/office/drawing/2014/main" id="{525092D1-6D6E-41CD-9F5E-0B43879EC2C1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3" name="Oval 193">
            <a:extLst>
              <a:ext uri="{FF2B5EF4-FFF2-40B4-BE49-F238E27FC236}">
                <a16:creationId xmlns:a16="http://schemas.microsoft.com/office/drawing/2014/main" id="{85C3EEB6-6C83-4576-85E4-FDC8E8B3AB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54" name="Oval 194">
            <a:extLst>
              <a:ext uri="{FF2B5EF4-FFF2-40B4-BE49-F238E27FC236}">
                <a16:creationId xmlns:a16="http://schemas.microsoft.com/office/drawing/2014/main" id="{F1D57388-3E15-4DA7-BF45-1C4A81953B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55" name="Text Box 195">
            <a:extLst>
              <a:ext uri="{FF2B5EF4-FFF2-40B4-BE49-F238E27FC236}">
                <a16:creationId xmlns:a16="http://schemas.microsoft.com/office/drawing/2014/main" id="{DE37E99F-A8C4-4FA3-B67A-6BED62E6D89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6356" name="Line 196">
            <a:extLst>
              <a:ext uri="{FF2B5EF4-FFF2-40B4-BE49-F238E27FC236}">
                <a16:creationId xmlns:a16="http://schemas.microsoft.com/office/drawing/2014/main" id="{ADF59D7B-671B-459A-8720-FC69404445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7" name="Oval 197">
            <a:extLst>
              <a:ext uri="{FF2B5EF4-FFF2-40B4-BE49-F238E27FC236}">
                <a16:creationId xmlns:a16="http://schemas.microsoft.com/office/drawing/2014/main" id="{954D056C-DD3A-442B-A323-ED82D3586A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58" name="Oval 198">
            <a:extLst>
              <a:ext uri="{FF2B5EF4-FFF2-40B4-BE49-F238E27FC236}">
                <a16:creationId xmlns:a16="http://schemas.microsoft.com/office/drawing/2014/main" id="{E5D94207-F35E-4AB6-BCA0-5E99105AE5B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59" name="Text Box 199">
            <a:extLst>
              <a:ext uri="{FF2B5EF4-FFF2-40B4-BE49-F238E27FC236}">
                <a16:creationId xmlns:a16="http://schemas.microsoft.com/office/drawing/2014/main" id="{7FF1F191-0F51-4573-B15E-F5DD8107E17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6360" name="Line 200">
            <a:extLst>
              <a:ext uri="{FF2B5EF4-FFF2-40B4-BE49-F238E27FC236}">
                <a16:creationId xmlns:a16="http://schemas.microsoft.com/office/drawing/2014/main" id="{1383231D-9173-49F2-8782-F441E82A1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1" name="Freeform 201">
            <a:extLst>
              <a:ext uri="{FF2B5EF4-FFF2-40B4-BE49-F238E27FC236}">
                <a16:creationId xmlns:a16="http://schemas.microsoft.com/office/drawing/2014/main" id="{74DF0B0F-89AA-4FFE-BB72-1A6542B50347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2" name="Freeform 202">
            <a:extLst>
              <a:ext uri="{FF2B5EF4-FFF2-40B4-BE49-F238E27FC236}">
                <a16:creationId xmlns:a16="http://schemas.microsoft.com/office/drawing/2014/main" id="{4370B076-632D-4B84-B015-A0DCF8FBB654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3" name="Freeform 203">
            <a:extLst>
              <a:ext uri="{FF2B5EF4-FFF2-40B4-BE49-F238E27FC236}">
                <a16:creationId xmlns:a16="http://schemas.microsoft.com/office/drawing/2014/main" id="{4723D4A5-AC48-4A5F-9A97-2C85780B6DC0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4" name="Freeform 204">
            <a:extLst>
              <a:ext uri="{FF2B5EF4-FFF2-40B4-BE49-F238E27FC236}">
                <a16:creationId xmlns:a16="http://schemas.microsoft.com/office/drawing/2014/main" id="{A7E0CC3E-5CCF-4269-B2B1-8AFBA570939F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6" name="Freeform 206">
            <a:extLst>
              <a:ext uri="{FF2B5EF4-FFF2-40B4-BE49-F238E27FC236}">
                <a16:creationId xmlns:a16="http://schemas.microsoft.com/office/drawing/2014/main" id="{4CE75F56-1366-4549-8EC0-855EDE9557AB}"/>
              </a:ext>
            </a:extLst>
          </p:cNvPr>
          <p:cNvSpPr>
            <a:spLocks/>
          </p:cNvSpPr>
          <p:nvPr/>
        </p:nvSpPr>
        <p:spPr bwMode="auto">
          <a:xfrm>
            <a:off x="7391401" y="3219450"/>
            <a:ext cx="239713" cy="171450"/>
          </a:xfrm>
          <a:custGeom>
            <a:avLst/>
            <a:gdLst>
              <a:gd name="T0" fmla="*/ 0 w 151"/>
              <a:gd name="T1" fmla="*/ 0 h 108"/>
              <a:gd name="T2" fmla="*/ 151 w 15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1" h="108">
                <a:moveTo>
                  <a:pt x="0" y="0"/>
                </a:moveTo>
                <a:lnTo>
                  <a:pt x="151" y="10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7" name="Freeform 207">
            <a:extLst>
              <a:ext uri="{FF2B5EF4-FFF2-40B4-BE49-F238E27FC236}">
                <a16:creationId xmlns:a16="http://schemas.microsoft.com/office/drawing/2014/main" id="{A61F45BC-12E5-4321-899F-64CE9CCE94E1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8" name="Freeform 208">
            <a:extLst>
              <a:ext uri="{FF2B5EF4-FFF2-40B4-BE49-F238E27FC236}">
                <a16:creationId xmlns:a16="http://schemas.microsoft.com/office/drawing/2014/main" id="{45B0A7C4-F55F-44A0-90D5-28EA6B895E62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69" name="Freeform 209">
            <a:extLst>
              <a:ext uri="{FF2B5EF4-FFF2-40B4-BE49-F238E27FC236}">
                <a16:creationId xmlns:a16="http://schemas.microsoft.com/office/drawing/2014/main" id="{9E4F81CD-C7D1-4CAF-A18D-62320E8D8402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0" name="Freeform 210">
            <a:extLst>
              <a:ext uri="{FF2B5EF4-FFF2-40B4-BE49-F238E27FC236}">
                <a16:creationId xmlns:a16="http://schemas.microsoft.com/office/drawing/2014/main" id="{4E393757-53B8-4ABA-836B-86B25D31D063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1" name="Freeform 211">
            <a:extLst>
              <a:ext uri="{FF2B5EF4-FFF2-40B4-BE49-F238E27FC236}">
                <a16:creationId xmlns:a16="http://schemas.microsoft.com/office/drawing/2014/main" id="{FA4FABE1-1B64-438A-9C58-C4ABBDF5A047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2" name="Text Box 212">
            <a:extLst>
              <a:ext uri="{FF2B5EF4-FFF2-40B4-BE49-F238E27FC236}">
                <a16:creationId xmlns:a16="http://schemas.microsoft.com/office/drawing/2014/main" id="{930CFB5A-6A5E-4168-85A3-E1D8C48A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6373" name="Freeform 213">
            <a:extLst>
              <a:ext uri="{FF2B5EF4-FFF2-40B4-BE49-F238E27FC236}">
                <a16:creationId xmlns:a16="http://schemas.microsoft.com/office/drawing/2014/main" id="{729BF5FE-7935-4356-B2B5-1084116FB3B4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4" name="Freeform 214">
            <a:extLst>
              <a:ext uri="{FF2B5EF4-FFF2-40B4-BE49-F238E27FC236}">
                <a16:creationId xmlns:a16="http://schemas.microsoft.com/office/drawing/2014/main" id="{8C6B813C-3B6C-4039-9274-58F7B291525D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5" name="Text Box 215">
            <a:extLst>
              <a:ext uri="{FF2B5EF4-FFF2-40B4-BE49-F238E27FC236}">
                <a16:creationId xmlns:a16="http://schemas.microsoft.com/office/drawing/2014/main" id="{34F49653-4FDC-4C83-B500-D34E1BC8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6376" name="Freeform 216">
            <a:extLst>
              <a:ext uri="{FF2B5EF4-FFF2-40B4-BE49-F238E27FC236}">
                <a16:creationId xmlns:a16="http://schemas.microsoft.com/office/drawing/2014/main" id="{5A9110E5-8E10-4105-B86B-2C5CD13C3D6A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7" name="Text Box 217">
            <a:extLst>
              <a:ext uri="{FF2B5EF4-FFF2-40B4-BE49-F238E27FC236}">
                <a16:creationId xmlns:a16="http://schemas.microsoft.com/office/drawing/2014/main" id="{C1D615F4-2CE8-4D9E-A142-BE7FCB6B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6378" name="Oval 218">
            <a:extLst>
              <a:ext uri="{FF2B5EF4-FFF2-40B4-BE49-F238E27FC236}">
                <a16:creationId xmlns:a16="http://schemas.microsoft.com/office/drawing/2014/main" id="{E04FE7A7-E438-4765-AED0-DA6AB8CF33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79" name="Text Box 219">
            <a:extLst>
              <a:ext uri="{FF2B5EF4-FFF2-40B4-BE49-F238E27FC236}">
                <a16:creationId xmlns:a16="http://schemas.microsoft.com/office/drawing/2014/main" id="{5C5059B5-7414-49AF-AD4B-F9B22C7C6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6380" name="Freeform 220">
            <a:extLst>
              <a:ext uri="{FF2B5EF4-FFF2-40B4-BE49-F238E27FC236}">
                <a16:creationId xmlns:a16="http://schemas.microsoft.com/office/drawing/2014/main" id="{8C96DB92-EA49-4439-829C-3D7E7DAF9527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6381" name="Freeform 221">
            <a:extLst>
              <a:ext uri="{FF2B5EF4-FFF2-40B4-BE49-F238E27FC236}">
                <a16:creationId xmlns:a16="http://schemas.microsoft.com/office/drawing/2014/main" id="{F1EE7959-C755-404C-AC62-F5592BADCDE3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82" name="Text Box 222">
            <a:extLst>
              <a:ext uri="{FF2B5EF4-FFF2-40B4-BE49-F238E27FC236}">
                <a16:creationId xmlns:a16="http://schemas.microsoft.com/office/drawing/2014/main" id="{14C608A5-B0DE-4164-B9C2-D971B4D1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6383" name="Freeform 223">
            <a:extLst>
              <a:ext uri="{FF2B5EF4-FFF2-40B4-BE49-F238E27FC236}">
                <a16:creationId xmlns:a16="http://schemas.microsoft.com/office/drawing/2014/main" id="{3A3B2676-B958-4C0F-8AB2-BD5087FC8EA4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84" name="Oval 224">
            <a:extLst>
              <a:ext uri="{FF2B5EF4-FFF2-40B4-BE49-F238E27FC236}">
                <a16:creationId xmlns:a16="http://schemas.microsoft.com/office/drawing/2014/main" id="{BA83E9D8-8A6C-4801-936C-A71D3F79BC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85" name="Oval 225">
            <a:extLst>
              <a:ext uri="{FF2B5EF4-FFF2-40B4-BE49-F238E27FC236}">
                <a16:creationId xmlns:a16="http://schemas.microsoft.com/office/drawing/2014/main" id="{EC4C2C96-27EB-46E4-BADB-B0992AC84F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6387" name="Freeform 227">
            <a:extLst>
              <a:ext uri="{FF2B5EF4-FFF2-40B4-BE49-F238E27FC236}">
                <a16:creationId xmlns:a16="http://schemas.microsoft.com/office/drawing/2014/main" id="{B691DCE7-58C2-47D9-8F7E-377E02C3B873}"/>
              </a:ext>
            </a:extLst>
          </p:cNvPr>
          <p:cNvSpPr>
            <a:spLocks/>
          </p:cNvSpPr>
          <p:nvPr/>
        </p:nvSpPr>
        <p:spPr bwMode="auto">
          <a:xfrm>
            <a:off x="6648451" y="3289300"/>
            <a:ext cx="4763" cy="254000"/>
          </a:xfrm>
          <a:custGeom>
            <a:avLst/>
            <a:gdLst>
              <a:gd name="T0" fmla="*/ 3 w 3"/>
              <a:gd name="T1" fmla="*/ 160 h 160"/>
              <a:gd name="T2" fmla="*/ 0 w 3"/>
              <a:gd name="T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160">
                <a:moveTo>
                  <a:pt x="3" y="16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88" name="Text Box 228">
            <a:extLst>
              <a:ext uri="{FF2B5EF4-FFF2-40B4-BE49-F238E27FC236}">
                <a16:creationId xmlns:a16="http://schemas.microsoft.com/office/drawing/2014/main" id="{6938AE17-8215-4E1D-937B-DD4C51CB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6389" name="Text Box 229">
            <a:extLst>
              <a:ext uri="{FF2B5EF4-FFF2-40B4-BE49-F238E27FC236}">
                <a16:creationId xmlns:a16="http://schemas.microsoft.com/office/drawing/2014/main" id="{4DEC31B3-0262-4E89-A763-F2E079150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16391" name="Text Box 231">
            <a:extLst>
              <a:ext uri="{FF2B5EF4-FFF2-40B4-BE49-F238E27FC236}">
                <a16:creationId xmlns:a16="http://schemas.microsoft.com/office/drawing/2014/main" id="{2C0BF73A-498D-469F-965B-42C06D80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434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</a:t>
            </a:r>
          </a:p>
        </p:txBody>
      </p:sp>
      <p:sp>
        <p:nvSpPr>
          <p:cNvPr id="1116392" name="Text Box 232">
            <a:extLst>
              <a:ext uri="{FF2B5EF4-FFF2-40B4-BE49-F238E27FC236}">
                <a16:creationId xmlns:a16="http://schemas.microsoft.com/office/drawing/2014/main" id="{73958B02-77EF-4C05-93C3-AEB36376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6393" name="Freeform 233">
            <a:extLst>
              <a:ext uri="{FF2B5EF4-FFF2-40B4-BE49-F238E27FC236}">
                <a16:creationId xmlns:a16="http://schemas.microsoft.com/office/drawing/2014/main" id="{1850E8B7-88A8-45A4-B11B-AF703601A0D2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1A3D9F-40E6-44A9-B759-441DB348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3" name="Rectangle 7">
            <a:extLst>
              <a:ext uri="{FF2B5EF4-FFF2-40B4-BE49-F238E27FC236}">
                <a16:creationId xmlns:a16="http://schemas.microsoft.com/office/drawing/2014/main" id="{61217A41-0A30-4959-946A-6EF8FA39CF2D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28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84D1-E20F-4ADC-B43A-9FD38AD6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9673"/>
            <a:ext cx="9601200" cy="1485900"/>
          </a:xfrm>
        </p:spPr>
        <p:txBody>
          <a:bodyPr/>
          <a:lstStyle/>
          <a:p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Historical Study</a:t>
            </a:r>
            <a:endParaRPr lang="en-US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DF79B0-EA5E-4E66-AA1C-5F8E7BCBF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80"/>
              </a:clrFrom>
              <a:clrTo>
                <a:srgbClr val="000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4" y="1096964"/>
            <a:ext cx="4249737" cy="5400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papers\dissertation\talk\gantry-with-david-s.jpg">
            <a:extLst>
              <a:ext uri="{FF2B5EF4-FFF2-40B4-BE49-F238E27FC236}">
                <a16:creationId xmlns:a16="http://schemas.microsoft.com/office/drawing/2014/main" id="{8E30E79C-97A1-459C-B41A-59CBC37A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b="10252"/>
          <a:stretch>
            <a:fillRect/>
          </a:stretch>
        </p:blipFill>
        <p:spPr bwMode="auto">
          <a:xfrm>
            <a:off x="1908176" y="1089026"/>
            <a:ext cx="413861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3A22CFE1-03BF-421A-9EB3-1D5FBACFD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6486526"/>
            <a:ext cx="704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scanning of “Michelangelo’s David” courtesy of Marc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Levoy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 descr="E:\papers\dissertation\talk\scanner-head-and-david-head.jpg">
            <a:extLst>
              <a:ext uri="{FF2B5EF4-FFF2-40B4-BE49-F238E27FC236}">
                <a16:creationId xmlns:a16="http://schemas.microsoft.com/office/drawing/2014/main" id="{D749E836-67F7-4A39-8F9B-5705F5AA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3921125"/>
            <a:ext cx="41386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6C4EE-240F-42F1-A153-3705BB8F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154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Freeform 2">
            <a:extLst>
              <a:ext uri="{FF2B5EF4-FFF2-40B4-BE49-F238E27FC236}">
                <a16:creationId xmlns:a16="http://schemas.microsoft.com/office/drawing/2014/main" id="{92FACC89-75F2-4AB4-BF85-012A28D46079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7187" name="Freeform 3">
            <a:extLst>
              <a:ext uri="{FF2B5EF4-FFF2-40B4-BE49-F238E27FC236}">
                <a16:creationId xmlns:a16="http://schemas.microsoft.com/office/drawing/2014/main" id="{2C3CD835-0225-493B-81BA-9A5E74E0927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88" name="Line 4">
            <a:extLst>
              <a:ext uri="{FF2B5EF4-FFF2-40B4-BE49-F238E27FC236}">
                <a16:creationId xmlns:a16="http://schemas.microsoft.com/office/drawing/2014/main" id="{FE407F48-0B00-47FD-8F3B-263A2856E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89" name="Freeform 5">
            <a:extLst>
              <a:ext uri="{FF2B5EF4-FFF2-40B4-BE49-F238E27FC236}">
                <a16:creationId xmlns:a16="http://schemas.microsoft.com/office/drawing/2014/main" id="{7F46B131-F22C-4B4E-A634-2E417251ADA5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0" name="Freeform 6">
            <a:extLst>
              <a:ext uri="{FF2B5EF4-FFF2-40B4-BE49-F238E27FC236}">
                <a16:creationId xmlns:a16="http://schemas.microsoft.com/office/drawing/2014/main" id="{2D2EBD88-D980-4B8C-B064-BAAE3BA7C57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2" name="Freeform 8">
            <a:extLst>
              <a:ext uri="{FF2B5EF4-FFF2-40B4-BE49-F238E27FC236}">
                <a16:creationId xmlns:a16="http://schemas.microsoft.com/office/drawing/2014/main" id="{0C3814A9-85B8-4057-94FB-5D445FF965A7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2453 w 3552"/>
              <a:gd name="T17" fmla="*/ 1127 h 3174"/>
              <a:gd name="T18" fmla="*/ 1844 w 3552"/>
              <a:gd name="T19" fmla="*/ 758 h 3174"/>
              <a:gd name="T20" fmla="*/ 1848 w 3552"/>
              <a:gd name="T21" fmla="*/ 1238 h 3174"/>
              <a:gd name="T22" fmla="*/ 1292 w 3552"/>
              <a:gd name="T23" fmla="*/ 1022 h 3174"/>
              <a:gd name="T24" fmla="*/ 877 w 3552"/>
              <a:gd name="T25" fmla="*/ 1430 h 3174"/>
              <a:gd name="T26" fmla="*/ 1280 w 3552"/>
              <a:gd name="T27" fmla="*/ 1034 h 3174"/>
              <a:gd name="T28" fmla="*/ 1392 w 3552"/>
              <a:gd name="T29" fmla="*/ 330 h 3174"/>
              <a:gd name="T30" fmla="*/ 988 w 3552"/>
              <a:gd name="T31" fmla="*/ 550 h 3174"/>
              <a:gd name="T32" fmla="*/ 812 w 3552"/>
              <a:gd name="T33" fmla="*/ 957 h 3174"/>
              <a:gd name="T34" fmla="*/ 402 w 3552"/>
              <a:gd name="T35" fmla="*/ 1313 h 3174"/>
              <a:gd name="T36" fmla="*/ 342 w 3552"/>
              <a:gd name="T37" fmla="*/ 1686 h 3174"/>
              <a:gd name="T38" fmla="*/ 270 w 3552"/>
              <a:gd name="T39" fmla="*/ 2076 h 3174"/>
              <a:gd name="T40" fmla="*/ 420 w 3552"/>
              <a:gd name="T41" fmla="*/ 2592 h 3174"/>
              <a:gd name="T42" fmla="*/ 952 w 3552"/>
              <a:gd name="T43" fmla="*/ 2689 h 3174"/>
              <a:gd name="T44" fmla="*/ 1237 w 3552"/>
              <a:gd name="T45" fmla="*/ 3085 h 3174"/>
              <a:gd name="T46" fmla="*/ 1795 w 3552"/>
              <a:gd name="T47" fmla="*/ 3127 h 3174"/>
              <a:gd name="T48" fmla="*/ 2220 w 3552"/>
              <a:gd name="T49" fmla="*/ 3174 h 3174"/>
              <a:gd name="T50" fmla="*/ 2759 w 3552"/>
              <a:gd name="T51" fmla="*/ 3172 h 3174"/>
              <a:gd name="T52" fmla="*/ 3120 w 3552"/>
              <a:gd name="T53" fmla="*/ 3036 h 3174"/>
              <a:gd name="T54" fmla="*/ 3384 w 3552"/>
              <a:gd name="T55" fmla="*/ 2796 h 3174"/>
              <a:gd name="T56" fmla="*/ 3470 w 3552"/>
              <a:gd name="T57" fmla="*/ 2367 h 3174"/>
              <a:gd name="T58" fmla="*/ 3504 w 3552"/>
              <a:gd name="T59" fmla="*/ 1770 h 3174"/>
              <a:gd name="T60" fmla="*/ 3354 w 3552"/>
              <a:gd name="T61" fmla="*/ 1254 h 3174"/>
              <a:gd name="T62" fmla="*/ 3552 w 3552"/>
              <a:gd name="T63" fmla="*/ 732 h 3174"/>
              <a:gd name="T64" fmla="*/ 3462 w 3552"/>
              <a:gd name="T65" fmla="*/ 408 h 3174"/>
              <a:gd name="T66" fmla="*/ 3054 w 3552"/>
              <a:gd name="T67" fmla="*/ 90 h 3174"/>
              <a:gd name="T68" fmla="*/ 2358 w 3552"/>
              <a:gd name="T69" fmla="*/ 96 h 3174"/>
              <a:gd name="T70" fmla="*/ 1734 w 3552"/>
              <a:gd name="T71" fmla="*/ 0 h 3174"/>
              <a:gd name="T72" fmla="*/ 918 w 3552"/>
              <a:gd name="T73" fmla="*/ 102 h 3174"/>
              <a:gd name="T74" fmla="*/ 150 w 3552"/>
              <a:gd name="T75" fmla="*/ 150 h 3174"/>
              <a:gd name="T76" fmla="*/ 54 w 3552"/>
              <a:gd name="T77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2453" y="1127"/>
                </a:lnTo>
                <a:lnTo>
                  <a:pt x="1844" y="758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3" name="Freeform 9">
            <a:extLst>
              <a:ext uri="{FF2B5EF4-FFF2-40B4-BE49-F238E27FC236}">
                <a16:creationId xmlns:a16="http://schemas.microsoft.com/office/drawing/2014/main" id="{A615FB00-FCA5-47FA-9763-8759E6C75E05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4" name="Freeform 10">
            <a:extLst>
              <a:ext uri="{FF2B5EF4-FFF2-40B4-BE49-F238E27FC236}">
                <a16:creationId xmlns:a16="http://schemas.microsoft.com/office/drawing/2014/main" id="{1568AA7A-4BA2-4A93-9DD1-162FE7CEFECA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5" name="Line 11">
            <a:extLst>
              <a:ext uri="{FF2B5EF4-FFF2-40B4-BE49-F238E27FC236}">
                <a16:creationId xmlns:a16="http://schemas.microsoft.com/office/drawing/2014/main" id="{8B306FA1-5E5C-4EAA-96F0-689AD1FA7B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6" name="Freeform 12">
            <a:extLst>
              <a:ext uri="{FF2B5EF4-FFF2-40B4-BE49-F238E27FC236}">
                <a16:creationId xmlns:a16="http://schemas.microsoft.com/office/drawing/2014/main" id="{F68EB526-BD56-49E2-B818-177FCD542090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7" name="Freeform 13">
            <a:extLst>
              <a:ext uri="{FF2B5EF4-FFF2-40B4-BE49-F238E27FC236}">
                <a16:creationId xmlns:a16="http://schemas.microsoft.com/office/drawing/2014/main" id="{16FA1118-2360-4EF2-BAF3-47CB9E5CE9D0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8" name="Freeform 14">
            <a:extLst>
              <a:ext uri="{FF2B5EF4-FFF2-40B4-BE49-F238E27FC236}">
                <a16:creationId xmlns:a16="http://schemas.microsoft.com/office/drawing/2014/main" id="{1D83AD37-835C-4AF9-8E52-27EA85C2281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199" name="Line 15">
            <a:extLst>
              <a:ext uri="{FF2B5EF4-FFF2-40B4-BE49-F238E27FC236}">
                <a16:creationId xmlns:a16="http://schemas.microsoft.com/office/drawing/2014/main" id="{F9B63D39-94BA-477C-B37A-46F2E768B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0" name="Freeform 16">
            <a:extLst>
              <a:ext uri="{FF2B5EF4-FFF2-40B4-BE49-F238E27FC236}">
                <a16:creationId xmlns:a16="http://schemas.microsoft.com/office/drawing/2014/main" id="{FD25685B-8657-44F3-B659-820718E33D7A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1" name="Freeform 17">
            <a:extLst>
              <a:ext uri="{FF2B5EF4-FFF2-40B4-BE49-F238E27FC236}">
                <a16:creationId xmlns:a16="http://schemas.microsoft.com/office/drawing/2014/main" id="{A0D4BB9B-05E5-4AC9-9B36-CB29C079B48F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2" name="Line 18">
            <a:extLst>
              <a:ext uri="{FF2B5EF4-FFF2-40B4-BE49-F238E27FC236}">
                <a16:creationId xmlns:a16="http://schemas.microsoft.com/office/drawing/2014/main" id="{0AD669FE-6679-4976-A628-EDF5904195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3" name="Line 19">
            <a:extLst>
              <a:ext uri="{FF2B5EF4-FFF2-40B4-BE49-F238E27FC236}">
                <a16:creationId xmlns:a16="http://schemas.microsoft.com/office/drawing/2014/main" id="{98EEDCD7-8ABC-4F66-8E61-E45B97D6A4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4" name="Line 20">
            <a:extLst>
              <a:ext uri="{FF2B5EF4-FFF2-40B4-BE49-F238E27FC236}">
                <a16:creationId xmlns:a16="http://schemas.microsoft.com/office/drawing/2014/main" id="{4B88F2F9-2DCB-4AF6-B004-8CED93E3F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5" name="Line 21">
            <a:extLst>
              <a:ext uri="{FF2B5EF4-FFF2-40B4-BE49-F238E27FC236}">
                <a16:creationId xmlns:a16="http://schemas.microsoft.com/office/drawing/2014/main" id="{FC45A867-15E7-49C3-88FB-D2CE8EA901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6" name="Line 22">
            <a:extLst>
              <a:ext uri="{FF2B5EF4-FFF2-40B4-BE49-F238E27FC236}">
                <a16:creationId xmlns:a16="http://schemas.microsoft.com/office/drawing/2014/main" id="{421E748A-9D48-40F1-988D-3C6FA7EEE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7" name="Freeform 23">
            <a:extLst>
              <a:ext uri="{FF2B5EF4-FFF2-40B4-BE49-F238E27FC236}">
                <a16:creationId xmlns:a16="http://schemas.microsoft.com/office/drawing/2014/main" id="{97142E32-196B-4322-87A5-D37825563161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8" name="Line 24">
            <a:extLst>
              <a:ext uri="{FF2B5EF4-FFF2-40B4-BE49-F238E27FC236}">
                <a16:creationId xmlns:a16="http://schemas.microsoft.com/office/drawing/2014/main" id="{28D61E00-17DD-431A-B3B3-9353EE754A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09" name="Line 25">
            <a:extLst>
              <a:ext uri="{FF2B5EF4-FFF2-40B4-BE49-F238E27FC236}">
                <a16:creationId xmlns:a16="http://schemas.microsoft.com/office/drawing/2014/main" id="{688B51EF-A5F4-49C1-800C-83F822065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0" name="Line 26">
            <a:extLst>
              <a:ext uri="{FF2B5EF4-FFF2-40B4-BE49-F238E27FC236}">
                <a16:creationId xmlns:a16="http://schemas.microsoft.com/office/drawing/2014/main" id="{48E50A36-EC74-40AC-B15D-4BE782B6C7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1" name="Line 27">
            <a:extLst>
              <a:ext uri="{FF2B5EF4-FFF2-40B4-BE49-F238E27FC236}">
                <a16:creationId xmlns:a16="http://schemas.microsoft.com/office/drawing/2014/main" id="{6F3AE51A-2501-4112-8F38-B79B101BBD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2" name="Freeform 28">
            <a:extLst>
              <a:ext uri="{FF2B5EF4-FFF2-40B4-BE49-F238E27FC236}">
                <a16:creationId xmlns:a16="http://schemas.microsoft.com/office/drawing/2014/main" id="{B77DCCA7-7D9B-418C-BE2E-4AD3D624300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3" name="Line 29">
            <a:extLst>
              <a:ext uri="{FF2B5EF4-FFF2-40B4-BE49-F238E27FC236}">
                <a16:creationId xmlns:a16="http://schemas.microsoft.com/office/drawing/2014/main" id="{03EB3B96-E5B7-48FC-9239-7199BE0BD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4" name="Freeform 30">
            <a:extLst>
              <a:ext uri="{FF2B5EF4-FFF2-40B4-BE49-F238E27FC236}">
                <a16:creationId xmlns:a16="http://schemas.microsoft.com/office/drawing/2014/main" id="{F4113052-9432-4487-90D4-C951E35D4605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5" name="Line 31">
            <a:extLst>
              <a:ext uri="{FF2B5EF4-FFF2-40B4-BE49-F238E27FC236}">
                <a16:creationId xmlns:a16="http://schemas.microsoft.com/office/drawing/2014/main" id="{282F8B77-4CA0-4AC0-9D64-053E82739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6" name="Line 32">
            <a:extLst>
              <a:ext uri="{FF2B5EF4-FFF2-40B4-BE49-F238E27FC236}">
                <a16:creationId xmlns:a16="http://schemas.microsoft.com/office/drawing/2014/main" id="{D444FAC3-EC52-41A9-B03F-F1723FC7F1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7" name="Freeform 33">
            <a:extLst>
              <a:ext uri="{FF2B5EF4-FFF2-40B4-BE49-F238E27FC236}">
                <a16:creationId xmlns:a16="http://schemas.microsoft.com/office/drawing/2014/main" id="{F1FA2952-1604-4619-B38A-E0320C432DDE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8" name="Line 34">
            <a:extLst>
              <a:ext uri="{FF2B5EF4-FFF2-40B4-BE49-F238E27FC236}">
                <a16:creationId xmlns:a16="http://schemas.microsoft.com/office/drawing/2014/main" id="{B02FC640-1BB9-476C-9598-1887C1A97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19" name="Freeform 35">
            <a:extLst>
              <a:ext uri="{FF2B5EF4-FFF2-40B4-BE49-F238E27FC236}">
                <a16:creationId xmlns:a16="http://schemas.microsoft.com/office/drawing/2014/main" id="{A8EEAB20-15B3-4247-B170-BC952F14782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0" name="Line 36">
            <a:extLst>
              <a:ext uri="{FF2B5EF4-FFF2-40B4-BE49-F238E27FC236}">
                <a16:creationId xmlns:a16="http://schemas.microsoft.com/office/drawing/2014/main" id="{0D796BAB-574B-4EC7-8550-AAE0D0AB21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1" name="Line 37">
            <a:extLst>
              <a:ext uri="{FF2B5EF4-FFF2-40B4-BE49-F238E27FC236}">
                <a16:creationId xmlns:a16="http://schemas.microsoft.com/office/drawing/2014/main" id="{9E6EDA33-A01E-44F5-871A-EB0CD3256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2" name="Line 38">
            <a:extLst>
              <a:ext uri="{FF2B5EF4-FFF2-40B4-BE49-F238E27FC236}">
                <a16:creationId xmlns:a16="http://schemas.microsoft.com/office/drawing/2014/main" id="{48F480AF-8CAE-4394-A5C8-3B960CE87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3" name="Line 39">
            <a:extLst>
              <a:ext uri="{FF2B5EF4-FFF2-40B4-BE49-F238E27FC236}">
                <a16:creationId xmlns:a16="http://schemas.microsoft.com/office/drawing/2014/main" id="{F9897821-860D-46D0-A3B7-2CD74AB57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4" name="Line 40">
            <a:extLst>
              <a:ext uri="{FF2B5EF4-FFF2-40B4-BE49-F238E27FC236}">
                <a16:creationId xmlns:a16="http://schemas.microsoft.com/office/drawing/2014/main" id="{6F6EAAAD-B1B2-4E2E-AE2A-D32B28E2D1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5" name="Freeform 41">
            <a:extLst>
              <a:ext uri="{FF2B5EF4-FFF2-40B4-BE49-F238E27FC236}">
                <a16:creationId xmlns:a16="http://schemas.microsoft.com/office/drawing/2014/main" id="{D4129DA2-692A-47B9-9C06-46BB934F0F74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6" name="Line 42">
            <a:extLst>
              <a:ext uri="{FF2B5EF4-FFF2-40B4-BE49-F238E27FC236}">
                <a16:creationId xmlns:a16="http://schemas.microsoft.com/office/drawing/2014/main" id="{D209AA09-7A57-4B73-B476-98842AE8D7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7" name="Freeform 43">
            <a:extLst>
              <a:ext uri="{FF2B5EF4-FFF2-40B4-BE49-F238E27FC236}">
                <a16:creationId xmlns:a16="http://schemas.microsoft.com/office/drawing/2014/main" id="{37AEBED7-002C-445E-8CCF-B40BCBB1E5D5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8" name="Line 44">
            <a:extLst>
              <a:ext uri="{FF2B5EF4-FFF2-40B4-BE49-F238E27FC236}">
                <a16:creationId xmlns:a16="http://schemas.microsoft.com/office/drawing/2014/main" id="{93A21F47-4C31-45E1-8B66-434780F818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9" name="Line 45">
            <a:extLst>
              <a:ext uri="{FF2B5EF4-FFF2-40B4-BE49-F238E27FC236}">
                <a16:creationId xmlns:a16="http://schemas.microsoft.com/office/drawing/2014/main" id="{1F717CE2-0AE1-4596-A3A0-CED62E7F46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0" name="Line 46">
            <a:extLst>
              <a:ext uri="{FF2B5EF4-FFF2-40B4-BE49-F238E27FC236}">
                <a16:creationId xmlns:a16="http://schemas.microsoft.com/office/drawing/2014/main" id="{43671AF2-A4A6-4A1D-95A1-317462D119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1" name="Line 47">
            <a:extLst>
              <a:ext uri="{FF2B5EF4-FFF2-40B4-BE49-F238E27FC236}">
                <a16:creationId xmlns:a16="http://schemas.microsoft.com/office/drawing/2014/main" id="{87439EC5-A033-4040-99F5-FB53D988B8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2" name="Line 48">
            <a:extLst>
              <a:ext uri="{FF2B5EF4-FFF2-40B4-BE49-F238E27FC236}">
                <a16:creationId xmlns:a16="http://schemas.microsoft.com/office/drawing/2014/main" id="{5A8DF501-E5B4-4875-8056-A293371514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3" name="Line 49">
            <a:extLst>
              <a:ext uri="{FF2B5EF4-FFF2-40B4-BE49-F238E27FC236}">
                <a16:creationId xmlns:a16="http://schemas.microsoft.com/office/drawing/2014/main" id="{AE9FD454-52F7-498C-9B67-AD3DFC0E72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4" name="Line 50">
            <a:extLst>
              <a:ext uri="{FF2B5EF4-FFF2-40B4-BE49-F238E27FC236}">
                <a16:creationId xmlns:a16="http://schemas.microsoft.com/office/drawing/2014/main" id="{D03170BF-1DC1-471D-9F7B-32CE332A3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5" name="Line 51">
            <a:extLst>
              <a:ext uri="{FF2B5EF4-FFF2-40B4-BE49-F238E27FC236}">
                <a16:creationId xmlns:a16="http://schemas.microsoft.com/office/drawing/2014/main" id="{DBFF78CC-1140-41AC-8A71-E261AB6CF8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6" name="Freeform 52">
            <a:extLst>
              <a:ext uri="{FF2B5EF4-FFF2-40B4-BE49-F238E27FC236}">
                <a16:creationId xmlns:a16="http://schemas.microsoft.com/office/drawing/2014/main" id="{F34562FE-0A2F-4EC4-B38F-5BE990138BEE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7" name="Freeform 53">
            <a:extLst>
              <a:ext uri="{FF2B5EF4-FFF2-40B4-BE49-F238E27FC236}">
                <a16:creationId xmlns:a16="http://schemas.microsoft.com/office/drawing/2014/main" id="{7871D9D9-0A7C-42B1-8946-B0C37A9BC026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8" name="Line 54">
            <a:extLst>
              <a:ext uri="{FF2B5EF4-FFF2-40B4-BE49-F238E27FC236}">
                <a16:creationId xmlns:a16="http://schemas.microsoft.com/office/drawing/2014/main" id="{C9C86CB8-4DAF-49AC-9B45-CC6E8516AF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39" name="Freeform 55">
            <a:extLst>
              <a:ext uri="{FF2B5EF4-FFF2-40B4-BE49-F238E27FC236}">
                <a16:creationId xmlns:a16="http://schemas.microsoft.com/office/drawing/2014/main" id="{D48081A7-6C8E-4EDD-B208-C3F19BFD0EA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0" name="Freeform 56">
            <a:extLst>
              <a:ext uri="{FF2B5EF4-FFF2-40B4-BE49-F238E27FC236}">
                <a16:creationId xmlns:a16="http://schemas.microsoft.com/office/drawing/2014/main" id="{06AFB4F0-77E1-4411-9DF7-7F7CF10262C9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1" name="Line 57">
            <a:extLst>
              <a:ext uri="{FF2B5EF4-FFF2-40B4-BE49-F238E27FC236}">
                <a16:creationId xmlns:a16="http://schemas.microsoft.com/office/drawing/2014/main" id="{380E807D-35A4-4100-9908-B7CD73B12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2" name="Freeform 58">
            <a:extLst>
              <a:ext uri="{FF2B5EF4-FFF2-40B4-BE49-F238E27FC236}">
                <a16:creationId xmlns:a16="http://schemas.microsoft.com/office/drawing/2014/main" id="{1A76D573-0F7B-4D0B-8BF8-949B4A66D132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3" name="Line 59">
            <a:extLst>
              <a:ext uri="{FF2B5EF4-FFF2-40B4-BE49-F238E27FC236}">
                <a16:creationId xmlns:a16="http://schemas.microsoft.com/office/drawing/2014/main" id="{00CE07E7-EA27-4015-9336-A675487170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4" name="Freeform 60">
            <a:extLst>
              <a:ext uri="{FF2B5EF4-FFF2-40B4-BE49-F238E27FC236}">
                <a16:creationId xmlns:a16="http://schemas.microsoft.com/office/drawing/2014/main" id="{4473E8F6-D060-46CF-88C0-AC03B940A71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5" name="Oval 61">
            <a:extLst>
              <a:ext uri="{FF2B5EF4-FFF2-40B4-BE49-F238E27FC236}">
                <a16:creationId xmlns:a16="http://schemas.microsoft.com/office/drawing/2014/main" id="{477213E3-DCED-41B8-8BDF-2136FA168CC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46" name="Line 62">
            <a:extLst>
              <a:ext uri="{FF2B5EF4-FFF2-40B4-BE49-F238E27FC236}">
                <a16:creationId xmlns:a16="http://schemas.microsoft.com/office/drawing/2014/main" id="{0B136321-9402-434A-A22A-B3C096D56D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7" name="Line 63">
            <a:extLst>
              <a:ext uri="{FF2B5EF4-FFF2-40B4-BE49-F238E27FC236}">
                <a16:creationId xmlns:a16="http://schemas.microsoft.com/office/drawing/2014/main" id="{0D5D2B0A-C1BA-4D72-8AB6-5B8A0DEA98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8" name="Freeform 64">
            <a:extLst>
              <a:ext uri="{FF2B5EF4-FFF2-40B4-BE49-F238E27FC236}">
                <a16:creationId xmlns:a16="http://schemas.microsoft.com/office/drawing/2014/main" id="{FBBD942F-1C8A-48E4-92A0-819EE888A751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49" name="Line 65">
            <a:extLst>
              <a:ext uri="{FF2B5EF4-FFF2-40B4-BE49-F238E27FC236}">
                <a16:creationId xmlns:a16="http://schemas.microsoft.com/office/drawing/2014/main" id="{FEF39AEB-F1B8-466D-A6D1-9716E266B4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0" name="Text Box 66">
            <a:extLst>
              <a:ext uri="{FF2B5EF4-FFF2-40B4-BE49-F238E27FC236}">
                <a16:creationId xmlns:a16="http://schemas.microsoft.com/office/drawing/2014/main" id="{E4FC9BD9-7E74-42CC-AD3A-89452E0398AD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7251" name="Line 67">
            <a:extLst>
              <a:ext uri="{FF2B5EF4-FFF2-40B4-BE49-F238E27FC236}">
                <a16:creationId xmlns:a16="http://schemas.microsoft.com/office/drawing/2014/main" id="{F52A6DF6-F23E-419B-8552-E69FDEF403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2" name="Line 68">
            <a:extLst>
              <a:ext uri="{FF2B5EF4-FFF2-40B4-BE49-F238E27FC236}">
                <a16:creationId xmlns:a16="http://schemas.microsoft.com/office/drawing/2014/main" id="{401DC7AE-A6BD-46EA-BA44-3A78544DA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3" name="Line 69">
            <a:extLst>
              <a:ext uri="{FF2B5EF4-FFF2-40B4-BE49-F238E27FC236}">
                <a16:creationId xmlns:a16="http://schemas.microsoft.com/office/drawing/2014/main" id="{1F1BA1F4-C0A8-4D3F-814F-CEAABF4AB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4" name="Freeform 70">
            <a:extLst>
              <a:ext uri="{FF2B5EF4-FFF2-40B4-BE49-F238E27FC236}">
                <a16:creationId xmlns:a16="http://schemas.microsoft.com/office/drawing/2014/main" id="{84673DCC-92E9-4EAA-BB49-96BAE5011F45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5" name="Line 71">
            <a:extLst>
              <a:ext uri="{FF2B5EF4-FFF2-40B4-BE49-F238E27FC236}">
                <a16:creationId xmlns:a16="http://schemas.microsoft.com/office/drawing/2014/main" id="{D6206C18-3FFF-488B-9385-C583DDB444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6" name="Freeform 72">
            <a:extLst>
              <a:ext uri="{FF2B5EF4-FFF2-40B4-BE49-F238E27FC236}">
                <a16:creationId xmlns:a16="http://schemas.microsoft.com/office/drawing/2014/main" id="{639DDE1F-0094-4709-982F-739486096FE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7" name="Freeform 73">
            <a:extLst>
              <a:ext uri="{FF2B5EF4-FFF2-40B4-BE49-F238E27FC236}">
                <a16:creationId xmlns:a16="http://schemas.microsoft.com/office/drawing/2014/main" id="{C7F47857-4A78-4194-B0A7-ED573D9ACEC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8" name="Freeform 74">
            <a:extLst>
              <a:ext uri="{FF2B5EF4-FFF2-40B4-BE49-F238E27FC236}">
                <a16:creationId xmlns:a16="http://schemas.microsoft.com/office/drawing/2014/main" id="{BEF2DE7C-372E-4414-86B5-E3A651EB6FAC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59" name="Freeform 75">
            <a:extLst>
              <a:ext uri="{FF2B5EF4-FFF2-40B4-BE49-F238E27FC236}">
                <a16:creationId xmlns:a16="http://schemas.microsoft.com/office/drawing/2014/main" id="{9DC8158C-2EED-462C-A381-E48757B788FF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0" name="Freeform 76">
            <a:extLst>
              <a:ext uri="{FF2B5EF4-FFF2-40B4-BE49-F238E27FC236}">
                <a16:creationId xmlns:a16="http://schemas.microsoft.com/office/drawing/2014/main" id="{9A58DDC1-31B0-430C-955D-C5A768C0C740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1" name="Oval 77">
            <a:extLst>
              <a:ext uri="{FF2B5EF4-FFF2-40B4-BE49-F238E27FC236}">
                <a16:creationId xmlns:a16="http://schemas.microsoft.com/office/drawing/2014/main" id="{3ED53F68-04E1-4CB6-A88E-338523ADCE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62" name="Line 78">
            <a:extLst>
              <a:ext uri="{FF2B5EF4-FFF2-40B4-BE49-F238E27FC236}">
                <a16:creationId xmlns:a16="http://schemas.microsoft.com/office/drawing/2014/main" id="{ECCD7E7E-1E53-45D3-AB9F-A43F82678E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3" name="Line 79">
            <a:extLst>
              <a:ext uri="{FF2B5EF4-FFF2-40B4-BE49-F238E27FC236}">
                <a16:creationId xmlns:a16="http://schemas.microsoft.com/office/drawing/2014/main" id="{3D44FCB4-5D5C-4174-93DD-F506AD567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4" name="Freeform 80">
            <a:extLst>
              <a:ext uri="{FF2B5EF4-FFF2-40B4-BE49-F238E27FC236}">
                <a16:creationId xmlns:a16="http://schemas.microsoft.com/office/drawing/2014/main" id="{0F5A9CB5-8B34-48E1-AAB0-D320CDDD63BA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5" name="Oval 81">
            <a:extLst>
              <a:ext uri="{FF2B5EF4-FFF2-40B4-BE49-F238E27FC236}">
                <a16:creationId xmlns:a16="http://schemas.microsoft.com/office/drawing/2014/main" id="{7BA2BFF3-A508-4C02-9776-AD79DB3233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66" name="Line 82">
            <a:extLst>
              <a:ext uri="{FF2B5EF4-FFF2-40B4-BE49-F238E27FC236}">
                <a16:creationId xmlns:a16="http://schemas.microsoft.com/office/drawing/2014/main" id="{98CF235E-1EDC-4357-91BB-6661F0439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7" name="Oval 83">
            <a:extLst>
              <a:ext uri="{FF2B5EF4-FFF2-40B4-BE49-F238E27FC236}">
                <a16:creationId xmlns:a16="http://schemas.microsoft.com/office/drawing/2014/main" id="{72D1FC37-E474-4997-9DE2-FC2AF00680F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68" name="Freeform 84">
            <a:extLst>
              <a:ext uri="{FF2B5EF4-FFF2-40B4-BE49-F238E27FC236}">
                <a16:creationId xmlns:a16="http://schemas.microsoft.com/office/drawing/2014/main" id="{4A94B84A-9991-46F2-AB27-620D670871D3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69" name="Freeform 85">
            <a:extLst>
              <a:ext uri="{FF2B5EF4-FFF2-40B4-BE49-F238E27FC236}">
                <a16:creationId xmlns:a16="http://schemas.microsoft.com/office/drawing/2014/main" id="{23CCF61B-2B9D-4AC2-B190-7378274DAAF6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0" name="Oval 86">
            <a:extLst>
              <a:ext uri="{FF2B5EF4-FFF2-40B4-BE49-F238E27FC236}">
                <a16:creationId xmlns:a16="http://schemas.microsoft.com/office/drawing/2014/main" id="{6F1A5018-EE21-4194-9D93-694B52E892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71" name="Line 87">
            <a:extLst>
              <a:ext uri="{FF2B5EF4-FFF2-40B4-BE49-F238E27FC236}">
                <a16:creationId xmlns:a16="http://schemas.microsoft.com/office/drawing/2014/main" id="{34DB0CA3-7075-440E-AE3B-1D0D84F57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2" name="Oval 88">
            <a:extLst>
              <a:ext uri="{FF2B5EF4-FFF2-40B4-BE49-F238E27FC236}">
                <a16:creationId xmlns:a16="http://schemas.microsoft.com/office/drawing/2014/main" id="{54EB0D41-CC98-493A-AACC-5ED35C8B6D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73" name="Freeform 89">
            <a:extLst>
              <a:ext uri="{FF2B5EF4-FFF2-40B4-BE49-F238E27FC236}">
                <a16:creationId xmlns:a16="http://schemas.microsoft.com/office/drawing/2014/main" id="{DF55AE81-B1C5-4F93-874E-7641C98FEEE9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4" name="Freeform 90">
            <a:extLst>
              <a:ext uri="{FF2B5EF4-FFF2-40B4-BE49-F238E27FC236}">
                <a16:creationId xmlns:a16="http://schemas.microsoft.com/office/drawing/2014/main" id="{D874C227-60CB-4937-87B6-3E5C31B68872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5" name="Line 91">
            <a:extLst>
              <a:ext uri="{FF2B5EF4-FFF2-40B4-BE49-F238E27FC236}">
                <a16:creationId xmlns:a16="http://schemas.microsoft.com/office/drawing/2014/main" id="{16509D4D-3043-4BAB-96F6-FC34C74695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6" name="Oval 92">
            <a:extLst>
              <a:ext uri="{FF2B5EF4-FFF2-40B4-BE49-F238E27FC236}">
                <a16:creationId xmlns:a16="http://schemas.microsoft.com/office/drawing/2014/main" id="{DF12E0F0-2F13-4EDE-8985-483B2AAA31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77" name="Freeform 93">
            <a:extLst>
              <a:ext uri="{FF2B5EF4-FFF2-40B4-BE49-F238E27FC236}">
                <a16:creationId xmlns:a16="http://schemas.microsoft.com/office/drawing/2014/main" id="{481ADBD1-D326-4E78-9DE7-E68A728A2DF1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8" name="Freeform 94">
            <a:extLst>
              <a:ext uri="{FF2B5EF4-FFF2-40B4-BE49-F238E27FC236}">
                <a16:creationId xmlns:a16="http://schemas.microsoft.com/office/drawing/2014/main" id="{2EEB34D1-2217-406D-88DE-028597FE6E1C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79" name="Freeform 95">
            <a:extLst>
              <a:ext uri="{FF2B5EF4-FFF2-40B4-BE49-F238E27FC236}">
                <a16:creationId xmlns:a16="http://schemas.microsoft.com/office/drawing/2014/main" id="{D3203EE5-BB04-4966-9214-0BEC95FD918F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0" name="Line 96">
            <a:extLst>
              <a:ext uri="{FF2B5EF4-FFF2-40B4-BE49-F238E27FC236}">
                <a16:creationId xmlns:a16="http://schemas.microsoft.com/office/drawing/2014/main" id="{B816780C-A8B8-4C50-801B-E4EC3D517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1" name="Freeform 97">
            <a:extLst>
              <a:ext uri="{FF2B5EF4-FFF2-40B4-BE49-F238E27FC236}">
                <a16:creationId xmlns:a16="http://schemas.microsoft.com/office/drawing/2014/main" id="{F55E60AC-BAE7-4794-8322-88239E232EF0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2" name="Freeform 98">
            <a:extLst>
              <a:ext uri="{FF2B5EF4-FFF2-40B4-BE49-F238E27FC236}">
                <a16:creationId xmlns:a16="http://schemas.microsoft.com/office/drawing/2014/main" id="{F6267C82-7025-4788-811D-9D6B8450DEA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3" name="Freeform 99">
            <a:extLst>
              <a:ext uri="{FF2B5EF4-FFF2-40B4-BE49-F238E27FC236}">
                <a16:creationId xmlns:a16="http://schemas.microsoft.com/office/drawing/2014/main" id="{39E0660E-E554-477E-8681-7BB093E6505C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4" name="Oval 100">
            <a:extLst>
              <a:ext uri="{FF2B5EF4-FFF2-40B4-BE49-F238E27FC236}">
                <a16:creationId xmlns:a16="http://schemas.microsoft.com/office/drawing/2014/main" id="{140DDAAD-F641-41F6-818C-3E79FC66C1A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85" name="Oval 101">
            <a:extLst>
              <a:ext uri="{FF2B5EF4-FFF2-40B4-BE49-F238E27FC236}">
                <a16:creationId xmlns:a16="http://schemas.microsoft.com/office/drawing/2014/main" id="{DF2BE0AB-B300-4E6B-B381-8580BE1660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86" name="Line 102">
            <a:extLst>
              <a:ext uri="{FF2B5EF4-FFF2-40B4-BE49-F238E27FC236}">
                <a16:creationId xmlns:a16="http://schemas.microsoft.com/office/drawing/2014/main" id="{8D6609F1-8B0A-4AFF-B589-51B4CA4515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7" name="Line 103">
            <a:extLst>
              <a:ext uri="{FF2B5EF4-FFF2-40B4-BE49-F238E27FC236}">
                <a16:creationId xmlns:a16="http://schemas.microsoft.com/office/drawing/2014/main" id="{BA546F3A-795A-4012-A3D0-72B204761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8" name="Line 104">
            <a:extLst>
              <a:ext uri="{FF2B5EF4-FFF2-40B4-BE49-F238E27FC236}">
                <a16:creationId xmlns:a16="http://schemas.microsoft.com/office/drawing/2014/main" id="{5992487F-289C-45DE-80CD-D5A2D516C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89" name="Line 105">
            <a:extLst>
              <a:ext uri="{FF2B5EF4-FFF2-40B4-BE49-F238E27FC236}">
                <a16:creationId xmlns:a16="http://schemas.microsoft.com/office/drawing/2014/main" id="{63DF4F58-065A-4E5A-93BA-9C9825B78B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0" name="Line 106">
            <a:extLst>
              <a:ext uri="{FF2B5EF4-FFF2-40B4-BE49-F238E27FC236}">
                <a16:creationId xmlns:a16="http://schemas.microsoft.com/office/drawing/2014/main" id="{6683AB8F-F53C-461D-A5F0-5182D0D57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1" name="Line 107">
            <a:extLst>
              <a:ext uri="{FF2B5EF4-FFF2-40B4-BE49-F238E27FC236}">
                <a16:creationId xmlns:a16="http://schemas.microsoft.com/office/drawing/2014/main" id="{00FF4108-93FE-45D3-BC1E-5ABFCC7AA2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2" name="Line 108">
            <a:extLst>
              <a:ext uri="{FF2B5EF4-FFF2-40B4-BE49-F238E27FC236}">
                <a16:creationId xmlns:a16="http://schemas.microsoft.com/office/drawing/2014/main" id="{66B251EF-7331-45ED-A616-ABCF8414E0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3" name="Line 109">
            <a:extLst>
              <a:ext uri="{FF2B5EF4-FFF2-40B4-BE49-F238E27FC236}">
                <a16:creationId xmlns:a16="http://schemas.microsoft.com/office/drawing/2014/main" id="{2BFD6084-B428-48D3-9AB9-F38C478F4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4" name="Line 110">
            <a:extLst>
              <a:ext uri="{FF2B5EF4-FFF2-40B4-BE49-F238E27FC236}">
                <a16:creationId xmlns:a16="http://schemas.microsoft.com/office/drawing/2014/main" id="{872FF162-E0A8-4F2C-A258-4EEF28238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5" name="Line 111">
            <a:extLst>
              <a:ext uri="{FF2B5EF4-FFF2-40B4-BE49-F238E27FC236}">
                <a16:creationId xmlns:a16="http://schemas.microsoft.com/office/drawing/2014/main" id="{40717C99-54EB-4CFA-9391-1780B7A978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6" name="Oval 112">
            <a:extLst>
              <a:ext uri="{FF2B5EF4-FFF2-40B4-BE49-F238E27FC236}">
                <a16:creationId xmlns:a16="http://schemas.microsoft.com/office/drawing/2014/main" id="{C39D5A9F-AD58-48A3-B710-AF1ABCFDE5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97" name="Oval 113">
            <a:extLst>
              <a:ext uri="{FF2B5EF4-FFF2-40B4-BE49-F238E27FC236}">
                <a16:creationId xmlns:a16="http://schemas.microsoft.com/office/drawing/2014/main" id="{D7CAE7B0-8561-4AE3-8B0E-427D46274A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298" name="Line 114">
            <a:extLst>
              <a:ext uri="{FF2B5EF4-FFF2-40B4-BE49-F238E27FC236}">
                <a16:creationId xmlns:a16="http://schemas.microsoft.com/office/drawing/2014/main" id="{F3FB20C4-6470-4490-8235-C6870DF0B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99" name="Line 115">
            <a:extLst>
              <a:ext uri="{FF2B5EF4-FFF2-40B4-BE49-F238E27FC236}">
                <a16:creationId xmlns:a16="http://schemas.microsoft.com/office/drawing/2014/main" id="{6C9F5CF8-47CD-41C8-B324-6A6E079847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0" name="Line 116">
            <a:extLst>
              <a:ext uri="{FF2B5EF4-FFF2-40B4-BE49-F238E27FC236}">
                <a16:creationId xmlns:a16="http://schemas.microsoft.com/office/drawing/2014/main" id="{FC10A04C-2E11-4971-813E-9A4B5F7188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1" name="Line 117">
            <a:extLst>
              <a:ext uri="{FF2B5EF4-FFF2-40B4-BE49-F238E27FC236}">
                <a16:creationId xmlns:a16="http://schemas.microsoft.com/office/drawing/2014/main" id="{BA4811A5-F36E-4D1A-8253-7393D52AF4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2" name="Line 118">
            <a:extLst>
              <a:ext uri="{FF2B5EF4-FFF2-40B4-BE49-F238E27FC236}">
                <a16:creationId xmlns:a16="http://schemas.microsoft.com/office/drawing/2014/main" id="{40ADABC1-3951-494D-BF45-0E272869ED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3" name="Line 119">
            <a:extLst>
              <a:ext uri="{FF2B5EF4-FFF2-40B4-BE49-F238E27FC236}">
                <a16:creationId xmlns:a16="http://schemas.microsoft.com/office/drawing/2014/main" id="{9D6EBE2E-A7AE-45A8-8286-E382D31CA7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4" name="Line 120">
            <a:extLst>
              <a:ext uri="{FF2B5EF4-FFF2-40B4-BE49-F238E27FC236}">
                <a16:creationId xmlns:a16="http://schemas.microsoft.com/office/drawing/2014/main" id="{05F7ABCB-CFCC-4DF4-A3B4-861E78116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5" name="Line 121">
            <a:extLst>
              <a:ext uri="{FF2B5EF4-FFF2-40B4-BE49-F238E27FC236}">
                <a16:creationId xmlns:a16="http://schemas.microsoft.com/office/drawing/2014/main" id="{BFC63F1A-6B8C-42A0-B00E-316756F455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6" name="Line 122">
            <a:extLst>
              <a:ext uri="{FF2B5EF4-FFF2-40B4-BE49-F238E27FC236}">
                <a16:creationId xmlns:a16="http://schemas.microsoft.com/office/drawing/2014/main" id="{09E3931F-11ED-4221-9AD5-45496D43BA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7" name="Line 123">
            <a:extLst>
              <a:ext uri="{FF2B5EF4-FFF2-40B4-BE49-F238E27FC236}">
                <a16:creationId xmlns:a16="http://schemas.microsoft.com/office/drawing/2014/main" id="{98FF55D3-8376-4724-8B73-0DE10983D0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8" name="Line 124">
            <a:extLst>
              <a:ext uri="{FF2B5EF4-FFF2-40B4-BE49-F238E27FC236}">
                <a16:creationId xmlns:a16="http://schemas.microsoft.com/office/drawing/2014/main" id="{2485F524-F4B0-4999-A3AF-3FA49F9A60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09" name="Line 125">
            <a:extLst>
              <a:ext uri="{FF2B5EF4-FFF2-40B4-BE49-F238E27FC236}">
                <a16:creationId xmlns:a16="http://schemas.microsoft.com/office/drawing/2014/main" id="{91C2E2B7-6040-40AF-8183-4B7F0D0FFC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0" name="Line 126">
            <a:extLst>
              <a:ext uri="{FF2B5EF4-FFF2-40B4-BE49-F238E27FC236}">
                <a16:creationId xmlns:a16="http://schemas.microsoft.com/office/drawing/2014/main" id="{ACC05008-DB1B-4E20-A53B-DB5B7DFB1F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1" name="Line 127">
            <a:extLst>
              <a:ext uri="{FF2B5EF4-FFF2-40B4-BE49-F238E27FC236}">
                <a16:creationId xmlns:a16="http://schemas.microsoft.com/office/drawing/2014/main" id="{726110D7-CA4B-4AB0-8DDB-2F2129F93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2" name="Line 128">
            <a:extLst>
              <a:ext uri="{FF2B5EF4-FFF2-40B4-BE49-F238E27FC236}">
                <a16:creationId xmlns:a16="http://schemas.microsoft.com/office/drawing/2014/main" id="{0560A7BF-6CBA-4B0A-9D2C-B44C0E058B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3" name="Line 129">
            <a:extLst>
              <a:ext uri="{FF2B5EF4-FFF2-40B4-BE49-F238E27FC236}">
                <a16:creationId xmlns:a16="http://schemas.microsoft.com/office/drawing/2014/main" id="{7A19E247-7BAA-4DDF-B7A5-D40606ECFE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4" name="Line 130">
            <a:extLst>
              <a:ext uri="{FF2B5EF4-FFF2-40B4-BE49-F238E27FC236}">
                <a16:creationId xmlns:a16="http://schemas.microsoft.com/office/drawing/2014/main" id="{EEC4CF3A-8ACB-468D-9B8D-9C94445D2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5" name="Freeform 131">
            <a:extLst>
              <a:ext uri="{FF2B5EF4-FFF2-40B4-BE49-F238E27FC236}">
                <a16:creationId xmlns:a16="http://schemas.microsoft.com/office/drawing/2014/main" id="{C5398005-BBEB-4D9D-B178-B402252471B5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6" name="Freeform 132">
            <a:extLst>
              <a:ext uri="{FF2B5EF4-FFF2-40B4-BE49-F238E27FC236}">
                <a16:creationId xmlns:a16="http://schemas.microsoft.com/office/drawing/2014/main" id="{C870FF68-EDE3-425A-BBC8-53958672548F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7" name="Freeform 133">
            <a:extLst>
              <a:ext uri="{FF2B5EF4-FFF2-40B4-BE49-F238E27FC236}">
                <a16:creationId xmlns:a16="http://schemas.microsoft.com/office/drawing/2014/main" id="{B5108EF6-7FF6-4A2A-A7C3-8557C7C4A94A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8" name="Freeform 134">
            <a:extLst>
              <a:ext uri="{FF2B5EF4-FFF2-40B4-BE49-F238E27FC236}">
                <a16:creationId xmlns:a16="http://schemas.microsoft.com/office/drawing/2014/main" id="{32FD4434-8CD9-439B-B606-87D759819955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9" name="Oval 135">
            <a:extLst>
              <a:ext uri="{FF2B5EF4-FFF2-40B4-BE49-F238E27FC236}">
                <a16:creationId xmlns:a16="http://schemas.microsoft.com/office/drawing/2014/main" id="{A4B59170-1DBE-4185-9A2C-44EB3E2882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0" name="Oval 136">
            <a:extLst>
              <a:ext uri="{FF2B5EF4-FFF2-40B4-BE49-F238E27FC236}">
                <a16:creationId xmlns:a16="http://schemas.microsoft.com/office/drawing/2014/main" id="{ACE4FADF-6174-4A00-A3BA-2411990541F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1" name="Oval 137">
            <a:extLst>
              <a:ext uri="{FF2B5EF4-FFF2-40B4-BE49-F238E27FC236}">
                <a16:creationId xmlns:a16="http://schemas.microsoft.com/office/drawing/2014/main" id="{B4E44DDF-922D-4F30-B444-4959752627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2" name="Oval 138">
            <a:extLst>
              <a:ext uri="{FF2B5EF4-FFF2-40B4-BE49-F238E27FC236}">
                <a16:creationId xmlns:a16="http://schemas.microsoft.com/office/drawing/2014/main" id="{BBFDF810-9B6A-4A57-9F96-AA91F7AB6B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3" name="Freeform 139">
            <a:extLst>
              <a:ext uri="{FF2B5EF4-FFF2-40B4-BE49-F238E27FC236}">
                <a16:creationId xmlns:a16="http://schemas.microsoft.com/office/drawing/2014/main" id="{8926FD3B-F2D2-49D5-A847-C330D2639E13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24" name="Freeform 140">
            <a:extLst>
              <a:ext uri="{FF2B5EF4-FFF2-40B4-BE49-F238E27FC236}">
                <a16:creationId xmlns:a16="http://schemas.microsoft.com/office/drawing/2014/main" id="{C0DAED31-16AA-49C7-BC5C-0888B7814D2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25" name="Freeform 141">
            <a:extLst>
              <a:ext uri="{FF2B5EF4-FFF2-40B4-BE49-F238E27FC236}">
                <a16:creationId xmlns:a16="http://schemas.microsoft.com/office/drawing/2014/main" id="{769F666B-4CA2-47E2-A75F-5E98FBFEBD6C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26" name="Freeform 142">
            <a:extLst>
              <a:ext uri="{FF2B5EF4-FFF2-40B4-BE49-F238E27FC236}">
                <a16:creationId xmlns:a16="http://schemas.microsoft.com/office/drawing/2014/main" id="{79FF6BD5-76FC-412C-8ED6-22BD408CE2C7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27" name="Oval 143">
            <a:extLst>
              <a:ext uri="{FF2B5EF4-FFF2-40B4-BE49-F238E27FC236}">
                <a16:creationId xmlns:a16="http://schemas.microsoft.com/office/drawing/2014/main" id="{067C0348-A1AF-48A1-B574-334FEB9E5B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8" name="Oval 144">
            <a:extLst>
              <a:ext uri="{FF2B5EF4-FFF2-40B4-BE49-F238E27FC236}">
                <a16:creationId xmlns:a16="http://schemas.microsoft.com/office/drawing/2014/main" id="{89CA6F8F-7945-45A0-B428-60409ABBCE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29" name="Oval 145">
            <a:extLst>
              <a:ext uri="{FF2B5EF4-FFF2-40B4-BE49-F238E27FC236}">
                <a16:creationId xmlns:a16="http://schemas.microsoft.com/office/drawing/2014/main" id="{563E49FD-5645-4291-A871-E87B833C5E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0" name="Freeform 146">
            <a:extLst>
              <a:ext uri="{FF2B5EF4-FFF2-40B4-BE49-F238E27FC236}">
                <a16:creationId xmlns:a16="http://schemas.microsoft.com/office/drawing/2014/main" id="{9521C3DD-E81B-42CC-9E72-98CA7664E5AC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31" name="Oval 147">
            <a:extLst>
              <a:ext uri="{FF2B5EF4-FFF2-40B4-BE49-F238E27FC236}">
                <a16:creationId xmlns:a16="http://schemas.microsoft.com/office/drawing/2014/main" id="{A092715E-483F-424E-8557-A2F4D7EE5A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2" name="Oval 148">
            <a:extLst>
              <a:ext uri="{FF2B5EF4-FFF2-40B4-BE49-F238E27FC236}">
                <a16:creationId xmlns:a16="http://schemas.microsoft.com/office/drawing/2014/main" id="{3C0C55DF-4D72-4562-A9FD-E6A4436215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3" name="Oval 149">
            <a:extLst>
              <a:ext uri="{FF2B5EF4-FFF2-40B4-BE49-F238E27FC236}">
                <a16:creationId xmlns:a16="http://schemas.microsoft.com/office/drawing/2014/main" id="{7DA1D22D-1BBD-4641-8D6C-93B952FA227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4" name="Line 150">
            <a:extLst>
              <a:ext uri="{FF2B5EF4-FFF2-40B4-BE49-F238E27FC236}">
                <a16:creationId xmlns:a16="http://schemas.microsoft.com/office/drawing/2014/main" id="{5D5B979A-EF76-46DB-9DB9-2D496AC58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35" name="Oval 151">
            <a:extLst>
              <a:ext uri="{FF2B5EF4-FFF2-40B4-BE49-F238E27FC236}">
                <a16:creationId xmlns:a16="http://schemas.microsoft.com/office/drawing/2014/main" id="{C3FD1AB6-A4F6-4334-B150-7139FB18901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6" name="Oval 152">
            <a:extLst>
              <a:ext uri="{FF2B5EF4-FFF2-40B4-BE49-F238E27FC236}">
                <a16:creationId xmlns:a16="http://schemas.microsoft.com/office/drawing/2014/main" id="{FE82781E-0E4B-4F61-A16F-F5BAF436348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7" name="Oval 153">
            <a:extLst>
              <a:ext uri="{FF2B5EF4-FFF2-40B4-BE49-F238E27FC236}">
                <a16:creationId xmlns:a16="http://schemas.microsoft.com/office/drawing/2014/main" id="{3A6A8CA1-776B-4255-A2A3-498FE9327D4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38" name="Freeform 154">
            <a:extLst>
              <a:ext uri="{FF2B5EF4-FFF2-40B4-BE49-F238E27FC236}">
                <a16:creationId xmlns:a16="http://schemas.microsoft.com/office/drawing/2014/main" id="{F6B5F80A-E042-44F0-AA99-15A023EA7E2F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39" name="Line 155">
            <a:extLst>
              <a:ext uri="{FF2B5EF4-FFF2-40B4-BE49-F238E27FC236}">
                <a16:creationId xmlns:a16="http://schemas.microsoft.com/office/drawing/2014/main" id="{DE415D04-0196-4003-874D-0FF71ECA5F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0" name="Line 156">
            <a:extLst>
              <a:ext uri="{FF2B5EF4-FFF2-40B4-BE49-F238E27FC236}">
                <a16:creationId xmlns:a16="http://schemas.microsoft.com/office/drawing/2014/main" id="{3AFD6B0C-59A7-4F0D-BC70-1EE438C090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1" name="Line 157">
            <a:extLst>
              <a:ext uri="{FF2B5EF4-FFF2-40B4-BE49-F238E27FC236}">
                <a16:creationId xmlns:a16="http://schemas.microsoft.com/office/drawing/2014/main" id="{066D8BA4-3989-4A72-9697-FE507EF81B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2" name="Freeform 158">
            <a:extLst>
              <a:ext uri="{FF2B5EF4-FFF2-40B4-BE49-F238E27FC236}">
                <a16:creationId xmlns:a16="http://schemas.microsoft.com/office/drawing/2014/main" id="{F3CDDA41-D785-4CBD-B712-6D9F9B76D1FD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3" name="Freeform 159">
            <a:extLst>
              <a:ext uri="{FF2B5EF4-FFF2-40B4-BE49-F238E27FC236}">
                <a16:creationId xmlns:a16="http://schemas.microsoft.com/office/drawing/2014/main" id="{ADAAEC52-8A28-4B6D-AA42-D1271DCD3D01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4" name="Line 160">
            <a:extLst>
              <a:ext uri="{FF2B5EF4-FFF2-40B4-BE49-F238E27FC236}">
                <a16:creationId xmlns:a16="http://schemas.microsoft.com/office/drawing/2014/main" id="{AA5C9315-E411-4C53-8551-C90F6FE896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5" name="Line 161">
            <a:extLst>
              <a:ext uri="{FF2B5EF4-FFF2-40B4-BE49-F238E27FC236}">
                <a16:creationId xmlns:a16="http://schemas.microsoft.com/office/drawing/2014/main" id="{B1E62941-7E23-4F8B-AAB0-BA240C196F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6" name="Line 162">
            <a:extLst>
              <a:ext uri="{FF2B5EF4-FFF2-40B4-BE49-F238E27FC236}">
                <a16:creationId xmlns:a16="http://schemas.microsoft.com/office/drawing/2014/main" id="{9F2279D7-DB92-44C1-89A2-4EC25A313D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7" name="Freeform 163">
            <a:extLst>
              <a:ext uri="{FF2B5EF4-FFF2-40B4-BE49-F238E27FC236}">
                <a16:creationId xmlns:a16="http://schemas.microsoft.com/office/drawing/2014/main" id="{91D2DC22-2F45-41E1-B4D8-B5234A68F3E3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8" name="Line 164">
            <a:extLst>
              <a:ext uri="{FF2B5EF4-FFF2-40B4-BE49-F238E27FC236}">
                <a16:creationId xmlns:a16="http://schemas.microsoft.com/office/drawing/2014/main" id="{2C7F2038-2B14-4DC5-A883-8DE29CFF72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49" name="Freeform 165">
            <a:extLst>
              <a:ext uri="{FF2B5EF4-FFF2-40B4-BE49-F238E27FC236}">
                <a16:creationId xmlns:a16="http://schemas.microsoft.com/office/drawing/2014/main" id="{04E2C9CC-6419-484D-A51E-967E34D77828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50" name="Freeform 166">
            <a:extLst>
              <a:ext uri="{FF2B5EF4-FFF2-40B4-BE49-F238E27FC236}">
                <a16:creationId xmlns:a16="http://schemas.microsoft.com/office/drawing/2014/main" id="{EDD68086-5826-4466-9433-5D51669EF664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51" name="Freeform 167">
            <a:extLst>
              <a:ext uri="{FF2B5EF4-FFF2-40B4-BE49-F238E27FC236}">
                <a16:creationId xmlns:a16="http://schemas.microsoft.com/office/drawing/2014/main" id="{E3050B8C-E47D-4098-81DA-BED0C5401944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52" name="Freeform 168">
            <a:extLst>
              <a:ext uri="{FF2B5EF4-FFF2-40B4-BE49-F238E27FC236}">
                <a16:creationId xmlns:a16="http://schemas.microsoft.com/office/drawing/2014/main" id="{5F26D0C0-176C-414D-90FD-81AD9591C41D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53" name="Oval 169">
            <a:extLst>
              <a:ext uri="{FF2B5EF4-FFF2-40B4-BE49-F238E27FC236}">
                <a16:creationId xmlns:a16="http://schemas.microsoft.com/office/drawing/2014/main" id="{5BE34B7F-A13B-4D84-B38F-E6B091DE4D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4" name="Oval 170">
            <a:extLst>
              <a:ext uri="{FF2B5EF4-FFF2-40B4-BE49-F238E27FC236}">
                <a16:creationId xmlns:a16="http://schemas.microsoft.com/office/drawing/2014/main" id="{B94841FF-638C-4AFA-AE60-E74E011C77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5" name="Oval 171">
            <a:extLst>
              <a:ext uri="{FF2B5EF4-FFF2-40B4-BE49-F238E27FC236}">
                <a16:creationId xmlns:a16="http://schemas.microsoft.com/office/drawing/2014/main" id="{9DB0D92D-9040-4A02-8113-E0865D52374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6" name="Oval 172">
            <a:extLst>
              <a:ext uri="{FF2B5EF4-FFF2-40B4-BE49-F238E27FC236}">
                <a16:creationId xmlns:a16="http://schemas.microsoft.com/office/drawing/2014/main" id="{1EDD6282-A632-41D0-80F8-757F7ED9054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7" name="Oval 173">
            <a:extLst>
              <a:ext uri="{FF2B5EF4-FFF2-40B4-BE49-F238E27FC236}">
                <a16:creationId xmlns:a16="http://schemas.microsoft.com/office/drawing/2014/main" id="{6FCD2E1C-9C87-4DEB-9DB3-68321A2007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8" name="Oval 174">
            <a:extLst>
              <a:ext uri="{FF2B5EF4-FFF2-40B4-BE49-F238E27FC236}">
                <a16:creationId xmlns:a16="http://schemas.microsoft.com/office/drawing/2014/main" id="{55D8F4CC-6FDE-4C70-AEDC-A8BC78E591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59" name="Oval 175">
            <a:extLst>
              <a:ext uri="{FF2B5EF4-FFF2-40B4-BE49-F238E27FC236}">
                <a16:creationId xmlns:a16="http://schemas.microsoft.com/office/drawing/2014/main" id="{7D2EFD37-92A7-4FC9-8D1A-8BBB8CEA80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0" name="Oval 176">
            <a:extLst>
              <a:ext uri="{FF2B5EF4-FFF2-40B4-BE49-F238E27FC236}">
                <a16:creationId xmlns:a16="http://schemas.microsoft.com/office/drawing/2014/main" id="{761BB8DE-EAD7-450E-9484-395A474815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1" name="Oval 177">
            <a:extLst>
              <a:ext uri="{FF2B5EF4-FFF2-40B4-BE49-F238E27FC236}">
                <a16:creationId xmlns:a16="http://schemas.microsoft.com/office/drawing/2014/main" id="{D2657614-E382-4EEF-9AD7-4B60445F77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2" name="Oval 178">
            <a:extLst>
              <a:ext uri="{FF2B5EF4-FFF2-40B4-BE49-F238E27FC236}">
                <a16:creationId xmlns:a16="http://schemas.microsoft.com/office/drawing/2014/main" id="{9FEEA4FA-1F97-42A3-B06A-12350754605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3" name="Oval 179">
            <a:extLst>
              <a:ext uri="{FF2B5EF4-FFF2-40B4-BE49-F238E27FC236}">
                <a16:creationId xmlns:a16="http://schemas.microsoft.com/office/drawing/2014/main" id="{FD846DF0-C4DF-47B8-8758-CE0E262D54C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4" name="Oval 180">
            <a:extLst>
              <a:ext uri="{FF2B5EF4-FFF2-40B4-BE49-F238E27FC236}">
                <a16:creationId xmlns:a16="http://schemas.microsoft.com/office/drawing/2014/main" id="{CAF61DA6-34AC-469D-915F-0523494790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5" name="Oval 181">
            <a:extLst>
              <a:ext uri="{FF2B5EF4-FFF2-40B4-BE49-F238E27FC236}">
                <a16:creationId xmlns:a16="http://schemas.microsoft.com/office/drawing/2014/main" id="{9EF9DCD4-58F6-4E67-BCE1-A0E79D770B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66" name="Freeform 182">
            <a:extLst>
              <a:ext uri="{FF2B5EF4-FFF2-40B4-BE49-F238E27FC236}">
                <a16:creationId xmlns:a16="http://schemas.microsoft.com/office/drawing/2014/main" id="{BD06BC21-BBE0-48B8-BE3F-3E8A08A04986}"/>
              </a:ext>
            </a:extLst>
          </p:cNvPr>
          <p:cNvSpPr>
            <a:spLocks/>
          </p:cNvSpPr>
          <p:nvPr/>
        </p:nvSpPr>
        <p:spPr bwMode="auto">
          <a:xfrm>
            <a:off x="7029450" y="2906714"/>
            <a:ext cx="361950" cy="217487"/>
          </a:xfrm>
          <a:custGeom>
            <a:avLst/>
            <a:gdLst>
              <a:gd name="T0" fmla="*/ 0 w 176"/>
              <a:gd name="T1" fmla="*/ 0 h 80"/>
              <a:gd name="T2" fmla="*/ 176 w 176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80">
                <a:moveTo>
                  <a:pt x="0" y="0"/>
                </a:moveTo>
                <a:lnTo>
                  <a:pt x="176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7367" name="Text Box 183">
            <a:extLst>
              <a:ext uri="{FF2B5EF4-FFF2-40B4-BE49-F238E27FC236}">
                <a16:creationId xmlns:a16="http://schemas.microsoft.com/office/drawing/2014/main" id="{30EEE192-96B5-4481-A4B5-93E18AD01CD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7368" name="Freeform 184">
            <a:extLst>
              <a:ext uri="{FF2B5EF4-FFF2-40B4-BE49-F238E27FC236}">
                <a16:creationId xmlns:a16="http://schemas.microsoft.com/office/drawing/2014/main" id="{092E095E-3779-49A6-A495-0D92916302E9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69" name="Freeform 185">
            <a:extLst>
              <a:ext uri="{FF2B5EF4-FFF2-40B4-BE49-F238E27FC236}">
                <a16:creationId xmlns:a16="http://schemas.microsoft.com/office/drawing/2014/main" id="{6BB662BC-4F5B-498C-9EE6-44D892842735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0" name="Freeform 186">
            <a:extLst>
              <a:ext uri="{FF2B5EF4-FFF2-40B4-BE49-F238E27FC236}">
                <a16:creationId xmlns:a16="http://schemas.microsoft.com/office/drawing/2014/main" id="{2ED0EEBB-3739-4A02-8430-8F1C675164DD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1" name="Freeform 187">
            <a:extLst>
              <a:ext uri="{FF2B5EF4-FFF2-40B4-BE49-F238E27FC236}">
                <a16:creationId xmlns:a16="http://schemas.microsoft.com/office/drawing/2014/main" id="{D157A5B6-FE29-4DA3-B4C1-9EC2705E3946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2" name="Freeform 188">
            <a:extLst>
              <a:ext uri="{FF2B5EF4-FFF2-40B4-BE49-F238E27FC236}">
                <a16:creationId xmlns:a16="http://schemas.microsoft.com/office/drawing/2014/main" id="{2127335E-F520-43B2-90CB-FD30413E4CDE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3" name="Freeform 189">
            <a:extLst>
              <a:ext uri="{FF2B5EF4-FFF2-40B4-BE49-F238E27FC236}">
                <a16:creationId xmlns:a16="http://schemas.microsoft.com/office/drawing/2014/main" id="{30CEC2A0-EE6D-45C6-A713-1AC3FF1609BF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4" name="Freeform 190">
            <a:extLst>
              <a:ext uri="{FF2B5EF4-FFF2-40B4-BE49-F238E27FC236}">
                <a16:creationId xmlns:a16="http://schemas.microsoft.com/office/drawing/2014/main" id="{3C9CE584-5942-4FAC-A4F5-B539453E0E83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5" name="Freeform 191">
            <a:extLst>
              <a:ext uri="{FF2B5EF4-FFF2-40B4-BE49-F238E27FC236}">
                <a16:creationId xmlns:a16="http://schemas.microsoft.com/office/drawing/2014/main" id="{870718C7-3BFA-4BDD-9F81-D8FFFE6D9B93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6" name="Freeform 192">
            <a:extLst>
              <a:ext uri="{FF2B5EF4-FFF2-40B4-BE49-F238E27FC236}">
                <a16:creationId xmlns:a16="http://schemas.microsoft.com/office/drawing/2014/main" id="{687F4438-9BD4-4DD4-9B32-542C059B5B62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77" name="Oval 193">
            <a:extLst>
              <a:ext uri="{FF2B5EF4-FFF2-40B4-BE49-F238E27FC236}">
                <a16:creationId xmlns:a16="http://schemas.microsoft.com/office/drawing/2014/main" id="{F64AD5D2-DD05-4120-8950-FADB3FE24A8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78" name="Oval 194">
            <a:extLst>
              <a:ext uri="{FF2B5EF4-FFF2-40B4-BE49-F238E27FC236}">
                <a16:creationId xmlns:a16="http://schemas.microsoft.com/office/drawing/2014/main" id="{83B4CBC8-76F1-486B-BE32-A25D37A7765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79" name="Text Box 195">
            <a:extLst>
              <a:ext uri="{FF2B5EF4-FFF2-40B4-BE49-F238E27FC236}">
                <a16:creationId xmlns:a16="http://schemas.microsoft.com/office/drawing/2014/main" id="{5777DC78-8AD2-41D4-B292-DB867B1B0AF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7380" name="Line 196">
            <a:extLst>
              <a:ext uri="{FF2B5EF4-FFF2-40B4-BE49-F238E27FC236}">
                <a16:creationId xmlns:a16="http://schemas.microsoft.com/office/drawing/2014/main" id="{073ACB50-E452-41E3-887B-92CFEDD492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81" name="Oval 197">
            <a:extLst>
              <a:ext uri="{FF2B5EF4-FFF2-40B4-BE49-F238E27FC236}">
                <a16:creationId xmlns:a16="http://schemas.microsoft.com/office/drawing/2014/main" id="{29B262C0-E338-403B-8554-65D392A4E1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82" name="Oval 198">
            <a:extLst>
              <a:ext uri="{FF2B5EF4-FFF2-40B4-BE49-F238E27FC236}">
                <a16:creationId xmlns:a16="http://schemas.microsoft.com/office/drawing/2014/main" id="{305F34D3-22C5-4665-93EB-BF35199DC27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383" name="Text Box 199">
            <a:extLst>
              <a:ext uri="{FF2B5EF4-FFF2-40B4-BE49-F238E27FC236}">
                <a16:creationId xmlns:a16="http://schemas.microsoft.com/office/drawing/2014/main" id="{D721C039-C605-4922-AA58-46D6A015BC7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7384" name="Line 200">
            <a:extLst>
              <a:ext uri="{FF2B5EF4-FFF2-40B4-BE49-F238E27FC236}">
                <a16:creationId xmlns:a16="http://schemas.microsoft.com/office/drawing/2014/main" id="{A3773F46-A1B5-4A52-B7F5-41C7D1292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85" name="Freeform 201">
            <a:extLst>
              <a:ext uri="{FF2B5EF4-FFF2-40B4-BE49-F238E27FC236}">
                <a16:creationId xmlns:a16="http://schemas.microsoft.com/office/drawing/2014/main" id="{01FE9735-89B5-4768-9569-6CDA2EE011B9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86" name="Freeform 202">
            <a:extLst>
              <a:ext uri="{FF2B5EF4-FFF2-40B4-BE49-F238E27FC236}">
                <a16:creationId xmlns:a16="http://schemas.microsoft.com/office/drawing/2014/main" id="{0BB1FC3B-3D29-4568-8012-47D573E8B821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87" name="Freeform 203">
            <a:extLst>
              <a:ext uri="{FF2B5EF4-FFF2-40B4-BE49-F238E27FC236}">
                <a16:creationId xmlns:a16="http://schemas.microsoft.com/office/drawing/2014/main" id="{3C256507-E544-4918-A1AF-1262468B3FCD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88" name="Freeform 204">
            <a:extLst>
              <a:ext uri="{FF2B5EF4-FFF2-40B4-BE49-F238E27FC236}">
                <a16:creationId xmlns:a16="http://schemas.microsoft.com/office/drawing/2014/main" id="{4CE9692B-E37B-49D7-8922-94689E966150}"/>
              </a:ext>
            </a:extLst>
          </p:cNvPr>
          <p:cNvSpPr>
            <a:spLocks/>
          </p:cNvSpPr>
          <p:nvPr/>
        </p:nvSpPr>
        <p:spPr bwMode="auto">
          <a:xfrm flipH="1" flipV="1">
            <a:off x="7239001" y="2486026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0" name="Freeform 206">
            <a:extLst>
              <a:ext uri="{FF2B5EF4-FFF2-40B4-BE49-F238E27FC236}">
                <a16:creationId xmlns:a16="http://schemas.microsoft.com/office/drawing/2014/main" id="{29FB222F-B661-42B8-8CAE-FDDB62F976A6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1" name="Freeform 207">
            <a:extLst>
              <a:ext uri="{FF2B5EF4-FFF2-40B4-BE49-F238E27FC236}">
                <a16:creationId xmlns:a16="http://schemas.microsoft.com/office/drawing/2014/main" id="{BB268B6F-B41C-4E75-9CD9-6E3B8BF496D1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2" name="Freeform 208">
            <a:extLst>
              <a:ext uri="{FF2B5EF4-FFF2-40B4-BE49-F238E27FC236}">
                <a16:creationId xmlns:a16="http://schemas.microsoft.com/office/drawing/2014/main" id="{E9C80091-C994-4C14-AEF4-DBF046E51EAC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3" name="Freeform 209">
            <a:extLst>
              <a:ext uri="{FF2B5EF4-FFF2-40B4-BE49-F238E27FC236}">
                <a16:creationId xmlns:a16="http://schemas.microsoft.com/office/drawing/2014/main" id="{52CEACAB-F2A3-4E8A-A4E8-0A369693CD51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4" name="Freeform 210">
            <a:extLst>
              <a:ext uri="{FF2B5EF4-FFF2-40B4-BE49-F238E27FC236}">
                <a16:creationId xmlns:a16="http://schemas.microsoft.com/office/drawing/2014/main" id="{BE6E17A9-9903-42C6-9C24-BCCD6BF79696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5" name="Text Box 211">
            <a:extLst>
              <a:ext uri="{FF2B5EF4-FFF2-40B4-BE49-F238E27FC236}">
                <a16:creationId xmlns:a16="http://schemas.microsoft.com/office/drawing/2014/main" id="{F5047AF7-181A-4EF3-A693-A4C16E37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7396" name="Freeform 212">
            <a:extLst>
              <a:ext uri="{FF2B5EF4-FFF2-40B4-BE49-F238E27FC236}">
                <a16:creationId xmlns:a16="http://schemas.microsoft.com/office/drawing/2014/main" id="{66B55D83-576A-4681-865D-C0E6B93BEF75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7" name="Freeform 213">
            <a:extLst>
              <a:ext uri="{FF2B5EF4-FFF2-40B4-BE49-F238E27FC236}">
                <a16:creationId xmlns:a16="http://schemas.microsoft.com/office/drawing/2014/main" id="{732E3B15-BB38-478C-A060-FBB0BC4C037A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98" name="Text Box 214">
            <a:extLst>
              <a:ext uri="{FF2B5EF4-FFF2-40B4-BE49-F238E27FC236}">
                <a16:creationId xmlns:a16="http://schemas.microsoft.com/office/drawing/2014/main" id="{3C622453-DBAB-4BCC-B74A-96DD9DB53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7399" name="Freeform 215">
            <a:extLst>
              <a:ext uri="{FF2B5EF4-FFF2-40B4-BE49-F238E27FC236}">
                <a16:creationId xmlns:a16="http://schemas.microsoft.com/office/drawing/2014/main" id="{96C60883-3E99-427D-BEF2-02617EE97AB5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00" name="Text Box 216">
            <a:extLst>
              <a:ext uri="{FF2B5EF4-FFF2-40B4-BE49-F238E27FC236}">
                <a16:creationId xmlns:a16="http://schemas.microsoft.com/office/drawing/2014/main" id="{69669C39-541F-45AF-ACB1-B105F292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7401" name="Oval 217">
            <a:extLst>
              <a:ext uri="{FF2B5EF4-FFF2-40B4-BE49-F238E27FC236}">
                <a16:creationId xmlns:a16="http://schemas.microsoft.com/office/drawing/2014/main" id="{5F597FA6-FD0C-42B4-9F88-60CE0E847C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402" name="Text Box 218">
            <a:extLst>
              <a:ext uri="{FF2B5EF4-FFF2-40B4-BE49-F238E27FC236}">
                <a16:creationId xmlns:a16="http://schemas.microsoft.com/office/drawing/2014/main" id="{3D9887D7-54DF-4FB1-B693-48D5C51B8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7403" name="Freeform 219">
            <a:extLst>
              <a:ext uri="{FF2B5EF4-FFF2-40B4-BE49-F238E27FC236}">
                <a16:creationId xmlns:a16="http://schemas.microsoft.com/office/drawing/2014/main" id="{FCBDCF59-07D1-4042-95E9-C41D3EA880B9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7404" name="Freeform 220">
            <a:extLst>
              <a:ext uri="{FF2B5EF4-FFF2-40B4-BE49-F238E27FC236}">
                <a16:creationId xmlns:a16="http://schemas.microsoft.com/office/drawing/2014/main" id="{293295F4-EE42-4DF9-A0AD-96886EF63E2A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05" name="Text Box 221">
            <a:extLst>
              <a:ext uri="{FF2B5EF4-FFF2-40B4-BE49-F238E27FC236}">
                <a16:creationId xmlns:a16="http://schemas.microsoft.com/office/drawing/2014/main" id="{0AFD72E0-E920-4677-A1C2-1B5434B9D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7406" name="Freeform 222">
            <a:extLst>
              <a:ext uri="{FF2B5EF4-FFF2-40B4-BE49-F238E27FC236}">
                <a16:creationId xmlns:a16="http://schemas.microsoft.com/office/drawing/2014/main" id="{6EC6657A-AC67-4BDD-9BC4-ADD192008E9E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07" name="Oval 223">
            <a:extLst>
              <a:ext uri="{FF2B5EF4-FFF2-40B4-BE49-F238E27FC236}">
                <a16:creationId xmlns:a16="http://schemas.microsoft.com/office/drawing/2014/main" id="{B7AC9BF9-42D7-4461-B397-809B674019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408" name="Oval 224">
            <a:extLst>
              <a:ext uri="{FF2B5EF4-FFF2-40B4-BE49-F238E27FC236}">
                <a16:creationId xmlns:a16="http://schemas.microsoft.com/office/drawing/2014/main" id="{5C9DA32C-4056-424E-BE2D-E74CC616F4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7410" name="Text Box 226">
            <a:extLst>
              <a:ext uri="{FF2B5EF4-FFF2-40B4-BE49-F238E27FC236}">
                <a16:creationId xmlns:a16="http://schemas.microsoft.com/office/drawing/2014/main" id="{D9FF7100-0954-4012-B7F5-07F7E3D0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7411" name="Text Box 227">
            <a:extLst>
              <a:ext uri="{FF2B5EF4-FFF2-40B4-BE49-F238E27FC236}">
                <a16:creationId xmlns:a16="http://schemas.microsoft.com/office/drawing/2014/main" id="{CA5EBEF9-B885-40AC-87ED-BACD0B55E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17412" name="Freeform 228">
            <a:extLst>
              <a:ext uri="{FF2B5EF4-FFF2-40B4-BE49-F238E27FC236}">
                <a16:creationId xmlns:a16="http://schemas.microsoft.com/office/drawing/2014/main" id="{B212E63A-8556-41E6-B166-35BFD48E7F50}"/>
              </a:ext>
            </a:extLst>
          </p:cNvPr>
          <p:cNvSpPr>
            <a:spLocks/>
          </p:cNvSpPr>
          <p:nvPr/>
        </p:nvSpPr>
        <p:spPr bwMode="auto">
          <a:xfrm>
            <a:off x="6515100" y="2667000"/>
            <a:ext cx="152400" cy="146050"/>
          </a:xfrm>
          <a:custGeom>
            <a:avLst/>
            <a:gdLst>
              <a:gd name="T0" fmla="*/ 0 w 96"/>
              <a:gd name="T1" fmla="*/ 0 h 92"/>
              <a:gd name="T2" fmla="*/ 96 w 9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2">
                <a:moveTo>
                  <a:pt x="0" y="0"/>
                </a:moveTo>
                <a:lnTo>
                  <a:pt x="96" y="9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13" name="Freeform 229">
            <a:extLst>
              <a:ext uri="{FF2B5EF4-FFF2-40B4-BE49-F238E27FC236}">
                <a16:creationId xmlns:a16="http://schemas.microsoft.com/office/drawing/2014/main" id="{39C87FFD-195E-4026-B1D3-434BB94662F5}"/>
              </a:ext>
            </a:extLst>
          </p:cNvPr>
          <p:cNvSpPr>
            <a:spLocks/>
          </p:cNvSpPr>
          <p:nvPr/>
        </p:nvSpPr>
        <p:spPr bwMode="auto">
          <a:xfrm>
            <a:off x="6657976" y="2565400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14" name="Freeform 230">
            <a:extLst>
              <a:ext uri="{FF2B5EF4-FFF2-40B4-BE49-F238E27FC236}">
                <a16:creationId xmlns:a16="http://schemas.microsoft.com/office/drawing/2014/main" id="{EBDD5868-CDA1-4C15-983F-ED17C3D23E6D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2686051"/>
            <a:ext cx="257175" cy="98425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15" name="Freeform 231">
            <a:extLst>
              <a:ext uri="{FF2B5EF4-FFF2-40B4-BE49-F238E27FC236}">
                <a16:creationId xmlns:a16="http://schemas.microsoft.com/office/drawing/2014/main" id="{953630EA-D977-412A-801C-EF616B03B542}"/>
              </a:ext>
            </a:extLst>
          </p:cNvPr>
          <p:cNvSpPr>
            <a:spLocks/>
          </p:cNvSpPr>
          <p:nvPr/>
        </p:nvSpPr>
        <p:spPr bwMode="auto">
          <a:xfrm>
            <a:off x="6448426" y="2800351"/>
            <a:ext cx="200025" cy="100013"/>
          </a:xfrm>
          <a:custGeom>
            <a:avLst/>
            <a:gdLst>
              <a:gd name="T0" fmla="*/ 0 w 126"/>
              <a:gd name="T1" fmla="*/ 63 h 63"/>
              <a:gd name="T2" fmla="*/ 126 w 126"/>
              <a:gd name="T3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6" h="63">
                <a:moveTo>
                  <a:pt x="0" y="63"/>
                </a:moveTo>
                <a:lnTo>
                  <a:pt x="12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416" name="Text Box 232">
            <a:extLst>
              <a:ext uri="{FF2B5EF4-FFF2-40B4-BE49-F238E27FC236}">
                <a16:creationId xmlns:a16="http://schemas.microsoft.com/office/drawing/2014/main" id="{3764C360-324F-41AC-BEDD-4122D7640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7418" name="Text Box 234">
            <a:extLst>
              <a:ext uri="{FF2B5EF4-FFF2-40B4-BE49-F238E27FC236}">
                <a16:creationId xmlns:a16="http://schemas.microsoft.com/office/drawing/2014/main" id="{BC6CDA94-08C5-42E0-A5AF-64A7051E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001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</a:t>
            </a:r>
          </a:p>
        </p:txBody>
      </p:sp>
      <p:sp>
        <p:nvSpPr>
          <p:cNvPr id="1117419" name="Text Box 235">
            <a:extLst>
              <a:ext uri="{FF2B5EF4-FFF2-40B4-BE49-F238E27FC236}">
                <a16:creationId xmlns:a16="http://schemas.microsoft.com/office/drawing/2014/main" id="{C95C6AFB-2E5E-4D8E-A5B1-0C8D0E285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7420" name="Freeform 236">
            <a:extLst>
              <a:ext uri="{FF2B5EF4-FFF2-40B4-BE49-F238E27FC236}">
                <a16:creationId xmlns:a16="http://schemas.microsoft.com/office/drawing/2014/main" id="{74323ADE-69C9-437F-8B38-37CB4ACC2F33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EDEA58-8CED-4A4C-9BAD-BEF96F30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6" name="Rectangle 7">
            <a:extLst>
              <a:ext uri="{FF2B5EF4-FFF2-40B4-BE49-F238E27FC236}">
                <a16:creationId xmlns:a16="http://schemas.microsoft.com/office/drawing/2014/main" id="{168E6FCF-F450-47F3-A9F8-4F078A3717F6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57141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Freeform 2">
            <a:extLst>
              <a:ext uri="{FF2B5EF4-FFF2-40B4-BE49-F238E27FC236}">
                <a16:creationId xmlns:a16="http://schemas.microsoft.com/office/drawing/2014/main" id="{4F9C989D-5BB1-44BA-81DA-E37A9FAE071B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8211" name="Freeform 3">
            <a:extLst>
              <a:ext uri="{FF2B5EF4-FFF2-40B4-BE49-F238E27FC236}">
                <a16:creationId xmlns:a16="http://schemas.microsoft.com/office/drawing/2014/main" id="{CBEE2D2B-5E57-42A6-B61F-D814D123F13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2" name="Line 4">
            <a:extLst>
              <a:ext uri="{FF2B5EF4-FFF2-40B4-BE49-F238E27FC236}">
                <a16:creationId xmlns:a16="http://schemas.microsoft.com/office/drawing/2014/main" id="{26040B28-1503-4729-864F-EE7ABFDD8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3" name="Freeform 5">
            <a:extLst>
              <a:ext uri="{FF2B5EF4-FFF2-40B4-BE49-F238E27FC236}">
                <a16:creationId xmlns:a16="http://schemas.microsoft.com/office/drawing/2014/main" id="{E07E60CF-8F28-44F4-BE8D-63E0C7451817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4" name="Freeform 6">
            <a:extLst>
              <a:ext uri="{FF2B5EF4-FFF2-40B4-BE49-F238E27FC236}">
                <a16:creationId xmlns:a16="http://schemas.microsoft.com/office/drawing/2014/main" id="{3A121EA5-1E82-46F7-8C28-724EA085840D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6" name="Freeform 8">
            <a:extLst>
              <a:ext uri="{FF2B5EF4-FFF2-40B4-BE49-F238E27FC236}">
                <a16:creationId xmlns:a16="http://schemas.microsoft.com/office/drawing/2014/main" id="{B8A0DA0B-61CD-4867-8646-D086D0CCC21F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2378 w 3552"/>
              <a:gd name="T15" fmla="*/ 559 h 3174"/>
              <a:gd name="T16" fmla="*/ 1844 w 3552"/>
              <a:gd name="T17" fmla="*/ 758 h 3174"/>
              <a:gd name="T18" fmla="*/ 1848 w 3552"/>
              <a:gd name="T19" fmla="*/ 1238 h 3174"/>
              <a:gd name="T20" fmla="*/ 1292 w 3552"/>
              <a:gd name="T21" fmla="*/ 1022 h 3174"/>
              <a:gd name="T22" fmla="*/ 877 w 3552"/>
              <a:gd name="T23" fmla="*/ 1430 h 3174"/>
              <a:gd name="T24" fmla="*/ 1280 w 3552"/>
              <a:gd name="T25" fmla="*/ 1034 h 3174"/>
              <a:gd name="T26" fmla="*/ 1392 w 3552"/>
              <a:gd name="T27" fmla="*/ 330 h 3174"/>
              <a:gd name="T28" fmla="*/ 988 w 3552"/>
              <a:gd name="T29" fmla="*/ 550 h 3174"/>
              <a:gd name="T30" fmla="*/ 812 w 3552"/>
              <a:gd name="T31" fmla="*/ 957 h 3174"/>
              <a:gd name="T32" fmla="*/ 402 w 3552"/>
              <a:gd name="T33" fmla="*/ 1313 h 3174"/>
              <a:gd name="T34" fmla="*/ 342 w 3552"/>
              <a:gd name="T35" fmla="*/ 1686 h 3174"/>
              <a:gd name="T36" fmla="*/ 270 w 3552"/>
              <a:gd name="T37" fmla="*/ 2076 h 3174"/>
              <a:gd name="T38" fmla="*/ 420 w 3552"/>
              <a:gd name="T39" fmla="*/ 2592 h 3174"/>
              <a:gd name="T40" fmla="*/ 952 w 3552"/>
              <a:gd name="T41" fmla="*/ 2689 h 3174"/>
              <a:gd name="T42" fmla="*/ 1237 w 3552"/>
              <a:gd name="T43" fmla="*/ 3085 h 3174"/>
              <a:gd name="T44" fmla="*/ 1795 w 3552"/>
              <a:gd name="T45" fmla="*/ 3127 h 3174"/>
              <a:gd name="T46" fmla="*/ 2220 w 3552"/>
              <a:gd name="T47" fmla="*/ 3174 h 3174"/>
              <a:gd name="T48" fmla="*/ 2759 w 3552"/>
              <a:gd name="T49" fmla="*/ 3172 h 3174"/>
              <a:gd name="T50" fmla="*/ 3120 w 3552"/>
              <a:gd name="T51" fmla="*/ 3036 h 3174"/>
              <a:gd name="T52" fmla="*/ 3384 w 3552"/>
              <a:gd name="T53" fmla="*/ 2796 h 3174"/>
              <a:gd name="T54" fmla="*/ 3470 w 3552"/>
              <a:gd name="T55" fmla="*/ 2367 h 3174"/>
              <a:gd name="T56" fmla="*/ 3504 w 3552"/>
              <a:gd name="T57" fmla="*/ 1770 h 3174"/>
              <a:gd name="T58" fmla="*/ 3354 w 3552"/>
              <a:gd name="T59" fmla="*/ 1254 h 3174"/>
              <a:gd name="T60" fmla="*/ 3552 w 3552"/>
              <a:gd name="T61" fmla="*/ 732 h 3174"/>
              <a:gd name="T62" fmla="*/ 3462 w 3552"/>
              <a:gd name="T63" fmla="*/ 408 h 3174"/>
              <a:gd name="T64" fmla="*/ 3054 w 3552"/>
              <a:gd name="T65" fmla="*/ 90 h 3174"/>
              <a:gd name="T66" fmla="*/ 2358 w 3552"/>
              <a:gd name="T67" fmla="*/ 96 h 3174"/>
              <a:gd name="T68" fmla="*/ 1734 w 3552"/>
              <a:gd name="T69" fmla="*/ 0 h 3174"/>
              <a:gd name="T70" fmla="*/ 918 w 3552"/>
              <a:gd name="T71" fmla="*/ 102 h 3174"/>
              <a:gd name="T72" fmla="*/ 150 w 3552"/>
              <a:gd name="T73" fmla="*/ 150 h 3174"/>
              <a:gd name="T74" fmla="*/ 54 w 3552"/>
              <a:gd name="T75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2378" y="559"/>
                </a:lnTo>
                <a:lnTo>
                  <a:pt x="1844" y="758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7" name="Freeform 9">
            <a:extLst>
              <a:ext uri="{FF2B5EF4-FFF2-40B4-BE49-F238E27FC236}">
                <a16:creationId xmlns:a16="http://schemas.microsoft.com/office/drawing/2014/main" id="{46BB5AE8-33C0-4EF6-B33A-86D856D48F57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8" name="Freeform 10">
            <a:extLst>
              <a:ext uri="{FF2B5EF4-FFF2-40B4-BE49-F238E27FC236}">
                <a16:creationId xmlns:a16="http://schemas.microsoft.com/office/drawing/2014/main" id="{0AA2ACCD-0B4D-406A-984D-FD7DE1D30C74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19" name="Line 11">
            <a:extLst>
              <a:ext uri="{FF2B5EF4-FFF2-40B4-BE49-F238E27FC236}">
                <a16:creationId xmlns:a16="http://schemas.microsoft.com/office/drawing/2014/main" id="{8F16B16D-E205-4888-B3F2-252AC3AEF5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0" name="Freeform 12">
            <a:extLst>
              <a:ext uri="{FF2B5EF4-FFF2-40B4-BE49-F238E27FC236}">
                <a16:creationId xmlns:a16="http://schemas.microsoft.com/office/drawing/2014/main" id="{5CBB6140-1FAC-4E19-ACDA-1D436153E6A9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1" name="Freeform 13">
            <a:extLst>
              <a:ext uri="{FF2B5EF4-FFF2-40B4-BE49-F238E27FC236}">
                <a16:creationId xmlns:a16="http://schemas.microsoft.com/office/drawing/2014/main" id="{BDCEA138-5420-4614-9EBD-B9168FFF5CF5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2" name="Freeform 14">
            <a:extLst>
              <a:ext uri="{FF2B5EF4-FFF2-40B4-BE49-F238E27FC236}">
                <a16:creationId xmlns:a16="http://schemas.microsoft.com/office/drawing/2014/main" id="{E5F6F223-A2CB-48A9-B068-A86BBA8FFC69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3" name="Line 15">
            <a:extLst>
              <a:ext uri="{FF2B5EF4-FFF2-40B4-BE49-F238E27FC236}">
                <a16:creationId xmlns:a16="http://schemas.microsoft.com/office/drawing/2014/main" id="{F10E6D26-E4F4-4870-9E3C-92A8D8E96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4" name="Freeform 16">
            <a:extLst>
              <a:ext uri="{FF2B5EF4-FFF2-40B4-BE49-F238E27FC236}">
                <a16:creationId xmlns:a16="http://schemas.microsoft.com/office/drawing/2014/main" id="{EE910A06-24C8-43F4-9B06-5E8B66450410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5" name="Freeform 17">
            <a:extLst>
              <a:ext uri="{FF2B5EF4-FFF2-40B4-BE49-F238E27FC236}">
                <a16:creationId xmlns:a16="http://schemas.microsoft.com/office/drawing/2014/main" id="{C6ADA19B-E2CB-44E1-8F5E-9AF7752F7C59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6" name="Line 18">
            <a:extLst>
              <a:ext uri="{FF2B5EF4-FFF2-40B4-BE49-F238E27FC236}">
                <a16:creationId xmlns:a16="http://schemas.microsoft.com/office/drawing/2014/main" id="{240A284A-84C3-43C0-B148-0DAB4D599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7" name="Line 19">
            <a:extLst>
              <a:ext uri="{FF2B5EF4-FFF2-40B4-BE49-F238E27FC236}">
                <a16:creationId xmlns:a16="http://schemas.microsoft.com/office/drawing/2014/main" id="{14BFC576-2374-446C-B775-6ED210DA1E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8" name="Line 20">
            <a:extLst>
              <a:ext uri="{FF2B5EF4-FFF2-40B4-BE49-F238E27FC236}">
                <a16:creationId xmlns:a16="http://schemas.microsoft.com/office/drawing/2014/main" id="{A54E8359-EE5F-4856-82BA-FC5A662E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29" name="Line 21">
            <a:extLst>
              <a:ext uri="{FF2B5EF4-FFF2-40B4-BE49-F238E27FC236}">
                <a16:creationId xmlns:a16="http://schemas.microsoft.com/office/drawing/2014/main" id="{375C1047-085A-4B8C-9AE6-C1048C6657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0" name="Line 22">
            <a:extLst>
              <a:ext uri="{FF2B5EF4-FFF2-40B4-BE49-F238E27FC236}">
                <a16:creationId xmlns:a16="http://schemas.microsoft.com/office/drawing/2014/main" id="{E1045FE3-40F3-428F-89D1-6E63623939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1" name="Freeform 23">
            <a:extLst>
              <a:ext uri="{FF2B5EF4-FFF2-40B4-BE49-F238E27FC236}">
                <a16:creationId xmlns:a16="http://schemas.microsoft.com/office/drawing/2014/main" id="{6FFD24A4-308E-48BA-978E-955B1A2BB963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2" name="Line 24">
            <a:extLst>
              <a:ext uri="{FF2B5EF4-FFF2-40B4-BE49-F238E27FC236}">
                <a16:creationId xmlns:a16="http://schemas.microsoft.com/office/drawing/2014/main" id="{177E2FAE-7AC6-402F-8587-FF9E764780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3" name="Line 25">
            <a:extLst>
              <a:ext uri="{FF2B5EF4-FFF2-40B4-BE49-F238E27FC236}">
                <a16:creationId xmlns:a16="http://schemas.microsoft.com/office/drawing/2014/main" id="{F8E9105A-005B-4556-B7EB-1068014286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4" name="Line 26">
            <a:extLst>
              <a:ext uri="{FF2B5EF4-FFF2-40B4-BE49-F238E27FC236}">
                <a16:creationId xmlns:a16="http://schemas.microsoft.com/office/drawing/2014/main" id="{A4BAAA6A-0C60-41DF-92BE-3D76F8629F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5" name="Line 27">
            <a:extLst>
              <a:ext uri="{FF2B5EF4-FFF2-40B4-BE49-F238E27FC236}">
                <a16:creationId xmlns:a16="http://schemas.microsoft.com/office/drawing/2014/main" id="{B3BDA727-4982-4632-8498-ECF007277F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6" name="Freeform 28">
            <a:extLst>
              <a:ext uri="{FF2B5EF4-FFF2-40B4-BE49-F238E27FC236}">
                <a16:creationId xmlns:a16="http://schemas.microsoft.com/office/drawing/2014/main" id="{FC7FBB9C-905E-4B7D-A9BA-770D0737899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7" name="Line 29">
            <a:extLst>
              <a:ext uri="{FF2B5EF4-FFF2-40B4-BE49-F238E27FC236}">
                <a16:creationId xmlns:a16="http://schemas.microsoft.com/office/drawing/2014/main" id="{E0266F2E-FBEF-46BB-ADF4-A9BF86C63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8" name="Freeform 30">
            <a:extLst>
              <a:ext uri="{FF2B5EF4-FFF2-40B4-BE49-F238E27FC236}">
                <a16:creationId xmlns:a16="http://schemas.microsoft.com/office/drawing/2014/main" id="{04888B54-D3F5-4571-842E-BFC25CADC5F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39" name="Line 31">
            <a:extLst>
              <a:ext uri="{FF2B5EF4-FFF2-40B4-BE49-F238E27FC236}">
                <a16:creationId xmlns:a16="http://schemas.microsoft.com/office/drawing/2014/main" id="{50E4C3E5-1C73-4725-A83C-F200456BC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0" name="Line 32">
            <a:extLst>
              <a:ext uri="{FF2B5EF4-FFF2-40B4-BE49-F238E27FC236}">
                <a16:creationId xmlns:a16="http://schemas.microsoft.com/office/drawing/2014/main" id="{CF2313D3-DF05-4C6D-A09A-0F1B05FB3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1" name="Freeform 33">
            <a:extLst>
              <a:ext uri="{FF2B5EF4-FFF2-40B4-BE49-F238E27FC236}">
                <a16:creationId xmlns:a16="http://schemas.microsoft.com/office/drawing/2014/main" id="{A12580CA-7AFE-41AD-A164-82D495040B8E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2" name="Line 34">
            <a:extLst>
              <a:ext uri="{FF2B5EF4-FFF2-40B4-BE49-F238E27FC236}">
                <a16:creationId xmlns:a16="http://schemas.microsoft.com/office/drawing/2014/main" id="{56245359-8806-4642-8C4F-A0800B726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3" name="Freeform 35">
            <a:extLst>
              <a:ext uri="{FF2B5EF4-FFF2-40B4-BE49-F238E27FC236}">
                <a16:creationId xmlns:a16="http://schemas.microsoft.com/office/drawing/2014/main" id="{AA4E8CF3-539E-4CE3-9B67-62638DEED40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4" name="Line 36">
            <a:extLst>
              <a:ext uri="{FF2B5EF4-FFF2-40B4-BE49-F238E27FC236}">
                <a16:creationId xmlns:a16="http://schemas.microsoft.com/office/drawing/2014/main" id="{8AB92D93-5D0E-410C-B365-33F45AF908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5" name="Line 37">
            <a:extLst>
              <a:ext uri="{FF2B5EF4-FFF2-40B4-BE49-F238E27FC236}">
                <a16:creationId xmlns:a16="http://schemas.microsoft.com/office/drawing/2014/main" id="{85B7A7E3-D05D-42FB-AC5E-4ABD1ADC03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6" name="Line 38">
            <a:extLst>
              <a:ext uri="{FF2B5EF4-FFF2-40B4-BE49-F238E27FC236}">
                <a16:creationId xmlns:a16="http://schemas.microsoft.com/office/drawing/2014/main" id="{F7925F93-3A1E-4771-B2AF-A6248F4ED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7" name="Line 39">
            <a:extLst>
              <a:ext uri="{FF2B5EF4-FFF2-40B4-BE49-F238E27FC236}">
                <a16:creationId xmlns:a16="http://schemas.microsoft.com/office/drawing/2014/main" id="{17B9BC27-5BBB-4FCF-8A11-9FDCFCAD7F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8" name="Line 40">
            <a:extLst>
              <a:ext uri="{FF2B5EF4-FFF2-40B4-BE49-F238E27FC236}">
                <a16:creationId xmlns:a16="http://schemas.microsoft.com/office/drawing/2014/main" id="{B0932912-A159-43BD-A95D-05A483071A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49" name="Freeform 41">
            <a:extLst>
              <a:ext uri="{FF2B5EF4-FFF2-40B4-BE49-F238E27FC236}">
                <a16:creationId xmlns:a16="http://schemas.microsoft.com/office/drawing/2014/main" id="{9F80DAE0-F2E4-4E80-AD4A-E2EA23899652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0" name="Line 42">
            <a:extLst>
              <a:ext uri="{FF2B5EF4-FFF2-40B4-BE49-F238E27FC236}">
                <a16:creationId xmlns:a16="http://schemas.microsoft.com/office/drawing/2014/main" id="{A1912947-8ED2-40AA-A229-D918CA6E7B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1" name="Freeform 43">
            <a:extLst>
              <a:ext uri="{FF2B5EF4-FFF2-40B4-BE49-F238E27FC236}">
                <a16:creationId xmlns:a16="http://schemas.microsoft.com/office/drawing/2014/main" id="{0670D461-724E-4A14-827D-D220A024BD7E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2" name="Line 44">
            <a:extLst>
              <a:ext uri="{FF2B5EF4-FFF2-40B4-BE49-F238E27FC236}">
                <a16:creationId xmlns:a16="http://schemas.microsoft.com/office/drawing/2014/main" id="{AB4AAE0F-BF14-4146-832D-6C2343EA12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3" name="Line 45">
            <a:extLst>
              <a:ext uri="{FF2B5EF4-FFF2-40B4-BE49-F238E27FC236}">
                <a16:creationId xmlns:a16="http://schemas.microsoft.com/office/drawing/2014/main" id="{1E71A0C4-3375-4E90-9E1E-0DA2CBA6E3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4" name="Line 46">
            <a:extLst>
              <a:ext uri="{FF2B5EF4-FFF2-40B4-BE49-F238E27FC236}">
                <a16:creationId xmlns:a16="http://schemas.microsoft.com/office/drawing/2014/main" id="{F8D78ED4-C24D-4FD5-A1EB-EC02511DC6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5" name="Line 47">
            <a:extLst>
              <a:ext uri="{FF2B5EF4-FFF2-40B4-BE49-F238E27FC236}">
                <a16:creationId xmlns:a16="http://schemas.microsoft.com/office/drawing/2014/main" id="{2A398B76-AC5C-4F12-AD4B-2FADED38D7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6" name="Line 48">
            <a:extLst>
              <a:ext uri="{FF2B5EF4-FFF2-40B4-BE49-F238E27FC236}">
                <a16:creationId xmlns:a16="http://schemas.microsoft.com/office/drawing/2014/main" id="{30D715C9-DEAD-479B-9030-DCBED49432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7" name="Line 49">
            <a:extLst>
              <a:ext uri="{FF2B5EF4-FFF2-40B4-BE49-F238E27FC236}">
                <a16:creationId xmlns:a16="http://schemas.microsoft.com/office/drawing/2014/main" id="{B242A004-A2A9-4F93-94C7-DDDCCB009F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8" name="Line 50">
            <a:extLst>
              <a:ext uri="{FF2B5EF4-FFF2-40B4-BE49-F238E27FC236}">
                <a16:creationId xmlns:a16="http://schemas.microsoft.com/office/drawing/2014/main" id="{1DB6F958-0DBF-4DAC-B87A-CE207F50A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59" name="Line 51">
            <a:extLst>
              <a:ext uri="{FF2B5EF4-FFF2-40B4-BE49-F238E27FC236}">
                <a16:creationId xmlns:a16="http://schemas.microsoft.com/office/drawing/2014/main" id="{CC43A100-0EEF-4C26-8B5C-6840EB91E6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0" name="Freeform 52">
            <a:extLst>
              <a:ext uri="{FF2B5EF4-FFF2-40B4-BE49-F238E27FC236}">
                <a16:creationId xmlns:a16="http://schemas.microsoft.com/office/drawing/2014/main" id="{BE00DDA0-1E85-4915-AC67-740C44A73039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1" name="Freeform 53">
            <a:extLst>
              <a:ext uri="{FF2B5EF4-FFF2-40B4-BE49-F238E27FC236}">
                <a16:creationId xmlns:a16="http://schemas.microsoft.com/office/drawing/2014/main" id="{AAA09376-4C22-45A3-914A-A6D3092DFBE9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2" name="Line 54">
            <a:extLst>
              <a:ext uri="{FF2B5EF4-FFF2-40B4-BE49-F238E27FC236}">
                <a16:creationId xmlns:a16="http://schemas.microsoft.com/office/drawing/2014/main" id="{235ABB9B-E267-43F6-A96A-2870C82D55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3" name="Freeform 55">
            <a:extLst>
              <a:ext uri="{FF2B5EF4-FFF2-40B4-BE49-F238E27FC236}">
                <a16:creationId xmlns:a16="http://schemas.microsoft.com/office/drawing/2014/main" id="{34F62C21-2166-4E4B-8156-E9B9D86FE4B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4" name="Freeform 56">
            <a:extLst>
              <a:ext uri="{FF2B5EF4-FFF2-40B4-BE49-F238E27FC236}">
                <a16:creationId xmlns:a16="http://schemas.microsoft.com/office/drawing/2014/main" id="{B3A8077D-3D2A-44C8-BEE8-496043DD6C88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5" name="Line 57">
            <a:extLst>
              <a:ext uri="{FF2B5EF4-FFF2-40B4-BE49-F238E27FC236}">
                <a16:creationId xmlns:a16="http://schemas.microsoft.com/office/drawing/2014/main" id="{6A231708-0101-4847-9EEA-E64D45FB2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6" name="Freeform 58">
            <a:extLst>
              <a:ext uri="{FF2B5EF4-FFF2-40B4-BE49-F238E27FC236}">
                <a16:creationId xmlns:a16="http://schemas.microsoft.com/office/drawing/2014/main" id="{80EA8258-63F7-4452-85C1-764B76310248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7" name="Line 59">
            <a:extLst>
              <a:ext uri="{FF2B5EF4-FFF2-40B4-BE49-F238E27FC236}">
                <a16:creationId xmlns:a16="http://schemas.microsoft.com/office/drawing/2014/main" id="{99492B28-6F8E-4B89-919E-BE4E06882C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8" name="Freeform 60">
            <a:extLst>
              <a:ext uri="{FF2B5EF4-FFF2-40B4-BE49-F238E27FC236}">
                <a16:creationId xmlns:a16="http://schemas.microsoft.com/office/drawing/2014/main" id="{EA09E13E-B2D6-4B9F-A0E9-ECBD41F3483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69" name="Oval 61">
            <a:extLst>
              <a:ext uri="{FF2B5EF4-FFF2-40B4-BE49-F238E27FC236}">
                <a16:creationId xmlns:a16="http://schemas.microsoft.com/office/drawing/2014/main" id="{C5899F42-8BEC-472F-85AD-16F893D7CAB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70" name="Line 62">
            <a:extLst>
              <a:ext uri="{FF2B5EF4-FFF2-40B4-BE49-F238E27FC236}">
                <a16:creationId xmlns:a16="http://schemas.microsoft.com/office/drawing/2014/main" id="{D7AE9943-27CA-4D96-86E2-C609FD098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1" name="Line 63">
            <a:extLst>
              <a:ext uri="{FF2B5EF4-FFF2-40B4-BE49-F238E27FC236}">
                <a16:creationId xmlns:a16="http://schemas.microsoft.com/office/drawing/2014/main" id="{C35DE6B1-1472-458D-A0AD-27F52A0B8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2" name="Freeform 64">
            <a:extLst>
              <a:ext uri="{FF2B5EF4-FFF2-40B4-BE49-F238E27FC236}">
                <a16:creationId xmlns:a16="http://schemas.microsoft.com/office/drawing/2014/main" id="{155BDC16-A37B-4843-89FE-7C7B03A49488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3" name="Line 65">
            <a:extLst>
              <a:ext uri="{FF2B5EF4-FFF2-40B4-BE49-F238E27FC236}">
                <a16:creationId xmlns:a16="http://schemas.microsoft.com/office/drawing/2014/main" id="{F9D98849-9DD3-44F3-98E4-8D4ADBB3E4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4" name="Text Box 66">
            <a:extLst>
              <a:ext uri="{FF2B5EF4-FFF2-40B4-BE49-F238E27FC236}">
                <a16:creationId xmlns:a16="http://schemas.microsoft.com/office/drawing/2014/main" id="{0E1B4100-636A-474E-827E-311E89C9E1BB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8275" name="Line 67">
            <a:extLst>
              <a:ext uri="{FF2B5EF4-FFF2-40B4-BE49-F238E27FC236}">
                <a16:creationId xmlns:a16="http://schemas.microsoft.com/office/drawing/2014/main" id="{14342D8F-727F-4CC0-A79A-04732F2B62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6" name="Line 68">
            <a:extLst>
              <a:ext uri="{FF2B5EF4-FFF2-40B4-BE49-F238E27FC236}">
                <a16:creationId xmlns:a16="http://schemas.microsoft.com/office/drawing/2014/main" id="{40B3747A-4AE4-4990-BDE8-353E0A77D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7" name="Line 69">
            <a:extLst>
              <a:ext uri="{FF2B5EF4-FFF2-40B4-BE49-F238E27FC236}">
                <a16:creationId xmlns:a16="http://schemas.microsoft.com/office/drawing/2014/main" id="{C55D26A5-97BA-47FA-9C3B-171DD9D8A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8" name="Freeform 70">
            <a:extLst>
              <a:ext uri="{FF2B5EF4-FFF2-40B4-BE49-F238E27FC236}">
                <a16:creationId xmlns:a16="http://schemas.microsoft.com/office/drawing/2014/main" id="{E011CF56-A851-4854-A708-11771964F301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79" name="Line 71">
            <a:extLst>
              <a:ext uri="{FF2B5EF4-FFF2-40B4-BE49-F238E27FC236}">
                <a16:creationId xmlns:a16="http://schemas.microsoft.com/office/drawing/2014/main" id="{417674E9-76D7-4B05-BC0D-372849439C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0" name="Freeform 72">
            <a:extLst>
              <a:ext uri="{FF2B5EF4-FFF2-40B4-BE49-F238E27FC236}">
                <a16:creationId xmlns:a16="http://schemas.microsoft.com/office/drawing/2014/main" id="{6173940E-514B-4646-B46E-EBE45D6845B1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1" name="Freeform 73">
            <a:extLst>
              <a:ext uri="{FF2B5EF4-FFF2-40B4-BE49-F238E27FC236}">
                <a16:creationId xmlns:a16="http://schemas.microsoft.com/office/drawing/2014/main" id="{05168C2D-9E73-4E37-97E3-3B406A10E0E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2" name="Freeform 74">
            <a:extLst>
              <a:ext uri="{FF2B5EF4-FFF2-40B4-BE49-F238E27FC236}">
                <a16:creationId xmlns:a16="http://schemas.microsoft.com/office/drawing/2014/main" id="{17924F64-77C2-4F12-965A-9D05297116FF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3" name="Freeform 75">
            <a:extLst>
              <a:ext uri="{FF2B5EF4-FFF2-40B4-BE49-F238E27FC236}">
                <a16:creationId xmlns:a16="http://schemas.microsoft.com/office/drawing/2014/main" id="{D9CE6A4E-D834-4FD5-97E2-2BEBF2BBFD14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4" name="Freeform 76">
            <a:extLst>
              <a:ext uri="{FF2B5EF4-FFF2-40B4-BE49-F238E27FC236}">
                <a16:creationId xmlns:a16="http://schemas.microsoft.com/office/drawing/2014/main" id="{9E42C756-95F8-4A32-9B31-BD54CD1D43E4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5" name="Oval 77">
            <a:extLst>
              <a:ext uri="{FF2B5EF4-FFF2-40B4-BE49-F238E27FC236}">
                <a16:creationId xmlns:a16="http://schemas.microsoft.com/office/drawing/2014/main" id="{47F27369-C89B-4822-AE9A-D0E94909E6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86" name="Line 78">
            <a:extLst>
              <a:ext uri="{FF2B5EF4-FFF2-40B4-BE49-F238E27FC236}">
                <a16:creationId xmlns:a16="http://schemas.microsoft.com/office/drawing/2014/main" id="{28232D3A-3441-4003-BA6D-31601B4DE3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7" name="Line 79">
            <a:extLst>
              <a:ext uri="{FF2B5EF4-FFF2-40B4-BE49-F238E27FC236}">
                <a16:creationId xmlns:a16="http://schemas.microsoft.com/office/drawing/2014/main" id="{484B749D-9DBD-4F5A-8B1E-55ED5CC6A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8" name="Freeform 80">
            <a:extLst>
              <a:ext uri="{FF2B5EF4-FFF2-40B4-BE49-F238E27FC236}">
                <a16:creationId xmlns:a16="http://schemas.microsoft.com/office/drawing/2014/main" id="{FD4396C0-A006-402A-A9E7-AB33DFFFC89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89" name="Oval 81">
            <a:extLst>
              <a:ext uri="{FF2B5EF4-FFF2-40B4-BE49-F238E27FC236}">
                <a16:creationId xmlns:a16="http://schemas.microsoft.com/office/drawing/2014/main" id="{70789BC9-C5E8-4DB4-AE98-810EC24011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90" name="Line 82">
            <a:extLst>
              <a:ext uri="{FF2B5EF4-FFF2-40B4-BE49-F238E27FC236}">
                <a16:creationId xmlns:a16="http://schemas.microsoft.com/office/drawing/2014/main" id="{50292298-DF37-4DE3-9600-194CBB1AA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1" name="Oval 83">
            <a:extLst>
              <a:ext uri="{FF2B5EF4-FFF2-40B4-BE49-F238E27FC236}">
                <a16:creationId xmlns:a16="http://schemas.microsoft.com/office/drawing/2014/main" id="{F333C9DA-B8D1-4D63-A91B-E3F63225BAE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92" name="Freeform 84">
            <a:extLst>
              <a:ext uri="{FF2B5EF4-FFF2-40B4-BE49-F238E27FC236}">
                <a16:creationId xmlns:a16="http://schemas.microsoft.com/office/drawing/2014/main" id="{E156D14A-B409-43D1-832D-6F420C65E308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3" name="Freeform 85">
            <a:extLst>
              <a:ext uri="{FF2B5EF4-FFF2-40B4-BE49-F238E27FC236}">
                <a16:creationId xmlns:a16="http://schemas.microsoft.com/office/drawing/2014/main" id="{EDB70F32-6917-419F-9989-7F7D51B838D5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4" name="Oval 86">
            <a:extLst>
              <a:ext uri="{FF2B5EF4-FFF2-40B4-BE49-F238E27FC236}">
                <a16:creationId xmlns:a16="http://schemas.microsoft.com/office/drawing/2014/main" id="{E89BF1E1-4DB7-418F-968C-6643F2D09D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95" name="Line 87">
            <a:extLst>
              <a:ext uri="{FF2B5EF4-FFF2-40B4-BE49-F238E27FC236}">
                <a16:creationId xmlns:a16="http://schemas.microsoft.com/office/drawing/2014/main" id="{46838F8D-27C9-4D7E-9043-B51FF0D024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6" name="Oval 88">
            <a:extLst>
              <a:ext uri="{FF2B5EF4-FFF2-40B4-BE49-F238E27FC236}">
                <a16:creationId xmlns:a16="http://schemas.microsoft.com/office/drawing/2014/main" id="{06A67367-1611-48CE-BE96-384E382473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297" name="Freeform 89">
            <a:extLst>
              <a:ext uri="{FF2B5EF4-FFF2-40B4-BE49-F238E27FC236}">
                <a16:creationId xmlns:a16="http://schemas.microsoft.com/office/drawing/2014/main" id="{7D693F25-7BDF-4968-AA4F-6B0DC555451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8" name="Freeform 90">
            <a:extLst>
              <a:ext uri="{FF2B5EF4-FFF2-40B4-BE49-F238E27FC236}">
                <a16:creationId xmlns:a16="http://schemas.microsoft.com/office/drawing/2014/main" id="{D8DAC9AC-9EB6-4260-B43B-2FB27733C9E9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299" name="Line 91">
            <a:extLst>
              <a:ext uri="{FF2B5EF4-FFF2-40B4-BE49-F238E27FC236}">
                <a16:creationId xmlns:a16="http://schemas.microsoft.com/office/drawing/2014/main" id="{136885B7-7474-49DD-8654-9E3F06E47D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0" name="Oval 92">
            <a:extLst>
              <a:ext uri="{FF2B5EF4-FFF2-40B4-BE49-F238E27FC236}">
                <a16:creationId xmlns:a16="http://schemas.microsoft.com/office/drawing/2014/main" id="{4E29AE1C-2A86-475C-B7F3-16C94C4618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01" name="Freeform 93">
            <a:extLst>
              <a:ext uri="{FF2B5EF4-FFF2-40B4-BE49-F238E27FC236}">
                <a16:creationId xmlns:a16="http://schemas.microsoft.com/office/drawing/2014/main" id="{24BD70A4-00D8-43F7-B418-FF9A19BEC886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2" name="Freeform 94">
            <a:extLst>
              <a:ext uri="{FF2B5EF4-FFF2-40B4-BE49-F238E27FC236}">
                <a16:creationId xmlns:a16="http://schemas.microsoft.com/office/drawing/2014/main" id="{4CACDEBA-E9AE-4211-93F0-A7FFE94B35BD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3" name="Freeform 95">
            <a:extLst>
              <a:ext uri="{FF2B5EF4-FFF2-40B4-BE49-F238E27FC236}">
                <a16:creationId xmlns:a16="http://schemas.microsoft.com/office/drawing/2014/main" id="{CD85630E-A3F6-486F-B829-980EF9EDC460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4" name="Line 96">
            <a:extLst>
              <a:ext uri="{FF2B5EF4-FFF2-40B4-BE49-F238E27FC236}">
                <a16:creationId xmlns:a16="http://schemas.microsoft.com/office/drawing/2014/main" id="{D10A737E-5BFF-4D17-9E81-079A1E28E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5" name="Freeform 97">
            <a:extLst>
              <a:ext uri="{FF2B5EF4-FFF2-40B4-BE49-F238E27FC236}">
                <a16:creationId xmlns:a16="http://schemas.microsoft.com/office/drawing/2014/main" id="{B92B7BFA-EE8F-4B17-8F55-6C5849FBAA53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6" name="Freeform 98">
            <a:extLst>
              <a:ext uri="{FF2B5EF4-FFF2-40B4-BE49-F238E27FC236}">
                <a16:creationId xmlns:a16="http://schemas.microsoft.com/office/drawing/2014/main" id="{DAFBF698-D8D1-4C39-9A5F-E18697AA82C2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7" name="Freeform 99">
            <a:extLst>
              <a:ext uri="{FF2B5EF4-FFF2-40B4-BE49-F238E27FC236}">
                <a16:creationId xmlns:a16="http://schemas.microsoft.com/office/drawing/2014/main" id="{CD1E9764-8718-4927-8AB2-0B0D6AB669FC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08" name="Oval 100">
            <a:extLst>
              <a:ext uri="{FF2B5EF4-FFF2-40B4-BE49-F238E27FC236}">
                <a16:creationId xmlns:a16="http://schemas.microsoft.com/office/drawing/2014/main" id="{BDBC26EE-2EEC-4B9E-8896-103E054A71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09" name="Oval 101">
            <a:extLst>
              <a:ext uri="{FF2B5EF4-FFF2-40B4-BE49-F238E27FC236}">
                <a16:creationId xmlns:a16="http://schemas.microsoft.com/office/drawing/2014/main" id="{5B59A658-3133-4D68-8441-B5F5B8200E9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10" name="Line 102">
            <a:extLst>
              <a:ext uri="{FF2B5EF4-FFF2-40B4-BE49-F238E27FC236}">
                <a16:creationId xmlns:a16="http://schemas.microsoft.com/office/drawing/2014/main" id="{33ACFA81-54EC-48CA-A103-ED89876B85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1" name="Line 103">
            <a:extLst>
              <a:ext uri="{FF2B5EF4-FFF2-40B4-BE49-F238E27FC236}">
                <a16:creationId xmlns:a16="http://schemas.microsoft.com/office/drawing/2014/main" id="{7214D908-3BD5-4E63-B5B3-7A3D9907E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2" name="Line 104">
            <a:extLst>
              <a:ext uri="{FF2B5EF4-FFF2-40B4-BE49-F238E27FC236}">
                <a16:creationId xmlns:a16="http://schemas.microsoft.com/office/drawing/2014/main" id="{37D690C8-FD68-4C51-ABC7-B07A9F6B4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3" name="Line 105">
            <a:extLst>
              <a:ext uri="{FF2B5EF4-FFF2-40B4-BE49-F238E27FC236}">
                <a16:creationId xmlns:a16="http://schemas.microsoft.com/office/drawing/2014/main" id="{8C60A7F2-013B-4688-9907-9B91735041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4" name="Line 106">
            <a:extLst>
              <a:ext uri="{FF2B5EF4-FFF2-40B4-BE49-F238E27FC236}">
                <a16:creationId xmlns:a16="http://schemas.microsoft.com/office/drawing/2014/main" id="{2E95B082-8328-4CB4-9C3F-E015C7368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5" name="Line 107">
            <a:extLst>
              <a:ext uri="{FF2B5EF4-FFF2-40B4-BE49-F238E27FC236}">
                <a16:creationId xmlns:a16="http://schemas.microsoft.com/office/drawing/2014/main" id="{DE6962C5-950B-4216-AB2D-D3C1CD4E63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6" name="Line 108">
            <a:extLst>
              <a:ext uri="{FF2B5EF4-FFF2-40B4-BE49-F238E27FC236}">
                <a16:creationId xmlns:a16="http://schemas.microsoft.com/office/drawing/2014/main" id="{CBCBE67B-469C-4A8D-A7D0-ACDE42FD6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7" name="Line 109">
            <a:extLst>
              <a:ext uri="{FF2B5EF4-FFF2-40B4-BE49-F238E27FC236}">
                <a16:creationId xmlns:a16="http://schemas.microsoft.com/office/drawing/2014/main" id="{2D5A9337-B881-46E4-8000-7C7929A887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8" name="Line 110">
            <a:extLst>
              <a:ext uri="{FF2B5EF4-FFF2-40B4-BE49-F238E27FC236}">
                <a16:creationId xmlns:a16="http://schemas.microsoft.com/office/drawing/2014/main" id="{90025DE2-480C-4827-81E1-E194DCBAC7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19" name="Line 111">
            <a:extLst>
              <a:ext uri="{FF2B5EF4-FFF2-40B4-BE49-F238E27FC236}">
                <a16:creationId xmlns:a16="http://schemas.microsoft.com/office/drawing/2014/main" id="{8B827798-AC58-4168-8EA6-B0A1DEAF4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0" name="Oval 112">
            <a:extLst>
              <a:ext uri="{FF2B5EF4-FFF2-40B4-BE49-F238E27FC236}">
                <a16:creationId xmlns:a16="http://schemas.microsoft.com/office/drawing/2014/main" id="{F93E0107-CD5F-4426-9434-9F95FB7983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21" name="Oval 113">
            <a:extLst>
              <a:ext uri="{FF2B5EF4-FFF2-40B4-BE49-F238E27FC236}">
                <a16:creationId xmlns:a16="http://schemas.microsoft.com/office/drawing/2014/main" id="{6047806F-03BD-406B-859F-48E698A0CC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22" name="Line 114">
            <a:extLst>
              <a:ext uri="{FF2B5EF4-FFF2-40B4-BE49-F238E27FC236}">
                <a16:creationId xmlns:a16="http://schemas.microsoft.com/office/drawing/2014/main" id="{E8630073-C136-41F8-AC5C-3E0747745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3" name="Line 115">
            <a:extLst>
              <a:ext uri="{FF2B5EF4-FFF2-40B4-BE49-F238E27FC236}">
                <a16:creationId xmlns:a16="http://schemas.microsoft.com/office/drawing/2014/main" id="{431623D9-E7AB-420B-AE9D-ACEB925562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4" name="Line 116">
            <a:extLst>
              <a:ext uri="{FF2B5EF4-FFF2-40B4-BE49-F238E27FC236}">
                <a16:creationId xmlns:a16="http://schemas.microsoft.com/office/drawing/2014/main" id="{B0896F25-CCDC-4212-A169-A45BD966EF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5" name="Line 117">
            <a:extLst>
              <a:ext uri="{FF2B5EF4-FFF2-40B4-BE49-F238E27FC236}">
                <a16:creationId xmlns:a16="http://schemas.microsoft.com/office/drawing/2014/main" id="{D6562973-3408-47EB-B023-79917A82F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6" name="Line 118">
            <a:extLst>
              <a:ext uri="{FF2B5EF4-FFF2-40B4-BE49-F238E27FC236}">
                <a16:creationId xmlns:a16="http://schemas.microsoft.com/office/drawing/2014/main" id="{36AFE62E-4F51-488A-B58A-B2F258A042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7" name="Line 119">
            <a:extLst>
              <a:ext uri="{FF2B5EF4-FFF2-40B4-BE49-F238E27FC236}">
                <a16:creationId xmlns:a16="http://schemas.microsoft.com/office/drawing/2014/main" id="{5BC0A02F-31C5-4C08-BE54-FBDF07BCA0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8" name="Line 120">
            <a:extLst>
              <a:ext uri="{FF2B5EF4-FFF2-40B4-BE49-F238E27FC236}">
                <a16:creationId xmlns:a16="http://schemas.microsoft.com/office/drawing/2014/main" id="{250C2649-9BE3-4376-AF8F-3FBCECDB2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29" name="Line 121">
            <a:extLst>
              <a:ext uri="{FF2B5EF4-FFF2-40B4-BE49-F238E27FC236}">
                <a16:creationId xmlns:a16="http://schemas.microsoft.com/office/drawing/2014/main" id="{07D64678-0517-4193-8F59-DFC922A06A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0" name="Line 122">
            <a:extLst>
              <a:ext uri="{FF2B5EF4-FFF2-40B4-BE49-F238E27FC236}">
                <a16:creationId xmlns:a16="http://schemas.microsoft.com/office/drawing/2014/main" id="{5D349C09-2A6E-4AEA-843D-91B2272447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1" name="Line 123">
            <a:extLst>
              <a:ext uri="{FF2B5EF4-FFF2-40B4-BE49-F238E27FC236}">
                <a16:creationId xmlns:a16="http://schemas.microsoft.com/office/drawing/2014/main" id="{52BE826C-1A5A-4B15-9385-604F0BBE88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2" name="Line 124">
            <a:extLst>
              <a:ext uri="{FF2B5EF4-FFF2-40B4-BE49-F238E27FC236}">
                <a16:creationId xmlns:a16="http://schemas.microsoft.com/office/drawing/2014/main" id="{32E2360D-F265-4388-9315-DE67121DE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3" name="Line 125">
            <a:extLst>
              <a:ext uri="{FF2B5EF4-FFF2-40B4-BE49-F238E27FC236}">
                <a16:creationId xmlns:a16="http://schemas.microsoft.com/office/drawing/2014/main" id="{A596180C-9CBE-4D7A-9E28-99254457A5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4" name="Line 126">
            <a:extLst>
              <a:ext uri="{FF2B5EF4-FFF2-40B4-BE49-F238E27FC236}">
                <a16:creationId xmlns:a16="http://schemas.microsoft.com/office/drawing/2014/main" id="{1B69B6DE-9C9B-414E-A95F-F2600C828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5" name="Line 127">
            <a:extLst>
              <a:ext uri="{FF2B5EF4-FFF2-40B4-BE49-F238E27FC236}">
                <a16:creationId xmlns:a16="http://schemas.microsoft.com/office/drawing/2014/main" id="{40ACF37D-C5CD-477A-8B76-FE52FA4C41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6" name="Line 128">
            <a:extLst>
              <a:ext uri="{FF2B5EF4-FFF2-40B4-BE49-F238E27FC236}">
                <a16:creationId xmlns:a16="http://schemas.microsoft.com/office/drawing/2014/main" id="{6C7C9CDE-316D-40EB-B222-757F619F8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7" name="Line 129">
            <a:extLst>
              <a:ext uri="{FF2B5EF4-FFF2-40B4-BE49-F238E27FC236}">
                <a16:creationId xmlns:a16="http://schemas.microsoft.com/office/drawing/2014/main" id="{3AD9B116-8B18-454A-9D38-47BB440BB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8" name="Line 130">
            <a:extLst>
              <a:ext uri="{FF2B5EF4-FFF2-40B4-BE49-F238E27FC236}">
                <a16:creationId xmlns:a16="http://schemas.microsoft.com/office/drawing/2014/main" id="{9EFAC334-1550-4FC9-9466-4F6F02532B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39" name="Freeform 131">
            <a:extLst>
              <a:ext uri="{FF2B5EF4-FFF2-40B4-BE49-F238E27FC236}">
                <a16:creationId xmlns:a16="http://schemas.microsoft.com/office/drawing/2014/main" id="{9C31FC87-D03F-4335-A6AF-814CFCF34453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0" name="Freeform 132">
            <a:extLst>
              <a:ext uri="{FF2B5EF4-FFF2-40B4-BE49-F238E27FC236}">
                <a16:creationId xmlns:a16="http://schemas.microsoft.com/office/drawing/2014/main" id="{2146776C-AEC2-48B5-99F4-CC9EF05A98FC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1" name="Freeform 133">
            <a:extLst>
              <a:ext uri="{FF2B5EF4-FFF2-40B4-BE49-F238E27FC236}">
                <a16:creationId xmlns:a16="http://schemas.microsoft.com/office/drawing/2014/main" id="{CAE2E947-E70C-482F-BBE1-0AB5DA65AD88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2" name="Freeform 134">
            <a:extLst>
              <a:ext uri="{FF2B5EF4-FFF2-40B4-BE49-F238E27FC236}">
                <a16:creationId xmlns:a16="http://schemas.microsoft.com/office/drawing/2014/main" id="{8EE3D6A6-54B0-4626-8588-36F77619EB13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3" name="Oval 135">
            <a:extLst>
              <a:ext uri="{FF2B5EF4-FFF2-40B4-BE49-F238E27FC236}">
                <a16:creationId xmlns:a16="http://schemas.microsoft.com/office/drawing/2014/main" id="{2D12C1E5-5F8F-4E71-974F-815309C06A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44" name="Oval 136">
            <a:extLst>
              <a:ext uri="{FF2B5EF4-FFF2-40B4-BE49-F238E27FC236}">
                <a16:creationId xmlns:a16="http://schemas.microsoft.com/office/drawing/2014/main" id="{08B59236-4732-4590-B964-4CF83D784B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45" name="Oval 137">
            <a:extLst>
              <a:ext uri="{FF2B5EF4-FFF2-40B4-BE49-F238E27FC236}">
                <a16:creationId xmlns:a16="http://schemas.microsoft.com/office/drawing/2014/main" id="{845DED15-0C0A-4323-8CF4-16FCC2A531B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46" name="Oval 138">
            <a:extLst>
              <a:ext uri="{FF2B5EF4-FFF2-40B4-BE49-F238E27FC236}">
                <a16:creationId xmlns:a16="http://schemas.microsoft.com/office/drawing/2014/main" id="{0D81C1B9-78FB-431A-90A2-4EFFE61C92B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47" name="Freeform 139">
            <a:extLst>
              <a:ext uri="{FF2B5EF4-FFF2-40B4-BE49-F238E27FC236}">
                <a16:creationId xmlns:a16="http://schemas.microsoft.com/office/drawing/2014/main" id="{FBB62067-0700-41D4-900A-02F085BF319B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8" name="Freeform 140">
            <a:extLst>
              <a:ext uri="{FF2B5EF4-FFF2-40B4-BE49-F238E27FC236}">
                <a16:creationId xmlns:a16="http://schemas.microsoft.com/office/drawing/2014/main" id="{09F210A7-7B6B-4D8B-9B3B-A89685F259BD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49" name="Freeform 141">
            <a:extLst>
              <a:ext uri="{FF2B5EF4-FFF2-40B4-BE49-F238E27FC236}">
                <a16:creationId xmlns:a16="http://schemas.microsoft.com/office/drawing/2014/main" id="{249315B4-422C-40C6-B27F-DCDBC952D8CB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0" name="Freeform 142">
            <a:extLst>
              <a:ext uri="{FF2B5EF4-FFF2-40B4-BE49-F238E27FC236}">
                <a16:creationId xmlns:a16="http://schemas.microsoft.com/office/drawing/2014/main" id="{DD154EB2-8424-42B5-93FB-0EBE7B5FA1A3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1" name="Oval 143">
            <a:extLst>
              <a:ext uri="{FF2B5EF4-FFF2-40B4-BE49-F238E27FC236}">
                <a16:creationId xmlns:a16="http://schemas.microsoft.com/office/drawing/2014/main" id="{94896A01-0C9B-4D15-AE38-0CCDAC4F52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2" name="Oval 144">
            <a:extLst>
              <a:ext uri="{FF2B5EF4-FFF2-40B4-BE49-F238E27FC236}">
                <a16:creationId xmlns:a16="http://schemas.microsoft.com/office/drawing/2014/main" id="{058458A9-9399-4068-A0DB-5D48570BCD1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3" name="Oval 145">
            <a:extLst>
              <a:ext uri="{FF2B5EF4-FFF2-40B4-BE49-F238E27FC236}">
                <a16:creationId xmlns:a16="http://schemas.microsoft.com/office/drawing/2014/main" id="{F4E42991-C4BF-45A2-BAB6-9687363E6F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4" name="Freeform 146">
            <a:extLst>
              <a:ext uri="{FF2B5EF4-FFF2-40B4-BE49-F238E27FC236}">
                <a16:creationId xmlns:a16="http://schemas.microsoft.com/office/drawing/2014/main" id="{05153F2B-D5C8-4465-A7BA-CA9151FFD6ED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5" name="Oval 147">
            <a:extLst>
              <a:ext uri="{FF2B5EF4-FFF2-40B4-BE49-F238E27FC236}">
                <a16:creationId xmlns:a16="http://schemas.microsoft.com/office/drawing/2014/main" id="{92D92B02-701E-4626-87B7-74E79B834B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6" name="Oval 148">
            <a:extLst>
              <a:ext uri="{FF2B5EF4-FFF2-40B4-BE49-F238E27FC236}">
                <a16:creationId xmlns:a16="http://schemas.microsoft.com/office/drawing/2014/main" id="{24039199-51A6-48F2-ACC4-42D4BF00C2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7" name="Oval 149">
            <a:extLst>
              <a:ext uri="{FF2B5EF4-FFF2-40B4-BE49-F238E27FC236}">
                <a16:creationId xmlns:a16="http://schemas.microsoft.com/office/drawing/2014/main" id="{7B099F56-2657-4680-B146-0A73C483212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58" name="Line 150">
            <a:extLst>
              <a:ext uri="{FF2B5EF4-FFF2-40B4-BE49-F238E27FC236}">
                <a16:creationId xmlns:a16="http://schemas.microsoft.com/office/drawing/2014/main" id="{35C00BB0-63AA-41BE-8DD1-3DA9620A4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59" name="Oval 151">
            <a:extLst>
              <a:ext uri="{FF2B5EF4-FFF2-40B4-BE49-F238E27FC236}">
                <a16:creationId xmlns:a16="http://schemas.microsoft.com/office/drawing/2014/main" id="{988379DD-8C77-4879-B8D9-518071270E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60" name="Oval 152">
            <a:extLst>
              <a:ext uri="{FF2B5EF4-FFF2-40B4-BE49-F238E27FC236}">
                <a16:creationId xmlns:a16="http://schemas.microsoft.com/office/drawing/2014/main" id="{4E1A003D-1389-4777-BBA4-856E884F680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61" name="Oval 153">
            <a:extLst>
              <a:ext uri="{FF2B5EF4-FFF2-40B4-BE49-F238E27FC236}">
                <a16:creationId xmlns:a16="http://schemas.microsoft.com/office/drawing/2014/main" id="{2404B4A4-FEBD-424A-A5CD-D514CFF9CB0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62" name="Freeform 154">
            <a:extLst>
              <a:ext uri="{FF2B5EF4-FFF2-40B4-BE49-F238E27FC236}">
                <a16:creationId xmlns:a16="http://schemas.microsoft.com/office/drawing/2014/main" id="{634A6DCF-33B7-4657-B7BA-0EBFDB05E41F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3" name="Line 155">
            <a:extLst>
              <a:ext uri="{FF2B5EF4-FFF2-40B4-BE49-F238E27FC236}">
                <a16:creationId xmlns:a16="http://schemas.microsoft.com/office/drawing/2014/main" id="{65240EB7-21B3-4A18-9879-043816B8D7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4" name="Line 156">
            <a:extLst>
              <a:ext uri="{FF2B5EF4-FFF2-40B4-BE49-F238E27FC236}">
                <a16:creationId xmlns:a16="http://schemas.microsoft.com/office/drawing/2014/main" id="{EEE02122-64D5-437E-9687-C052337A3F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5" name="Line 157">
            <a:extLst>
              <a:ext uri="{FF2B5EF4-FFF2-40B4-BE49-F238E27FC236}">
                <a16:creationId xmlns:a16="http://schemas.microsoft.com/office/drawing/2014/main" id="{5064AEDD-10BE-4EAB-8D71-DEAC34C428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6" name="Freeform 158">
            <a:extLst>
              <a:ext uri="{FF2B5EF4-FFF2-40B4-BE49-F238E27FC236}">
                <a16:creationId xmlns:a16="http://schemas.microsoft.com/office/drawing/2014/main" id="{BAA4DEE1-74F6-4102-BD3C-15731325B934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7" name="Freeform 159">
            <a:extLst>
              <a:ext uri="{FF2B5EF4-FFF2-40B4-BE49-F238E27FC236}">
                <a16:creationId xmlns:a16="http://schemas.microsoft.com/office/drawing/2014/main" id="{C54D64A5-BCCF-4DC4-92BA-0FAAC3761412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8" name="Line 160">
            <a:extLst>
              <a:ext uri="{FF2B5EF4-FFF2-40B4-BE49-F238E27FC236}">
                <a16:creationId xmlns:a16="http://schemas.microsoft.com/office/drawing/2014/main" id="{ADEAB716-1EB1-4560-93D6-82D8A6C729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69" name="Line 161">
            <a:extLst>
              <a:ext uri="{FF2B5EF4-FFF2-40B4-BE49-F238E27FC236}">
                <a16:creationId xmlns:a16="http://schemas.microsoft.com/office/drawing/2014/main" id="{8F5E7596-AE75-4544-9B02-DA665C6457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0" name="Line 162">
            <a:extLst>
              <a:ext uri="{FF2B5EF4-FFF2-40B4-BE49-F238E27FC236}">
                <a16:creationId xmlns:a16="http://schemas.microsoft.com/office/drawing/2014/main" id="{78B9D1DC-1E57-470B-BEDB-FEE334932A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1" name="Freeform 163">
            <a:extLst>
              <a:ext uri="{FF2B5EF4-FFF2-40B4-BE49-F238E27FC236}">
                <a16:creationId xmlns:a16="http://schemas.microsoft.com/office/drawing/2014/main" id="{B01FFA53-B404-4E1E-8C6D-CA9525907A29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2" name="Line 164">
            <a:extLst>
              <a:ext uri="{FF2B5EF4-FFF2-40B4-BE49-F238E27FC236}">
                <a16:creationId xmlns:a16="http://schemas.microsoft.com/office/drawing/2014/main" id="{5296DE49-4CE9-45DC-8588-E954CAD1DF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3" name="Freeform 165">
            <a:extLst>
              <a:ext uri="{FF2B5EF4-FFF2-40B4-BE49-F238E27FC236}">
                <a16:creationId xmlns:a16="http://schemas.microsoft.com/office/drawing/2014/main" id="{28667F88-DFE6-4788-AEC5-EEECC652EBFB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4" name="Freeform 166">
            <a:extLst>
              <a:ext uri="{FF2B5EF4-FFF2-40B4-BE49-F238E27FC236}">
                <a16:creationId xmlns:a16="http://schemas.microsoft.com/office/drawing/2014/main" id="{66F84ACB-88AB-4BE6-B297-1F007CB35D2A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5" name="Freeform 167">
            <a:extLst>
              <a:ext uri="{FF2B5EF4-FFF2-40B4-BE49-F238E27FC236}">
                <a16:creationId xmlns:a16="http://schemas.microsoft.com/office/drawing/2014/main" id="{862D38E6-F12B-437C-86E9-7DD7507C43FF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6" name="Freeform 168">
            <a:extLst>
              <a:ext uri="{FF2B5EF4-FFF2-40B4-BE49-F238E27FC236}">
                <a16:creationId xmlns:a16="http://schemas.microsoft.com/office/drawing/2014/main" id="{F925902D-9A19-4541-A213-C784D109523C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77" name="Oval 169">
            <a:extLst>
              <a:ext uri="{FF2B5EF4-FFF2-40B4-BE49-F238E27FC236}">
                <a16:creationId xmlns:a16="http://schemas.microsoft.com/office/drawing/2014/main" id="{85922EA0-DE0C-4661-941A-12ED9AB6A81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78" name="Oval 170">
            <a:extLst>
              <a:ext uri="{FF2B5EF4-FFF2-40B4-BE49-F238E27FC236}">
                <a16:creationId xmlns:a16="http://schemas.microsoft.com/office/drawing/2014/main" id="{DDD08CF2-FB6A-4EC5-AF5F-E4EEDDD1A9B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79" name="Oval 171">
            <a:extLst>
              <a:ext uri="{FF2B5EF4-FFF2-40B4-BE49-F238E27FC236}">
                <a16:creationId xmlns:a16="http://schemas.microsoft.com/office/drawing/2014/main" id="{EECAD47C-4B9E-4343-BA9A-72AF3416B45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0" name="Oval 172">
            <a:extLst>
              <a:ext uri="{FF2B5EF4-FFF2-40B4-BE49-F238E27FC236}">
                <a16:creationId xmlns:a16="http://schemas.microsoft.com/office/drawing/2014/main" id="{57FDCDAC-DE02-4DFF-AAB0-2E9AE82037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1" name="Oval 173">
            <a:extLst>
              <a:ext uri="{FF2B5EF4-FFF2-40B4-BE49-F238E27FC236}">
                <a16:creationId xmlns:a16="http://schemas.microsoft.com/office/drawing/2014/main" id="{A7B623EB-0DC2-4B51-81EC-5A508ABD17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2" name="Oval 174">
            <a:extLst>
              <a:ext uri="{FF2B5EF4-FFF2-40B4-BE49-F238E27FC236}">
                <a16:creationId xmlns:a16="http://schemas.microsoft.com/office/drawing/2014/main" id="{E4998518-04D0-42C0-A142-D09C0824D3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3" name="Oval 175">
            <a:extLst>
              <a:ext uri="{FF2B5EF4-FFF2-40B4-BE49-F238E27FC236}">
                <a16:creationId xmlns:a16="http://schemas.microsoft.com/office/drawing/2014/main" id="{7CA2F3D7-FCE0-423D-A7A5-7758A047E89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4" name="Oval 176">
            <a:extLst>
              <a:ext uri="{FF2B5EF4-FFF2-40B4-BE49-F238E27FC236}">
                <a16:creationId xmlns:a16="http://schemas.microsoft.com/office/drawing/2014/main" id="{6F601034-96AF-4C36-BA4B-7D695B3471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5" name="Oval 177">
            <a:extLst>
              <a:ext uri="{FF2B5EF4-FFF2-40B4-BE49-F238E27FC236}">
                <a16:creationId xmlns:a16="http://schemas.microsoft.com/office/drawing/2014/main" id="{1B3B0F57-96A7-4CCC-B4C1-911DC3748E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6" name="Oval 178">
            <a:extLst>
              <a:ext uri="{FF2B5EF4-FFF2-40B4-BE49-F238E27FC236}">
                <a16:creationId xmlns:a16="http://schemas.microsoft.com/office/drawing/2014/main" id="{82134034-296E-4FB5-ACBD-58B3265BE8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7" name="Oval 179">
            <a:extLst>
              <a:ext uri="{FF2B5EF4-FFF2-40B4-BE49-F238E27FC236}">
                <a16:creationId xmlns:a16="http://schemas.microsoft.com/office/drawing/2014/main" id="{0ADBAF7D-8E59-46F4-AF1A-A838C00232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8" name="Oval 180">
            <a:extLst>
              <a:ext uri="{FF2B5EF4-FFF2-40B4-BE49-F238E27FC236}">
                <a16:creationId xmlns:a16="http://schemas.microsoft.com/office/drawing/2014/main" id="{45A69B33-2946-4B0F-BE76-B197B6B4291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89" name="Oval 181">
            <a:extLst>
              <a:ext uri="{FF2B5EF4-FFF2-40B4-BE49-F238E27FC236}">
                <a16:creationId xmlns:a16="http://schemas.microsoft.com/office/drawing/2014/main" id="{8184C420-A992-4E48-A4E7-41DB60204F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390" name="Freeform 182">
            <a:extLst>
              <a:ext uri="{FF2B5EF4-FFF2-40B4-BE49-F238E27FC236}">
                <a16:creationId xmlns:a16="http://schemas.microsoft.com/office/drawing/2014/main" id="{4C282D62-2040-4050-8A4F-49B3BEF24FF6}"/>
              </a:ext>
            </a:extLst>
          </p:cNvPr>
          <p:cNvSpPr>
            <a:spLocks/>
          </p:cNvSpPr>
          <p:nvPr/>
        </p:nvSpPr>
        <p:spPr bwMode="auto">
          <a:xfrm flipV="1">
            <a:off x="6896100" y="2490788"/>
            <a:ext cx="266700" cy="100012"/>
          </a:xfrm>
          <a:custGeom>
            <a:avLst/>
            <a:gdLst>
              <a:gd name="T0" fmla="*/ 0 w 176"/>
              <a:gd name="T1" fmla="*/ 0 h 80"/>
              <a:gd name="T2" fmla="*/ 176 w 176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80">
                <a:moveTo>
                  <a:pt x="0" y="0"/>
                </a:moveTo>
                <a:lnTo>
                  <a:pt x="176" y="8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8391" name="Text Box 183">
            <a:extLst>
              <a:ext uri="{FF2B5EF4-FFF2-40B4-BE49-F238E27FC236}">
                <a16:creationId xmlns:a16="http://schemas.microsoft.com/office/drawing/2014/main" id="{79114F27-4B87-43F9-8327-8F4ADB6B932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8392" name="Freeform 184">
            <a:extLst>
              <a:ext uri="{FF2B5EF4-FFF2-40B4-BE49-F238E27FC236}">
                <a16:creationId xmlns:a16="http://schemas.microsoft.com/office/drawing/2014/main" id="{5EE5CEE2-A334-4182-8A6B-6606FAE95152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3" name="Freeform 185">
            <a:extLst>
              <a:ext uri="{FF2B5EF4-FFF2-40B4-BE49-F238E27FC236}">
                <a16:creationId xmlns:a16="http://schemas.microsoft.com/office/drawing/2014/main" id="{489A4122-1B2B-4FFA-B0C8-2036D075A919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4" name="Freeform 186">
            <a:extLst>
              <a:ext uri="{FF2B5EF4-FFF2-40B4-BE49-F238E27FC236}">
                <a16:creationId xmlns:a16="http://schemas.microsoft.com/office/drawing/2014/main" id="{07BBC1E7-810A-4ECE-A456-7468315F7564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5" name="Freeform 187">
            <a:extLst>
              <a:ext uri="{FF2B5EF4-FFF2-40B4-BE49-F238E27FC236}">
                <a16:creationId xmlns:a16="http://schemas.microsoft.com/office/drawing/2014/main" id="{2A8BEBD9-02A2-49F0-B553-DA39C15D5275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6" name="Freeform 188">
            <a:extLst>
              <a:ext uri="{FF2B5EF4-FFF2-40B4-BE49-F238E27FC236}">
                <a16:creationId xmlns:a16="http://schemas.microsoft.com/office/drawing/2014/main" id="{7BC8D813-EB5C-49E2-8648-EFDE98FC75E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7" name="Freeform 189">
            <a:extLst>
              <a:ext uri="{FF2B5EF4-FFF2-40B4-BE49-F238E27FC236}">
                <a16:creationId xmlns:a16="http://schemas.microsoft.com/office/drawing/2014/main" id="{38C51EA4-2D3F-4738-A804-72586674F88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8" name="Freeform 190">
            <a:extLst>
              <a:ext uri="{FF2B5EF4-FFF2-40B4-BE49-F238E27FC236}">
                <a16:creationId xmlns:a16="http://schemas.microsoft.com/office/drawing/2014/main" id="{64C0551F-A90B-4B2E-886C-6388B94A7E40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399" name="Freeform 191">
            <a:extLst>
              <a:ext uri="{FF2B5EF4-FFF2-40B4-BE49-F238E27FC236}">
                <a16:creationId xmlns:a16="http://schemas.microsoft.com/office/drawing/2014/main" id="{C0F0AFC6-E494-47E5-9BD8-0672F7CCD165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00" name="Freeform 192">
            <a:extLst>
              <a:ext uri="{FF2B5EF4-FFF2-40B4-BE49-F238E27FC236}">
                <a16:creationId xmlns:a16="http://schemas.microsoft.com/office/drawing/2014/main" id="{09B79C67-CF9E-4C78-8A92-1AC1B4908F68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01" name="Oval 193">
            <a:extLst>
              <a:ext uri="{FF2B5EF4-FFF2-40B4-BE49-F238E27FC236}">
                <a16:creationId xmlns:a16="http://schemas.microsoft.com/office/drawing/2014/main" id="{E2404636-9A74-48F5-9267-2AD00B99C1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02" name="Oval 194">
            <a:extLst>
              <a:ext uri="{FF2B5EF4-FFF2-40B4-BE49-F238E27FC236}">
                <a16:creationId xmlns:a16="http://schemas.microsoft.com/office/drawing/2014/main" id="{01D6CC6A-9757-480A-83C5-076AA6116F2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03" name="Text Box 195">
            <a:extLst>
              <a:ext uri="{FF2B5EF4-FFF2-40B4-BE49-F238E27FC236}">
                <a16:creationId xmlns:a16="http://schemas.microsoft.com/office/drawing/2014/main" id="{B2D2D82A-0626-4FBC-8DDD-FF81DCDDA7F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8404" name="Line 196">
            <a:extLst>
              <a:ext uri="{FF2B5EF4-FFF2-40B4-BE49-F238E27FC236}">
                <a16:creationId xmlns:a16="http://schemas.microsoft.com/office/drawing/2014/main" id="{94EC9200-2B32-4674-9B89-754631E189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05" name="Oval 197">
            <a:extLst>
              <a:ext uri="{FF2B5EF4-FFF2-40B4-BE49-F238E27FC236}">
                <a16:creationId xmlns:a16="http://schemas.microsoft.com/office/drawing/2014/main" id="{CB0DAD9E-534B-4B88-9BA2-3DF31E50193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06" name="Oval 198">
            <a:extLst>
              <a:ext uri="{FF2B5EF4-FFF2-40B4-BE49-F238E27FC236}">
                <a16:creationId xmlns:a16="http://schemas.microsoft.com/office/drawing/2014/main" id="{DF4AF767-D4F6-429A-8329-41A188BFEB2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07" name="Text Box 199">
            <a:extLst>
              <a:ext uri="{FF2B5EF4-FFF2-40B4-BE49-F238E27FC236}">
                <a16:creationId xmlns:a16="http://schemas.microsoft.com/office/drawing/2014/main" id="{4069D7BF-D66D-4E02-9310-7D093B9A142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8408" name="Line 200">
            <a:extLst>
              <a:ext uri="{FF2B5EF4-FFF2-40B4-BE49-F238E27FC236}">
                <a16:creationId xmlns:a16="http://schemas.microsoft.com/office/drawing/2014/main" id="{ED6E079F-F691-43CF-BCE2-14B7DE8BB0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09" name="Freeform 201">
            <a:extLst>
              <a:ext uri="{FF2B5EF4-FFF2-40B4-BE49-F238E27FC236}">
                <a16:creationId xmlns:a16="http://schemas.microsoft.com/office/drawing/2014/main" id="{CBBF8CE2-5B30-4509-B140-3C94693D1E01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0" name="Freeform 202">
            <a:extLst>
              <a:ext uri="{FF2B5EF4-FFF2-40B4-BE49-F238E27FC236}">
                <a16:creationId xmlns:a16="http://schemas.microsoft.com/office/drawing/2014/main" id="{51EAA0DD-0BE2-48F3-8B36-4F7740F8D6C7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1" name="Freeform 203">
            <a:extLst>
              <a:ext uri="{FF2B5EF4-FFF2-40B4-BE49-F238E27FC236}">
                <a16:creationId xmlns:a16="http://schemas.microsoft.com/office/drawing/2014/main" id="{D409E46A-F8A1-4106-812F-B2941D21973E}"/>
              </a:ext>
            </a:extLst>
          </p:cNvPr>
          <p:cNvSpPr>
            <a:spLocks/>
          </p:cNvSpPr>
          <p:nvPr/>
        </p:nvSpPr>
        <p:spPr bwMode="auto">
          <a:xfrm>
            <a:off x="6762751" y="2047875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3" name="Freeform 205">
            <a:extLst>
              <a:ext uri="{FF2B5EF4-FFF2-40B4-BE49-F238E27FC236}">
                <a16:creationId xmlns:a16="http://schemas.microsoft.com/office/drawing/2014/main" id="{C3B37B4F-A4FC-49E5-8A4F-A94ED322AD46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4" name="Freeform 206">
            <a:extLst>
              <a:ext uri="{FF2B5EF4-FFF2-40B4-BE49-F238E27FC236}">
                <a16:creationId xmlns:a16="http://schemas.microsoft.com/office/drawing/2014/main" id="{60FEF6A4-7570-4538-8599-AB9064A34E52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5" name="Freeform 207">
            <a:extLst>
              <a:ext uri="{FF2B5EF4-FFF2-40B4-BE49-F238E27FC236}">
                <a16:creationId xmlns:a16="http://schemas.microsoft.com/office/drawing/2014/main" id="{E762B689-AD02-49B4-9B56-0F01D5734933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6" name="Freeform 208">
            <a:extLst>
              <a:ext uri="{FF2B5EF4-FFF2-40B4-BE49-F238E27FC236}">
                <a16:creationId xmlns:a16="http://schemas.microsoft.com/office/drawing/2014/main" id="{F01F112C-BB33-434A-A7D7-D2C281E1DD2D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7" name="Freeform 209">
            <a:extLst>
              <a:ext uri="{FF2B5EF4-FFF2-40B4-BE49-F238E27FC236}">
                <a16:creationId xmlns:a16="http://schemas.microsoft.com/office/drawing/2014/main" id="{4EBC244F-AF78-418B-8101-AFA3A6021799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18" name="Text Box 210">
            <a:extLst>
              <a:ext uri="{FF2B5EF4-FFF2-40B4-BE49-F238E27FC236}">
                <a16:creationId xmlns:a16="http://schemas.microsoft.com/office/drawing/2014/main" id="{D1D301A3-B43B-42BC-8A58-B09DAEE14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8419" name="Freeform 211">
            <a:extLst>
              <a:ext uri="{FF2B5EF4-FFF2-40B4-BE49-F238E27FC236}">
                <a16:creationId xmlns:a16="http://schemas.microsoft.com/office/drawing/2014/main" id="{4204C8F8-2D42-412B-988F-1F47B5F27F48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20" name="Freeform 212">
            <a:extLst>
              <a:ext uri="{FF2B5EF4-FFF2-40B4-BE49-F238E27FC236}">
                <a16:creationId xmlns:a16="http://schemas.microsoft.com/office/drawing/2014/main" id="{ADE4EBE8-65E9-41D4-950F-D47734167676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21" name="Text Box 213">
            <a:extLst>
              <a:ext uri="{FF2B5EF4-FFF2-40B4-BE49-F238E27FC236}">
                <a16:creationId xmlns:a16="http://schemas.microsoft.com/office/drawing/2014/main" id="{524FFE43-323A-4BE9-8DE1-D021D78F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8422" name="Freeform 214">
            <a:extLst>
              <a:ext uri="{FF2B5EF4-FFF2-40B4-BE49-F238E27FC236}">
                <a16:creationId xmlns:a16="http://schemas.microsoft.com/office/drawing/2014/main" id="{DDEE8F3E-4CC6-4A7A-889D-B27CDB21E7B9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23" name="Text Box 215">
            <a:extLst>
              <a:ext uri="{FF2B5EF4-FFF2-40B4-BE49-F238E27FC236}">
                <a16:creationId xmlns:a16="http://schemas.microsoft.com/office/drawing/2014/main" id="{B6031C1D-53E0-487A-80C1-A02AF60A9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8424" name="Oval 216">
            <a:extLst>
              <a:ext uri="{FF2B5EF4-FFF2-40B4-BE49-F238E27FC236}">
                <a16:creationId xmlns:a16="http://schemas.microsoft.com/office/drawing/2014/main" id="{620E3DF2-FD22-46DE-A958-9E693F5394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25" name="Text Box 217">
            <a:extLst>
              <a:ext uri="{FF2B5EF4-FFF2-40B4-BE49-F238E27FC236}">
                <a16:creationId xmlns:a16="http://schemas.microsoft.com/office/drawing/2014/main" id="{9E46ACA2-5098-4735-9FFB-7DABB98D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8426" name="Freeform 218">
            <a:extLst>
              <a:ext uri="{FF2B5EF4-FFF2-40B4-BE49-F238E27FC236}">
                <a16:creationId xmlns:a16="http://schemas.microsoft.com/office/drawing/2014/main" id="{3F0798EA-675A-4053-96BF-D12CF61DB0B5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8427" name="Freeform 219">
            <a:extLst>
              <a:ext uri="{FF2B5EF4-FFF2-40B4-BE49-F238E27FC236}">
                <a16:creationId xmlns:a16="http://schemas.microsoft.com/office/drawing/2014/main" id="{AD340503-F91D-490C-9B49-4C3149F1230C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28" name="Text Box 220">
            <a:extLst>
              <a:ext uri="{FF2B5EF4-FFF2-40B4-BE49-F238E27FC236}">
                <a16:creationId xmlns:a16="http://schemas.microsoft.com/office/drawing/2014/main" id="{288AB90A-E604-4A26-A058-43AEB218B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8429" name="Freeform 221">
            <a:extLst>
              <a:ext uri="{FF2B5EF4-FFF2-40B4-BE49-F238E27FC236}">
                <a16:creationId xmlns:a16="http://schemas.microsoft.com/office/drawing/2014/main" id="{0493C4B3-DB60-414A-A5FA-DC1DD51DD5C8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30" name="Oval 222">
            <a:extLst>
              <a:ext uri="{FF2B5EF4-FFF2-40B4-BE49-F238E27FC236}">
                <a16:creationId xmlns:a16="http://schemas.microsoft.com/office/drawing/2014/main" id="{DE93ACC4-7B45-435F-89E5-FAFB32E7E7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31" name="Oval 223">
            <a:extLst>
              <a:ext uri="{FF2B5EF4-FFF2-40B4-BE49-F238E27FC236}">
                <a16:creationId xmlns:a16="http://schemas.microsoft.com/office/drawing/2014/main" id="{8A7EB1BB-A62E-46C2-8C92-B529E28F9D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8432" name="Text Box 224">
            <a:extLst>
              <a:ext uri="{FF2B5EF4-FFF2-40B4-BE49-F238E27FC236}">
                <a16:creationId xmlns:a16="http://schemas.microsoft.com/office/drawing/2014/main" id="{5A5D8C65-8FD9-492C-AD85-F136BE64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8433" name="Text Box 225">
            <a:extLst>
              <a:ext uri="{FF2B5EF4-FFF2-40B4-BE49-F238E27FC236}">
                <a16:creationId xmlns:a16="http://schemas.microsoft.com/office/drawing/2014/main" id="{8F843231-BD0F-441E-8175-23DCD93D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18434" name="Freeform 226">
            <a:extLst>
              <a:ext uri="{FF2B5EF4-FFF2-40B4-BE49-F238E27FC236}">
                <a16:creationId xmlns:a16="http://schemas.microsoft.com/office/drawing/2014/main" id="{AD10D050-C367-495C-BA2A-6D3BBB91F5E2}"/>
              </a:ext>
            </a:extLst>
          </p:cNvPr>
          <p:cNvSpPr>
            <a:spLocks/>
          </p:cNvSpPr>
          <p:nvPr/>
        </p:nvSpPr>
        <p:spPr bwMode="auto">
          <a:xfrm>
            <a:off x="6515100" y="2667000"/>
            <a:ext cx="152400" cy="146050"/>
          </a:xfrm>
          <a:custGeom>
            <a:avLst/>
            <a:gdLst>
              <a:gd name="T0" fmla="*/ 0 w 96"/>
              <a:gd name="T1" fmla="*/ 0 h 92"/>
              <a:gd name="T2" fmla="*/ 96 w 9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2">
                <a:moveTo>
                  <a:pt x="0" y="0"/>
                </a:moveTo>
                <a:lnTo>
                  <a:pt x="96" y="9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35" name="Freeform 227">
            <a:extLst>
              <a:ext uri="{FF2B5EF4-FFF2-40B4-BE49-F238E27FC236}">
                <a16:creationId xmlns:a16="http://schemas.microsoft.com/office/drawing/2014/main" id="{02187993-AFDF-47D8-94A3-F0F7E8586699}"/>
              </a:ext>
            </a:extLst>
          </p:cNvPr>
          <p:cNvSpPr>
            <a:spLocks/>
          </p:cNvSpPr>
          <p:nvPr/>
        </p:nvSpPr>
        <p:spPr bwMode="auto">
          <a:xfrm>
            <a:off x="6657976" y="2565400"/>
            <a:ext cx="47625" cy="247650"/>
          </a:xfrm>
          <a:custGeom>
            <a:avLst/>
            <a:gdLst>
              <a:gd name="T0" fmla="*/ 30 w 30"/>
              <a:gd name="T1" fmla="*/ 0 h 156"/>
              <a:gd name="T2" fmla="*/ 0 w 30"/>
              <a:gd name="T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6">
                <a:moveTo>
                  <a:pt x="30" y="0"/>
                </a:moveTo>
                <a:lnTo>
                  <a:pt x="0" y="15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37" name="Freeform 229">
            <a:extLst>
              <a:ext uri="{FF2B5EF4-FFF2-40B4-BE49-F238E27FC236}">
                <a16:creationId xmlns:a16="http://schemas.microsoft.com/office/drawing/2014/main" id="{625ED6E8-6125-4027-894F-B91243B50C35}"/>
              </a:ext>
            </a:extLst>
          </p:cNvPr>
          <p:cNvSpPr>
            <a:spLocks/>
          </p:cNvSpPr>
          <p:nvPr/>
        </p:nvSpPr>
        <p:spPr bwMode="auto">
          <a:xfrm>
            <a:off x="6448426" y="2800351"/>
            <a:ext cx="200025" cy="100013"/>
          </a:xfrm>
          <a:custGeom>
            <a:avLst/>
            <a:gdLst>
              <a:gd name="T0" fmla="*/ 0 w 126"/>
              <a:gd name="T1" fmla="*/ 63 h 63"/>
              <a:gd name="T2" fmla="*/ 126 w 126"/>
              <a:gd name="T3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6" h="63">
                <a:moveTo>
                  <a:pt x="0" y="63"/>
                </a:moveTo>
                <a:lnTo>
                  <a:pt x="12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8438" name="Text Box 230">
            <a:extLst>
              <a:ext uri="{FF2B5EF4-FFF2-40B4-BE49-F238E27FC236}">
                <a16:creationId xmlns:a16="http://schemas.microsoft.com/office/drawing/2014/main" id="{A5892F8E-6885-491F-9408-62B67412A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8440" name="Text Box 232">
            <a:extLst>
              <a:ext uri="{FF2B5EF4-FFF2-40B4-BE49-F238E27FC236}">
                <a16:creationId xmlns:a16="http://schemas.microsoft.com/office/drawing/2014/main" id="{9F98075C-A22A-43C7-BF33-6E077573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001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</a:t>
            </a:r>
          </a:p>
        </p:txBody>
      </p:sp>
      <p:sp>
        <p:nvSpPr>
          <p:cNvPr id="1118441" name="Text Box 233">
            <a:extLst>
              <a:ext uri="{FF2B5EF4-FFF2-40B4-BE49-F238E27FC236}">
                <a16:creationId xmlns:a16="http://schemas.microsoft.com/office/drawing/2014/main" id="{DEB8F763-D4B8-47ED-BB86-8D6B17088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8442" name="Freeform 234">
            <a:extLst>
              <a:ext uri="{FF2B5EF4-FFF2-40B4-BE49-F238E27FC236}">
                <a16:creationId xmlns:a16="http://schemas.microsoft.com/office/drawing/2014/main" id="{38650726-8A74-4FEC-B3C8-90BB462E1B5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124C8-510D-4A80-A7DC-9EC8C84A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4" name="Rectangle 7">
            <a:extLst>
              <a:ext uri="{FF2B5EF4-FFF2-40B4-BE49-F238E27FC236}">
                <a16:creationId xmlns:a16="http://schemas.microsoft.com/office/drawing/2014/main" id="{A0E6BCBC-EC24-4A4D-8CC3-3F6FCC783401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9954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Freeform 2">
            <a:extLst>
              <a:ext uri="{FF2B5EF4-FFF2-40B4-BE49-F238E27FC236}">
                <a16:creationId xmlns:a16="http://schemas.microsoft.com/office/drawing/2014/main" id="{77482AA8-BEEE-40AE-8DBC-0E62E9546B1B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9235" name="Freeform 3">
            <a:extLst>
              <a:ext uri="{FF2B5EF4-FFF2-40B4-BE49-F238E27FC236}">
                <a16:creationId xmlns:a16="http://schemas.microsoft.com/office/drawing/2014/main" id="{F1CD8AD8-7812-4C93-9367-3FC1EA809AE4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36" name="Line 4">
            <a:extLst>
              <a:ext uri="{FF2B5EF4-FFF2-40B4-BE49-F238E27FC236}">
                <a16:creationId xmlns:a16="http://schemas.microsoft.com/office/drawing/2014/main" id="{26E8DCD5-4239-4B59-8E2C-0A2DC3536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37" name="Freeform 5">
            <a:extLst>
              <a:ext uri="{FF2B5EF4-FFF2-40B4-BE49-F238E27FC236}">
                <a16:creationId xmlns:a16="http://schemas.microsoft.com/office/drawing/2014/main" id="{D56E3C5B-67AB-4EBB-8C25-BD6DE0AAF38C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38" name="Freeform 6">
            <a:extLst>
              <a:ext uri="{FF2B5EF4-FFF2-40B4-BE49-F238E27FC236}">
                <a16:creationId xmlns:a16="http://schemas.microsoft.com/office/drawing/2014/main" id="{376F5E9A-74B8-4D91-80DA-19E59AC72F92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0" name="Freeform 8">
            <a:extLst>
              <a:ext uri="{FF2B5EF4-FFF2-40B4-BE49-F238E27FC236}">
                <a16:creationId xmlns:a16="http://schemas.microsoft.com/office/drawing/2014/main" id="{17E5682A-3166-4D35-8C13-7CB2F48C6605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936 w 3552"/>
              <a:gd name="T13" fmla="*/ 286 h 3174"/>
              <a:gd name="T14" fmla="*/ 1844 w 3552"/>
              <a:gd name="T15" fmla="*/ 758 h 3174"/>
              <a:gd name="T16" fmla="*/ 1848 w 3552"/>
              <a:gd name="T17" fmla="*/ 1238 h 3174"/>
              <a:gd name="T18" fmla="*/ 1292 w 3552"/>
              <a:gd name="T19" fmla="*/ 1022 h 3174"/>
              <a:gd name="T20" fmla="*/ 877 w 3552"/>
              <a:gd name="T21" fmla="*/ 1430 h 3174"/>
              <a:gd name="T22" fmla="*/ 1280 w 3552"/>
              <a:gd name="T23" fmla="*/ 1034 h 3174"/>
              <a:gd name="T24" fmla="*/ 1392 w 3552"/>
              <a:gd name="T25" fmla="*/ 330 h 3174"/>
              <a:gd name="T26" fmla="*/ 988 w 3552"/>
              <a:gd name="T27" fmla="*/ 550 h 3174"/>
              <a:gd name="T28" fmla="*/ 812 w 3552"/>
              <a:gd name="T29" fmla="*/ 957 h 3174"/>
              <a:gd name="T30" fmla="*/ 402 w 3552"/>
              <a:gd name="T31" fmla="*/ 1313 h 3174"/>
              <a:gd name="T32" fmla="*/ 342 w 3552"/>
              <a:gd name="T33" fmla="*/ 1686 h 3174"/>
              <a:gd name="T34" fmla="*/ 270 w 3552"/>
              <a:gd name="T35" fmla="*/ 2076 h 3174"/>
              <a:gd name="T36" fmla="*/ 420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936" y="286"/>
                </a:lnTo>
                <a:lnTo>
                  <a:pt x="1844" y="758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1" name="Freeform 9">
            <a:extLst>
              <a:ext uri="{FF2B5EF4-FFF2-40B4-BE49-F238E27FC236}">
                <a16:creationId xmlns:a16="http://schemas.microsoft.com/office/drawing/2014/main" id="{58BCFB9B-B58B-4657-A27C-945FED914D79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2" name="Freeform 10">
            <a:extLst>
              <a:ext uri="{FF2B5EF4-FFF2-40B4-BE49-F238E27FC236}">
                <a16:creationId xmlns:a16="http://schemas.microsoft.com/office/drawing/2014/main" id="{C10974CA-466D-41E5-AA4D-727000E4A17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3" name="Line 11">
            <a:extLst>
              <a:ext uri="{FF2B5EF4-FFF2-40B4-BE49-F238E27FC236}">
                <a16:creationId xmlns:a16="http://schemas.microsoft.com/office/drawing/2014/main" id="{03F4330E-427F-4A0E-ADDE-2112E0DA56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4" name="Freeform 12">
            <a:extLst>
              <a:ext uri="{FF2B5EF4-FFF2-40B4-BE49-F238E27FC236}">
                <a16:creationId xmlns:a16="http://schemas.microsoft.com/office/drawing/2014/main" id="{E1C63343-BFD1-40AD-A1E5-7B2DB07F43F8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5" name="Freeform 13">
            <a:extLst>
              <a:ext uri="{FF2B5EF4-FFF2-40B4-BE49-F238E27FC236}">
                <a16:creationId xmlns:a16="http://schemas.microsoft.com/office/drawing/2014/main" id="{CFBF4D25-274B-45B8-9A17-AE5948F16DBE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6" name="Freeform 14">
            <a:extLst>
              <a:ext uri="{FF2B5EF4-FFF2-40B4-BE49-F238E27FC236}">
                <a16:creationId xmlns:a16="http://schemas.microsoft.com/office/drawing/2014/main" id="{F464F0CF-890E-41D1-A5F9-6A5996C57E69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7" name="Line 15">
            <a:extLst>
              <a:ext uri="{FF2B5EF4-FFF2-40B4-BE49-F238E27FC236}">
                <a16:creationId xmlns:a16="http://schemas.microsoft.com/office/drawing/2014/main" id="{B85C0FC5-A999-4627-AD79-F5EF062DA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8" name="Freeform 16">
            <a:extLst>
              <a:ext uri="{FF2B5EF4-FFF2-40B4-BE49-F238E27FC236}">
                <a16:creationId xmlns:a16="http://schemas.microsoft.com/office/drawing/2014/main" id="{DC043780-C7EF-44FD-A400-FAE0020C07E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49" name="Freeform 17">
            <a:extLst>
              <a:ext uri="{FF2B5EF4-FFF2-40B4-BE49-F238E27FC236}">
                <a16:creationId xmlns:a16="http://schemas.microsoft.com/office/drawing/2014/main" id="{40FDCFDF-4385-4301-951A-77407495DCD0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0" name="Line 18">
            <a:extLst>
              <a:ext uri="{FF2B5EF4-FFF2-40B4-BE49-F238E27FC236}">
                <a16:creationId xmlns:a16="http://schemas.microsoft.com/office/drawing/2014/main" id="{54EC1E7B-7B6F-4D4C-AC57-6DC1065189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1" name="Line 19">
            <a:extLst>
              <a:ext uri="{FF2B5EF4-FFF2-40B4-BE49-F238E27FC236}">
                <a16:creationId xmlns:a16="http://schemas.microsoft.com/office/drawing/2014/main" id="{EE37332B-E507-4D45-AC81-0795093475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2" name="Line 20">
            <a:extLst>
              <a:ext uri="{FF2B5EF4-FFF2-40B4-BE49-F238E27FC236}">
                <a16:creationId xmlns:a16="http://schemas.microsoft.com/office/drawing/2014/main" id="{F7A52844-9A43-4A1A-9A56-C85E63DDC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3" name="Line 21">
            <a:extLst>
              <a:ext uri="{FF2B5EF4-FFF2-40B4-BE49-F238E27FC236}">
                <a16:creationId xmlns:a16="http://schemas.microsoft.com/office/drawing/2014/main" id="{A7476D65-8EE1-420A-9C87-829F586AF5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4" name="Line 22">
            <a:extLst>
              <a:ext uri="{FF2B5EF4-FFF2-40B4-BE49-F238E27FC236}">
                <a16:creationId xmlns:a16="http://schemas.microsoft.com/office/drawing/2014/main" id="{46595001-E0C6-4EE4-AF7F-4DB1959EE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5" name="Freeform 23">
            <a:extLst>
              <a:ext uri="{FF2B5EF4-FFF2-40B4-BE49-F238E27FC236}">
                <a16:creationId xmlns:a16="http://schemas.microsoft.com/office/drawing/2014/main" id="{04488568-B0C0-41C4-82C5-0E5507C8A90C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6" name="Line 24">
            <a:extLst>
              <a:ext uri="{FF2B5EF4-FFF2-40B4-BE49-F238E27FC236}">
                <a16:creationId xmlns:a16="http://schemas.microsoft.com/office/drawing/2014/main" id="{A7563C8B-6F47-4013-A3FD-485B29125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7" name="Line 25">
            <a:extLst>
              <a:ext uri="{FF2B5EF4-FFF2-40B4-BE49-F238E27FC236}">
                <a16:creationId xmlns:a16="http://schemas.microsoft.com/office/drawing/2014/main" id="{F82EC5F8-54B4-4440-A9A3-B4688A83BD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8" name="Line 26">
            <a:extLst>
              <a:ext uri="{FF2B5EF4-FFF2-40B4-BE49-F238E27FC236}">
                <a16:creationId xmlns:a16="http://schemas.microsoft.com/office/drawing/2014/main" id="{5F9D4E13-6F12-448B-B8C1-C936364AF1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59" name="Line 27">
            <a:extLst>
              <a:ext uri="{FF2B5EF4-FFF2-40B4-BE49-F238E27FC236}">
                <a16:creationId xmlns:a16="http://schemas.microsoft.com/office/drawing/2014/main" id="{10F2EE91-D5C3-466B-B309-60E4439B14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0" name="Freeform 28">
            <a:extLst>
              <a:ext uri="{FF2B5EF4-FFF2-40B4-BE49-F238E27FC236}">
                <a16:creationId xmlns:a16="http://schemas.microsoft.com/office/drawing/2014/main" id="{3A460189-A79E-435D-AFD9-2A22EF4C2B71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1" name="Line 29">
            <a:extLst>
              <a:ext uri="{FF2B5EF4-FFF2-40B4-BE49-F238E27FC236}">
                <a16:creationId xmlns:a16="http://schemas.microsoft.com/office/drawing/2014/main" id="{5E3DF6A6-4141-444B-A397-AA1820862C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2" name="Freeform 30">
            <a:extLst>
              <a:ext uri="{FF2B5EF4-FFF2-40B4-BE49-F238E27FC236}">
                <a16:creationId xmlns:a16="http://schemas.microsoft.com/office/drawing/2014/main" id="{1EADA948-3E19-48B5-A265-E6C67F0F6C69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3" name="Line 31">
            <a:extLst>
              <a:ext uri="{FF2B5EF4-FFF2-40B4-BE49-F238E27FC236}">
                <a16:creationId xmlns:a16="http://schemas.microsoft.com/office/drawing/2014/main" id="{01B0D009-F6B1-476D-91DE-E10D25241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4" name="Line 32">
            <a:extLst>
              <a:ext uri="{FF2B5EF4-FFF2-40B4-BE49-F238E27FC236}">
                <a16:creationId xmlns:a16="http://schemas.microsoft.com/office/drawing/2014/main" id="{AF264E25-2D0C-4A87-9CD8-751567AFF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5" name="Freeform 33">
            <a:extLst>
              <a:ext uri="{FF2B5EF4-FFF2-40B4-BE49-F238E27FC236}">
                <a16:creationId xmlns:a16="http://schemas.microsoft.com/office/drawing/2014/main" id="{204EAA1F-A461-4F93-AC09-A2B20E186E91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6" name="Line 34">
            <a:extLst>
              <a:ext uri="{FF2B5EF4-FFF2-40B4-BE49-F238E27FC236}">
                <a16:creationId xmlns:a16="http://schemas.microsoft.com/office/drawing/2014/main" id="{DDF887A2-77B5-4A34-A2DE-29112EB2F9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7" name="Freeform 35">
            <a:extLst>
              <a:ext uri="{FF2B5EF4-FFF2-40B4-BE49-F238E27FC236}">
                <a16:creationId xmlns:a16="http://schemas.microsoft.com/office/drawing/2014/main" id="{2A48E8AE-71FE-4F56-B10B-21FFE4E60C9C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8" name="Line 36">
            <a:extLst>
              <a:ext uri="{FF2B5EF4-FFF2-40B4-BE49-F238E27FC236}">
                <a16:creationId xmlns:a16="http://schemas.microsoft.com/office/drawing/2014/main" id="{EC0AD6D7-CA87-4E40-9642-065D11A404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69" name="Line 37">
            <a:extLst>
              <a:ext uri="{FF2B5EF4-FFF2-40B4-BE49-F238E27FC236}">
                <a16:creationId xmlns:a16="http://schemas.microsoft.com/office/drawing/2014/main" id="{CAF49A4A-47C7-4C2D-843B-FE4AB91DAA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0" name="Line 38">
            <a:extLst>
              <a:ext uri="{FF2B5EF4-FFF2-40B4-BE49-F238E27FC236}">
                <a16:creationId xmlns:a16="http://schemas.microsoft.com/office/drawing/2014/main" id="{A9905571-340A-40A5-B50F-BF69B9177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1" name="Line 39">
            <a:extLst>
              <a:ext uri="{FF2B5EF4-FFF2-40B4-BE49-F238E27FC236}">
                <a16:creationId xmlns:a16="http://schemas.microsoft.com/office/drawing/2014/main" id="{95197BAB-89E9-40CA-B5DB-5662D79367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2" name="Line 40">
            <a:extLst>
              <a:ext uri="{FF2B5EF4-FFF2-40B4-BE49-F238E27FC236}">
                <a16:creationId xmlns:a16="http://schemas.microsoft.com/office/drawing/2014/main" id="{95DDB256-B1CC-446B-8ED6-2CF4AB0B2D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3" name="Freeform 41">
            <a:extLst>
              <a:ext uri="{FF2B5EF4-FFF2-40B4-BE49-F238E27FC236}">
                <a16:creationId xmlns:a16="http://schemas.microsoft.com/office/drawing/2014/main" id="{9287CE93-7C41-400E-84CE-7DC7C33D8AAC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4" name="Line 42">
            <a:extLst>
              <a:ext uri="{FF2B5EF4-FFF2-40B4-BE49-F238E27FC236}">
                <a16:creationId xmlns:a16="http://schemas.microsoft.com/office/drawing/2014/main" id="{9AED3E47-52FB-406E-98A5-734521A5B9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5" name="Freeform 43">
            <a:extLst>
              <a:ext uri="{FF2B5EF4-FFF2-40B4-BE49-F238E27FC236}">
                <a16:creationId xmlns:a16="http://schemas.microsoft.com/office/drawing/2014/main" id="{51F62E00-3EEF-45DA-88FB-B8454AFDD3D7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6" name="Line 44">
            <a:extLst>
              <a:ext uri="{FF2B5EF4-FFF2-40B4-BE49-F238E27FC236}">
                <a16:creationId xmlns:a16="http://schemas.microsoft.com/office/drawing/2014/main" id="{7A9E390D-9602-421D-9D60-49508D3FC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7" name="Line 45">
            <a:extLst>
              <a:ext uri="{FF2B5EF4-FFF2-40B4-BE49-F238E27FC236}">
                <a16:creationId xmlns:a16="http://schemas.microsoft.com/office/drawing/2014/main" id="{7F59EAE8-586A-4CAA-9D4C-54FD3AA046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8" name="Line 46">
            <a:extLst>
              <a:ext uri="{FF2B5EF4-FFF2-40B4-BE49-F238E27FC236}">
                <a16:creationId xmlns:a16="http://schemas.microsoft.com/office/drawing/2014/main" id="{5E316143-7025-4328-887B-9C395EC7A2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79" name="Line 47">
            <a:extLst>
              <a:ext uri="{FF2B5EF4-FFF2-40B4-BE49-F238E27FC236}">
                <a16:creationId xmlns:a16="http://schemas.microsoft.com/office/drawing/2014/main" id="{14749527-D0A0-44CF-BD4F-86750AE7E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0" name="Line 48">
            <a:extLst>
              <a:ext uri="{FF2B5EF4-FFF2-40B4-BE49-F238E27FC236}">
                <a16:creationId xmlns:a16="http://schemas.microsoft.com/office/drawing/2014/main" id="{B5468BCC-884D-46EE-A4D6-02494D0555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1" name="Line 49">
            <a:extLst>
              <a:ext uri="{FF2B5EF4-FFF2-40B4-BE49-F238E27FC236}">
                <a16:creationId xmlns:a16="http://schemas.microsoft.com/office/drawing/2014/main" id="{E396A0FB-DEBA-41F1-9644-7B7EC21178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2" name="Line 50">
            <a:extLst>
              <a:ext uri="{FF2B5EF4-FFF2-40B4-BE49-F238E27FC236}">
                <a16:creationId xmlns:a16="http://schemas.microsoft.com/office/drawing/2014/main" id="{E8B96A11-B647-474A-BCDE-2BBD84A1A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3" name="Line 51">
            <a:extLst>
              <a:ext uri="{FF2B5EF4-FFF2-40B4-BE49-F238E27FC236}">
                <a16:creationId xmlns:a16="http://schemas.microsoft.com/office/drawing/2014/main" id="{2ED9E17C-0868-480D-8A98-67C670BDC5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4" name="Freeform 52">
            <a:extLst>
              <a:ext uri="{FF2B5EF4-FFF2-40B4-BE49-F238E27FC236}">
                <a16:creationId xmlns:a16="http://schemas.microsoft.com/office/drawing/2014/main" id="{D2875C90-F053-45EA-ACB8-C251B40D383A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5" name="Freeform 53">
            <a:extLst>
              <a:ext uri="{FF2B5EF4-FFF2-40B4-BE49-F238E27FC236}">
                <a16:creationId xmlns:a16="http://schemas.microsoft.com/office/drawing/2014/main" id="{C1E8293D-37F6-4FBF-B93D-5D665C738B4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6" name="Line 54">
            <a:extLst>
              <a:ext uri="{FF2B5EF4-FFF2-40B4-BE49-F238E27FC236}">
                <a16:creationId xmlns:a16="http://schemas.microsoft.com/office/drawing/2014/main" id="{8867669C-76AA-4E27-9E2A-1E6A577831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7" name="Freeform 55">
            <a:extLst>
              <a:ext uri="{FF2B5EF4-FFF2-40B4-BE49-F238E27FC236}">
                <a16:creationId xmlns:a16="http://schemas.microsoft.com/office/drawing/2014/main" id="{685DE3E7-409D-4070-BC5D-B984A5640154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8" name="Freeform 56">
            <a:extLst>
              <a:ext uri="{FF2B5EF4-FFF2-40B4-BE49-F238E27FC236}">
                <a16:creationId xmlns:a16="http://schemas.microsoft.com/office/drawing/2014/main" id="{B04BA5B3-0076-41FB-A843-D36523895912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89" name="Line 57">
            <a:extLst>
              <a:ext uri="{FF2B5EF4-FFF2-40B4-BE49-F238E27FC236}">
                <a16:creationId xmlns:a16="http://schemas.microsoft.com/office/drawing/2014/main" id="{BCDC5AF0-BC5E-4218-A872-60EC63824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0" name="Freeform 58">
            <a:extLst>
              <a:ext uri="{FF2B5EF4-FFF2-40B4-BE49-F238E27FC236}">
                <a16:creationId xmlns:a16="http://schemas.microsoft.com/office/drawing/2014/main" id="{A183AF2B-C907-42D2-A1CA-F1C01A0B2879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1" name="Line 59">
            <a:extLst>
              <a:ext uri="{FF2B5EF4-FFF2-40B4-BE49-F238E27FC236}">
                <a16:creationId xmlns:a16="http://schemas.microsoft.com/office/drawing/2014/main" id="{90C5282A-B68E-468C-9928-9E8E6FCA71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2" name="Freeform 60">
            <a:extLst>
              <a:ext uri="{FF2B5EF4-FFF2-40B4-BE49-F238E27FC236}">
                <a16:creationId xmlns:a16="http://schemas.microsoft.com/office/drawing/2014/main" id="{658DAB2C-9E81-4BF1-8F84-B7A50A9E053B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3" name="Oval 61">
            <a:extLst>
              <a:ext uri="{FF2B5EF4-FFF2-40B4-BE49-F238E27FC236}">
                <a16:creationId xmlns:a16="http://schemas.microsoft.com/office/drawing/2014/main" id="{7DF9D20B-841F-4623-92DF-FFA7CEDA5C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294" name="Line 62">
            <a:extLst>
              <a:ext uri="{FF2B5EF4-FFF2-40B4-BE49-F238E27FC236}">
                <a16:creationId xmlns:a16="http://schemas.microsoft.com/office/drawing/2014/main" id="{54EC81C1-B31D-453C-9555-DD3F1C361B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5" name="Line 63">
            <a:extLst>
              <a:ext uri="{FF2B5EF4-FFF2-40B4-BE49-F238E27FC236}">
                <a16:creationId xmlns:a16="http://schemas.microsoft.com/office/drawing/2014/main" id="{EB092CFF-6B5B-4695-974B-AACCFC86F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6" name="Freeform 64">
            <a:extLst>
              <a:ext uri="{FF2B5EF4-FFF2-40B4-BE49-F238E27FC236}">
                <a16:creationId xmlns:a16="http://schemas.microsoft.com/office/drawing/2014/main" id="{1E2CDF5D-43D0-44AD-95F2-BA49B4A3E6C6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7" name="Line 65">
            <a:extLst>
              <a:ext uri="{FF2B5EF4-FFF2-40B4-BE49-F238E27FC236}">
                <a16:creationId xmlns:a16="http://schemas.microsoft.com/office/drawing/2014/main" id="{0B8BD0FC-9C3C-4510-85EA-061DC9D416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298" name="Text Box 66">
            <a:extLst>
              <a:ext uri="{FF2B5EF4-FFF2-40B4-BE49-F238E27FC236}">
                <a16:creationId xmlns:a16="http://schemas.microsoft.com/office/drawing/2014/main" id="{AE992532-B4AB-4E48-872D-867CFB504E1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19299" name="Line 67">
            <a:extLst>
              <a:ext uri="{FF2B5EF4-FFF2-40B4-BE49-F238E27FC236}">
                <a16:creationId xmlns:a16="http://schemas.microsoft.com/office/drawing/2014/main" id="{C250F228-6C1B-4096-A003-3B47936DD5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0" name="Line 68">
            <a:extLst>
              <a:ext uri="{FF2B5EF4-FFF2-40B4-BE49-F238E27FC236}">
                <a16:creationId xmlns:a16="http://schemas.microsoft.com/office/drawing/2014/main" id="{D275D9FC-1076-4D69-AA6C-4AF426523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1" name="Line 69">
            <a:extLst>
              <a:ext uri="{FF2B5EF4-FFF2-40B4-BE49-F238E27FC236}">
                <a16:creationId xmlns:a16="http://schemas.microsoft.com/office/drawing/2014/main" id="{839BE943-BF63-4D3A-AFAD-826B839CC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2" name="Freeform 70">
            <a:extLst>
              <a:ext uri="{FF2B5EF4-FFF2-40B4-BE49-F238E27FC236}">
                <a16:creationId xmlns:a16="http://schemas.microsoft.com/office/drawing/2014/main" id="{CC3B0C9B-0634-41A3-A739-B00719C6D226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3" name="Line 71">
            <a:extLst>
              <a:ext uri="{FF2B5EF4-FFF2-40B4-BE49-F238E27FC236}">
                <a16:creationId xmlns:a16="http://schemas.microsoft.com/office/drawing/2014/main" id="{A7FE12DE-9D7C-46A3-B7A2-8EF87D627A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4" name="Freeform 72">
            <a:extLst>
              <a:ext uri="{FF2B5EF4-FFF2-40B4-BE49-F238E27FC236}">
                <a16:creationId xmlns:a16="http://schemas.microsoft.com/office/drawing/2014/main" id="{E45F86E8-C245-45E0-BF5C-0224AD8BCCE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5" name="Freeform 73">
            <a:extLst>
              <a:ext uri="{FF2B5EF4-FFF2-40B4-BE49-F238E27FC236}">
                <a16:creationId xmlns:a16="http://schemas.microsoft.com/office/drawing/2014/main" id="{36C03342-4455-43F9-9D24-722825A4493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6" name="Freeform 74">
            <a:extLst>
              <a:ext uri="{FF2B5EF4-FFF2-40B4-BE49-F238E27FC236}">
                <a16:creationId xmlns:a16="http://schemas.microsoft.com/office/drawing/2014/main" id="{FDC83A00-C35B-45E2-8FE3-9E21B66B119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7" name="Freeform 75">
            <a:extLst>
              <a:ext uri="{FF2B5EF4-FFF2-40B4-BE49-F238E27FC236}">
                <a16:creationId xmlns:a16="http://schemas.microsoft.com/office/drawing/2014/main" id="{849A4E32-9E0F-4F22-83CC-BBF9F287B7A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8" name="Freeform 76">
            <a:extLst>
              <a:ext uri="{FF2B5EF4-FFF2-40B4-BE49-F238E27FC236}">
                <a16:creationId xmlns:a16="http://schemas.microsoft.com/office/drawing/2014/main" id="{E3D496D7-21E0-4BCA-ABEA-7765D0EC695B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09" name="Oval 77">
            <a:extLst>
              <a:ext uri="{FF2B5EF4-FFF2-40B4-BE49-F238E27FC236}">
                <a16:creationId xmlns:a16="http://schemas.microsoft.com/office/drawing/2014/main" id="{70968540-FB99-4AD1-95C9-B7C81F266B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10" name="Line 78">
            <a:extLst>
              <a:ext uri="{FF2B5EF4-FFF2-40B4-BE49-F238E27FC236}">
                <a16:creationId xmlns:a16="http://schemas.microsoft.com/office/drawing/2014/main" id="{106367E3-96F0-46D6-BB16-21860E5C64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1" name="Line 79">
            <a:extLst>
              <a:ext uri="{FF2B5EF4-FFF2-40B4-BE49-F238E27FC236}">
                <a16:creationId xmlns:a16="http://schemas.microsoft.com/office/drawing/2014/main" id="{4EEB209E-B363-4564-B1FA-B5AD557C7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2" name="Freeform 80">
            <a:extLst>
              <a:ext uri="{FF2B5EF4-FFF2-40B4-BE49-F238E27FC236}">
                <a16:creationId xmlns:a16="http://schemas.microsoft.com/office/drawing/2014/main" id="{37DD7E30-5B36-45E8-BFF5-E9CE444621E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3" name="Oval 81">
            <a:extLst>
              <a:ext uri="{FF2B5EF4-FFF2-40B4-BE49-F238E27FC236}">
                <a16:creationId xmlns:a16="http://schemas.microsoft.com/office/drawing/2014/main" id="{365ABD6F-863B-4159-B7A1-CA6AA68620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14" name="Line 82">
            <a:extLst>
              <a:ext uri="{FF2B5EF4-FFF2-40B4-BE49-F238E27FC236}">
                <a16:creationId xmlns:a16="http://schemas.microsoft.com/office/drawing/2014/main" id="{45A66F64-9D63-42C7-A956-DCAD62E3D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5" name="Oval 83">
            <a:extLst>
              <a:ext uri="{FF2B5EF4-FFF2-40B4-BE49-F238E27FC236}">
                <a16:creationId xmlns:a16="http://schemas.microsoft.com/office/drawing/2014/main" id="{DBAF0E4A-139E-4C0E-B96D-420BBE65D0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16" name="Freeform 84">
            <a:extLst>
              <a:ext uri="{FF2B5EF4-FFF2-40B4-BE49-F238E27FC236}">
                <a16:creationId xmlns:a16="http://schemas.microsoft.com/office/drawing/2014/main" id="{F3EB38DA-58D5-4B47-A144-ACDF2A8D829A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7" name="Freeform 85">
            <a:extLst>
              <a:ext uri="{FF2B5EF4-FFF2-40B4-BE49-F238E27FC236}">
                <a16:creationId xmlns:a16="http://schemas.microsoft.com/office/drawing/2014/main" id="{3CC66265-8DE7-4CA2-8995-8757E9349D8C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18" name="Oval 86">
            <a:extLst>
              <a:ext uri="{FF2B5EF4-FFF2-40B4-BE49-F238E27FC236}">
                <a16:creationId xmlns:a16="http://schemas.microsoft.com/office/drawing/2014/main" id="{967F1E41-B51F-4BC5-9125-1507038927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19" name="Line 87">
            <a:extLst>
              <a:ext uri="{FF2B5EF4-FFF2-40B4-BE49-F238E27FC236}">
                <a16:creationId xmlns:a16="http://schemas.microsoft.com/office/drawing/2014/main" id="{9F167022-ABF1-4BCE-ADD0-6F3E09AD4B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0" name="Oval 88">
            <a:extLst>
              <a:ext uri="{FF2B5EF4-FFF2-40B4-BE49-F238E27FC236}">
                <a16:creationId xmlns:a16="http://schemas.microsoft.com/office/drawing/2014/main" id="{3B87381C-65B9-4492-9A51-F78B17A8C8E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21" name="Freeform 89">
            <a:extLst>
              <a:ext uri="{FF2B5EF4-FFF2-40B4-BE49-F238E27FC236}">
                <a16:creationId xmlns:a16="http://schemas.microsoft.com/office/drawing/2014/main" id="{0D7C29B1-4547-4D1A-A59D-1DA4031BECEA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2" name="Freeform 90">
            <a:extLst>
              <a:ext uri="{FF2B5EF4-FFF2-40B4-BE49-F238E27FC236}">
                <a16:creationId xmlns:a16="http://schemas.microsoft.com/office/drawing/2014/main" id="{B9173B36-0544-4AFE-AD2E-6F175B97042D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3" name="Line 91">
            <a:extLst>
              <a:ext uri="{FF2B5EF4-FFF2-40B4-BE49-F238E27FC236}">
                <a16:creationId xmlns:a16="http://schemas.microsoft.com/office/drawing/2014/main" id="{A07017A2-2AE7-4B5D-98C8-94D0C2C6D0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4" name="Oval 92">
            <a:extLst>
              <a:ext uri="{FF2B5EF4-FFF2-40B4-BE49-F238E27FC236}">
                <a16:creationId xmlns:a16="http://schemas.microsoft.com/office/drawing/2014/main" id="{997EAD87-5B50-42C2-A899-10ECC5F0EE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25" name="Freeform 93">
            <a:extLst>
              <a:ext uri="{FF2B5EF4-FFF2-40B4-BE49-F238E27FC236}">
                <a16:creationId xmlns:a16="http://schemas.microsoft.com/office/drawing/2014/main" id="{5CCEFE71-2B8F-4AA4-8E68-AE0176FC4664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6" name="Freeform 94">
            <a:extLst>
              <a:ext uri="{FF2B5EF4-FFF2-40B4-BE49-F238E27FC236}">
                <a16:creationId xmlns:a16="http://schemas.microsoft.com/office/drawing/2014/main" id="{C1BB6531-F951-4736-BA3F-524AD708BF00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7" name="Freeform 95">
            <a:extLst>
              <a:ext uri="{FF2B5EF4-FFF2-40B4-BE49-F238E27FC236}">
                <a16:creationId xmlns:a16="http://schemas.microsoft.com/office/drawing/2014/main" id="{E428F105-05FA-47D2-8925-FEAE025D4D8E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8" name="Line 96">
            <a:extLst>
              <a:ext uri="{FF2B5EF4-FFF2-40B4-BE49-F238E27FC236}">
                <a16:creationId xmlns:a16="http://schemas.microsoft.com/office/drawing/2014/main" id="{46AE34E2-CF15-4C3B-A7CA-33443152B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29" name="Freeform 97">
            <a:extLst>
              <a:ext uri="{FF2B5EF4-FFF2-40B4-BE49-F238E27FC236}">
                <a16:creationId xmlns:a16="http://schemas.microsoft.com/office/drawing/2014/main" id="{81BD5E93-6763-4F48-A8F2-B41DB8009788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0" name="Freeform 98">
            <a:extLst>
              <a:ext uri="{FF2B5EF4-FFF2-40B4-BE49-F238E27FC236}">
                <a16:creationId xmlns:a16="http://schemas.microsoft.com/office/drawing/2014/main" id="{CB86527D-EE9B-4CF3-8D2E-2C9093FD101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1" name="Freeform 99">
            <a:extLst>
              <a:ext uri="{FF2B5EF4-FFF2-40B4-BE49-F238E27FC236}">
                <a16:creationId xmlns:a16="http://schemas.microsoft.com/office/drawing/2014/main" id="{65C7B591-7F7C-4812-A5E8-621B3F8C548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2" name="Oval 100">
            <a:extLst>
              <a:ext uri="{FF2B5EF4-FFF2-40B4-BE49-F238E27FC236}">
                <a16:creationId xmlns:a16="http://schemas.microsoft.com/office/drawing/2014/main" id="{FADC7C45-5CCB-4990-90DC-E83CF878FC9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33" name="Oval 101">
            <a:extLst>
              <a:ext uri="{FF2B5EF4-FFF2-40B4-BE49-F238E27FC236}">
                <a16:creationId xmlns:a16="http://schemas.microsoft.com/office/drawing/2014/main" id="{6F816B5D-16CB-442D-8F74-0A5EC8878C2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34" name="Line 102">
            <a:extLst>
              <a:ext uri="{FF2B5EF4-FFF2-40B4-BE49-F238E27FC236}">
                <a16:creationId xmlns:a16="http://schemas.microsoft.com/office/drawing/2014/main" id="{9C15B051-19A6-44D1-997E-B17D02EE93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5" name="Line 103">
            <a:extLst>
              <a:ext uri="{FF2B5EF4-FFF2-40B4-BE49-F238E27FC236}">
                <a16:creationId xmlns:a16="http://schemas.microsoft.com/office/drawing/2014/main" id="{9FDACC91-39D8-408D-931F-971E96B7B9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6" name="Line 104">
            <a:extLst>
              <a:ext uri="{FF2B5EF4-FFF2-40B4-BE49-F238E27FC236}">
                <a16:creationId xmlns:a16="http://schemas.microsoft.com/office/drawing/2014/main" id="{5CDFF0C4-4CF3-4012-9A72-7F32C1279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7" name="Line 105">
            <a:extLst>
              <a:ext uri="{FF2B5EF4-FFF2-40B4-BE49-F238E27FC236}">
                <a16:creationId xmlns:a16="http://schemas.microsoft.com/office/drawing/2014/main" id="{130AFC5A-062E-4386-95EF-325A5D36CB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8" name="Line 106">
            <a:extLst>
              <a:ext uri="{FF2B5EF4-FFF2-40B4-BE49-F238E27FC236}">
                <a16:creationId xmlns:a16="http://schemas.microsoft.com/office/drawing/2014/main" id="{9EC100BD-E628-442E-AED4-1201649AA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39" name="Line 107">
            <a:extLst>
              <a:ext uri="{FF2B5EF4-FFF2-40B4-BE49-F238E27FC236}">
                <a16:creationId xmlns:a16="http://schemas.microsoft.com/office/drawing/2014/main" id="{84DE6DD6-4CDB-43D2-B573-7702C6F7FD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0" name="Line 108">
            <a:extLst>
              <a:ext uri="{FF2B5EF4-FFF2-40B4-BE49-F238E27FC236}">
                <a16:creationId xmlns:a16="http://schemas.microsoft.com/office/drawing/2014/main" id="{28B16E7C-ADF2-4002-831E-CE2F97BE4B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1" name="Line 109">
            <a:extLst>
              <a:ext uri="{FF2B5EF4-FFF2-40B4-BE49-F238E27FC236}">
                <a16:creationId xmlns:a16="http://schemas.microsoft.com/office/drawing/2014/main" id="{A68F750F-1565-49BC-8B67-18593F0614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2" name="Line 110">
            <a:extLst>
              <a:ext uri="{FF2B5EF4-FFF2-40B4-BE49-F238E27FC236}">
                <a16:creationId xmlns:a16="http://schemas.microsoft.com/office/drawing/2014/main" id="{8A540909-66AB-48A6-AD42-F35E55BD79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3" name="Line 111">
            <a:extLst>
              <a:ext uri="{FF2B5EF4-FFF2-40B4-BE49-F238E27FC236}">
                <a16:creationId xmlns:a16="http://schemas.microsoft.com/office/drawing/2014/main" id="{C92B3378-5D2C-45B4-945C-47566AC9B2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4" name="Oval 112">
            <a:extLst>
              <a:ext uri="{FF2B5EF4-FFF2-40B4-BE49-F238E27FC236}">
                <a16:creationId xmlns:a16="http://schemas.microsoft.com/office/drawing/2014/main" id="{4647DFC5-20E7-4D7C-BED9-D72EA7D410D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45" name="Oval 113">
            <a:extLst>
              <a:ext uri="{FF2B5EF4-FFF2-40B4-BE49-F238E27FC236}">
                <a16:creationId xmlns:a16="http://schemas.microsoft.com/office/drawing/2014/main" id="{225366FF-BF1F-4569-AC8A-CDF151672A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46" name="Line 114">
            <a:extLst>
              <a:ext uri="{FF2B5EF4-FFF2-40B4-BE49-F238E27FC236}">
                <a16:creationId xmlns:a16="http://schemas.microsoft.com/office/drawing/2014/main" id="{D98D2019-6994-41CA-A1BF-21E9A0DB1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7" name="Line 115">
            <a:extLst>
              <a:ext uri="{FF2B5EF4-FFF2-40B4-BE49-F238E27FC236}">
                <a16:creationId xmlns:a16="http://schemas.microsoft.com/office/drawing/2014/main" id="{34A4B6AD-807A-4C76-8609-B251817254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8" name="Line 116">
            <a:extLst>
              <a:ext uri="{FF2B5EF4-FFF2-40B4-BE49-F238E27FC236}">
                <a16:creationId xmlns:a16="http://schemas.microsoft.com/office/drawing/2014/main" id="{5E3204DA-3846-453B-9E84-B6427B94D3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49" name="Line 117">
            <a:extLst>
              <a:ext uri="{FF2B5EF4-FFF2-40B4-BE49-F238E27FC236}">
                <a16:creationId xmlns:a16="http://schemas.microsoft.com/office/drawing/2014/main" id="{7F20210B-D5BF-45E1-B368-2F72935305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0" name="Line 118">
            <a:extLst>
              <a:ext uri="{FF2B5EF4-FFF2-40B4-BE49-F238E27FC236}">
                <a16:creationId xmlns:a16="http://schemas.microsoft.com/office/drawing/2014/main" id="{B5CB8DD6-79D3-4775-99D6-16D520CD12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1" name="Line 119">
            <a:extLst>
              <a:ext uri="{FF2B5EF4-FFF2-40B4-BE49-F238E27FC236}">
                <a16:creationId xmlns:a16="http://schemas.microsoft.com/office/drawing/2014/main" id="{25F57B24-9BB8-4D27-87A2-D9172A5DCE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2" name="Line 120">
            <a:extLst>
              <a:ext uri="{FF2B5EF4-FFF2-40B4-BE49-F238E27FC236}">
                <a16:creationId xmlns:a16="http://schemas.microsoft.com/office/drawing/2014/main" id="{363ACC56-34DE-4955-91A7-723DBA6FC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3" name="Line 121">
            <a:extLst>
              <a:ext uri="{FF2B5EF4-FFF2-40B4-BE49-F238E27FC236}">
                <a16:creationId xmlns:a16="http://schemas.microsoft.com/office/drawing/2014/main" id="{C91EF63B-DFDB-4D67-8E3B-F72C919D4B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4" name="Line 122">
            <a:extLst>
              <a:ext uri="{FF2B5EF4-FFF2-40B4-BE49-F238E27FC236}">
                <a16:creationId xmlns:a16="http://schemas.microsoft.com/office/drawing/2014/main" id="{EC3CFB54-AC74-4A71-B821-BCAF486F04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5" name="Line 123">
            <a:extLst>
              <a:ext uri="{FF2B5EF4-FFF2-40B4-BE49-F238E27FC236}">
                <a16:creationId xmlns:a16="http://schemas.microsoft.com/office/drawing/2014/main" id="{2BA2CF62-1306-4698-A227-9DDAEB8DC3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6" name="Line 124">
            <a:extLst>
              <a:ext uri="{FF2B5EF4-FFF2-40B4-BE49-F238E27FC236}">
                <a16:creationId xmlns:a16="http://schemas.microsoft.com/office/drawing/2014/main" id="{82722FDD-26F3-42DA-84A8-7182ADB04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7" name="Line 125">
            <a:extLst>
              <a:ext uri="{FF2B5EF4-FFF2-40B4-BE49-F238E27FC236}">
                <a16:creationId xmlns:a16="http://schemas.microsoft.com/office/drawing/2014/main" id="{82DD7AD3-E0EE-40F3-BE04-E6EAF28F31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8" name="Line 126">
            <a:extLst>
              <a:ext uri="{FF2B5EF4-FFF2-40B4-BE49-F238E27FC236}">
                <a16:creationId xmlns:a16="http://schemas.microsoft.com/office/drawing/2014/main" id="{BDA4DC9A-6F0F-4551-965D-9709D2EAF6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59" name="Line 127">
            <a:extLst>
              <a:ext uri="{FF2B5EF4-FFF2-40B4-BE49-F238E27FC236}">
                <a16:creationId xmlns:a16="http://schemas.microsoft.com/office/drawing/2014/main" id="{37242A27-BF42-4E6D-A54B-20882EC3B0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0" name="Line 128">
            <a:extLst>
              <a:ext uri="{FF2B5EF4-FFF2-40B4-BE49-F238E27FC236}">
                <a16:creationId xmlns:a16="http://schemas.microsoft.com/office/drawing/2014/main" id="{3AC9DEB3-86C5-45AE-A896-DBD627685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1" name="Line 129">
            <a:extLst>
              <a:ext uri="{FF2B5EF4-FFF2-40B4-BE49-F238E27FC236}">
                <a16:creationId xmlns:a16="http://schemas.microsoft.com/office/drawing/2014/main" id="{5531D47A-14BA-4528-9745-422FB8989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2" name="Line 130">
            <a:extLst>
              <a:ext uri="{FF2B5EF4-FFF2-40B4-BE49-F238E27FC236}">
                <a16:creationId xmlns:a16="http://schemas.microsoft.com/office/drawing/2014/main" id="{85514E15-34E0-4CC8-B3A8-1ECD403EA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3" name="Freeform 131">
            <a:extLst>
              <a:ext uri="{FF2B5EF4-FFF2-40B4-BE49-F238E27FC236}">
                <a16:creationId xmlns:a16="http://schemas.microsoft.com/office/drawing/2014/main" id="{9545A61A-226C-404B-9BAF-0C1CC23FB1B1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4" name="Freeform 132">
            <a:extLst>
              <a:ext uri="{FF2B5EF4-FFF2-40B4-BE49-F238E27FC236}">
                <a16:creationId xmlns:a16="http://schemas.microsoft.com/office/drawing/2014/main" id="{B82FA9A3-D10B-40DF-8426-B9C41D8A0584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5" name="Freeform 133">
            <a:extLst>
              <a:ext uri="{FF2B5EF4-FFF2-40B4-BE49-F238E27FC236}">
                <a16:creationId xmlns:a16="http://schemas.microsoft.com/office/drawing/2014/main" id="{267DBBE7-8FFA-486B-9B98-4C7A019FE6EA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6" name="Freeform 134">
            <a:extLst>
              <a:ext uri="{FF2B5EF4-FFF2-40B4-BE49-F238E27FC236}">
                <a16:creationId xmlns:a16="http://schemas.microsoft.com/office/drawing/2014/main" id="{B31931B2-3D93-4800-AFD5-F5A7299ACB46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67" name="Oval 135">
            <a:extLst>
              <a:ext uri="{FF2B5EF4-FFF2-40B4-BE49-F238E27FC236}">
                <a16:creationId xmlns:a16="http://schemas.microsoft.com/office/drawing/2014/main" id="{D8BD171D-773C-4EB9-A06E-93F83A8E4B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68" name="Oval 136">
            <a:extLst>
              <a:ext uri="{FF2B5EF4-FFF2-40B4-BE49-F238E27FC236}">
                <a16:creationId xmlns:a16="http://schemas.microsoft.com/office/drawing/2014/main" id="{A193DA97-E8CA-409D-891A-B618962EBB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69" name="Oval 137">
            <a:extLst>
              <a:ext uri="{FF2B5EF4-FFF2-40B4-BE49-F238E27FC236}">
                <a16:creationId xmlns:a16="http://schemas.microsoft.com/office/drawing/2014/main" id="{16D459C5-9197-42D4-AFDC-293BE72E19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70" name="Oval 138">
            <a:extLst>
              <a:ext uri="{FF2B5EF4-FFF2-40B4-BE49-F238E27FC236}">
                <a16:creationId xmlns:a16="http://schemas.microsoft.com/office/drawing/2014/main" id="{708E7454-7A46-40F9-A30B-8ABAB02AEF1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71" name="Freeform 139">
            <a:extLst>
              <a:ext uri="{FF2B5EF4-FFF2-40B4-BE49-F238E27FC236}">
                <a16:creationId xmlns:a16="http://schemas.microsoft.com/office/drawing/2014/main" id="{B30B9F73-AD4E-48A5-83CB-0E9A2E5C4C69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72" name="Freeform 140">
            <a:extLst>
              <a:ext uri="{FF2B5EF4-FFF2-40B4-BE49-F238E27FC236}">
                <a16:creationId xmlns:a16="http://schemas.microsoft.com/office/drawing/2014/main" id="{406BDB92-40C2-43F6-8742-974BEEB703E4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73" name="Freeform 141">
            <a:extLst>
              <a:ext uri="{FF2B5EF4-FFF2-40B4-BE49-F238E27FC236}">
                <a16:creationId xmlns:a16="http://schemas.microsoft.com/office/drawing/2014/main" id="{34A77A0B-0095-4F84-988F-A25CB887BB37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74" name="Freeform 142">
            <a:extLst>
              <a:ext uri="{FF2B5EF4-FFF2-40B4-BE49-F238E27FC236}">
                <a16:creationId xmlns:a16="http://schemas.microsoft.com/office/drawing/2014/main" id="{BE76AFA3-529C-4096-8AE5-4651DD3A37F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75" name="Oval 143">
            <a:extLst>
              <a:ext uri="{FF2B5EF4-FFF2-40B4-BE49-F238E27FC236}">
                <a16:creationId xmlns:a16="http://schemas.microsoft.com/office/drawing/2014/main" id="{4D6C36DD-3F1E-4ECF-A8E4-6F3968A8215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76" name="Oval 144">
            <a:extLst>
              <a:ext uri="{FF2B5EF4-FFF2-40B4-BE49-F238E27FC236}">
                <a16:creationId xmlns:a16="http://schemas.microsoft.com/office/drawing/2014/main" id="{5E9B5572-0B94-4092-8576-0AAC0FEA2D6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77" name="Oval 145">
            <a:extLst>
              <a:ext uri="{FF2B5EF4-FFF2-40B4-BE49-F238E27FC236}">
                <a16:creationId xmlns:a16="http://schemas.microsoft.com/office/drawing/2014/main" id="{7DB50C35-8742-4498-B9A5-5450CA4FB8D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78" name="Freeform 146">
            <a:extLst>
              <a:ext uri="{FF2B5EF4-FFF2-40B4-BE49-F238E27FC236}">
                <a16:creationId xmlns:a16="http://schemas.microsoft.com/office/drawing/2014/main" id="{30F29D20-95F0-4BE4-B6F2-BB40B4EBE14D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79" name="Oval 147">
            <a:extLst>
              <a:ext uri="{FF2B5EF4-FFF2-40B4-BE49-F238E27FC236}">
                <a16:creationId xmlns:a16="http://schemas.microsoft.com/office/drawing/2014/main" id="{213C7EE4-2D37-4725-9C98-3084A8E659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0" name="Oval 148">
            <a:extLst>
              <a:ext uri="{FF2B5EF4-FFF2-40B4-BE49-F238E27FC236}">
                <a16:creationId xmlns:a16="http://schemas.microsoft.com/office/drawing/2014/main" id="{D9F15FD8-F3C3-48DA-AE7E-83F9554B1C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1" name="Oval 149">
            <a:extLst>
              <a:ext uri="{FF2B5EF4-FFF2-40B4-BE49-F238E27FC236}">
                <a16:creationId xmlns:a16="http://schemas.microsoft.com/office/drawing/2014/main" id="{411E8315-3094-470A-AE87-73248BDBF99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2" name="Line 150">
            <a:extLst>
              <a:ext uri="{FF2B5EF4-FFF2-40B4-BE49-F238E27FC236}">
                <a16:creationId xmlns:a16="http://schemas.microsoft.com/office/drawing/2014/main" id="{F2471A02-1116-4E16-966E-7CC2856BFC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83" name="Oval 151">
            <a:extLst>
              <a:ext uri="{FF2B5EF4-FFF2-40B4-BE49-F238E27FC236}">
                <a16:creationId xmlns:a16="http://schemas.microsoft.com/office/drawing/2014/main" id="{0CF18256-7228-42C7-8D36-4DEA90F068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4" name="Oval 152">
            <a:extLst>
              <a:ext uri="{FF2B5EF4-FFF2-40B4-BE49-F238E27FC236}">
                <a16:creationId xmlns:a16="http://schemas.microsoft.com/office/drawing/2014/main" id="{7C615BA1-01FF-40B3-9322-36C7D86642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5" name="Oval 153">
            <a:extLst>
              <a:ext uri="{FF2B5EF4-FFF2-40B4-BE49-F238E27FC236}">
                <a16:creationId xmlns:a16="http://schemas.microsoft.com/office/drawing/2014/main" id="{A224E18D-7535-4E81-84B3-ABD5277F1E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386" name="Freeform 154">
            <a:extLst>
              <a:ext uri="{FF2B5EF4-FFF2-40B4-BE49-F238E27FC236}">
                <a16:creationId xmlns:a16="http://schemas.microsoft.com/office/drawing/2014/main" id="{407D104A-2103-449F-A9A8-395FB1BA71AC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87" name="Line 155">
            <a:extLst>
              <a:ext uri="{FF2B5EF4-FFF2-40B4-BE49-F238E27FC236}">
                <a16:creationId xmlns:a16="http://schemas.microsoft.com/office/drawing/2014/main" id="{FD64D8CD-6219-4F21-A2A2-90D939C1AF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88" name="Line 156">
            <a:extLst>
              <a:ext uri="{FF2B5EF4-FFF2-40B4-BE49-F238E27FC236}">
                <a16:creationId xmlns:a16="http://schemas.microsoft.com/office/drawing/2014/main" id="{0B6A553E-CD85-4F98-BDDF-EDF456A85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89" name="Line 157">
            <a:extLst>
              <a:ext uri="{FF2B5EF4-FFF2-40B4-BE49-F238E27FC236}">
                <a16:creationId xmlns:a16="http://schemas.microsoft.com/office/drawing/2014/main" id="{0624306A-F8BC-4E8F-A342-A8AF11A067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0" name="Freeform 158">
            <a:extLst>
              <a:ext uri="{FF2B5EF4-FFF2-40B4-BE49-F238E27FC236}">
                <a16:creationId xmlns:a16="http://schemas.microsoft.com/office/drawing/2014/main" id="{113477F1-7378-4D00-A41B-AEB01A168F57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1" name="Freeform 159">
            <a:extLst>
              <a:ext uri="{FF2B5EF4-FFF2-40B4-BE49-F238E27FC236}">
                <a16:creationId xmlns:a16="http://schemas.microsoft.com/office/drawing/2014/main" id="{C4436EAA-7832-4278-A787-5D13DC41FC3B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2" name="Line 160">
            <a:extLst>
              <a:ext uri="{FF2B5EF4-FFF2-40B4-BE49-F238E27FC236}">
                <a16:creationId xmlns:a16="http://schemas.microsoft.com/office/drawing/2014/main" id="{832831C2-5322-47D2-832B-70B2CCDF88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3" name="Line 161">
            <a:extLst>
              <a:ext uri="{FF2B5EF4-FFF2-40B4-BE49-F238E27FC236}">
                <a16:creationId xmlns:a16="http://schemas.microsoft.com/office/drawing/2014/main" id="{63E35D5A-C08A-41D2-87E7-067BCF4453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4" name="Line 162">
            <a:extLst>
              <a:ext uri="{FF2B5EF4-FFF2-40B4-BE49-F238E27FC236}">
                <a16:creationId xmlns:a16="http://schemas.microsoft.com/office/drawing/2014/main" id="{2DD4C379-6E6E-4B09-A77C-657128E941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5" name="Freeform 163">
            <a:extLst>
              <a:ext uri="{FF2B5EF4-FFF2-40B4-BE49-F238E27FC236}">
                <a16:creationId xmlns:a16="http://schemas.microsoft.com/office/drawing/2014/main" id="{60C6A01E-BB82-42D5-A14E-44EBDC0B559C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6" name="Line 164">
            <a:extLst>
              <a:ext uri="{FF2B5EF4-FFF2-40B4-BE49-F238E27FC236}">
                <a16:creationId xmlns:a16="http://schemas.microsoft.com/office/drawing/2014/main" id="{19E95726-3564-4319-BAAC-7390431CD8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7" name="Freeform 165">
            <a:extLst>
              <a:ext uri="{FF2B5EF4-FFF2-40B4-BE49-F238E27FC236}">
                <a16:creationId xmlns:a16="http://schemas.microsoft.com/office/drawing/2014/main" id="{4B16147C-6F01-4F70-A81C-01570117B854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8" name="Freeform 166">
            <a:extLst>
              <a:ext uri="{FF2B5EF4-FFF2-40B4-BE49-F238E27FC236}">
                <a16:creationId xmlns:a16="http://schemas.microsoft.com/office/drawing/2014/main" id="{56AF9B14-2DF5-44CB-993A-6B914B69D83E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399" name="Freeform 167">
            <a:extLst>
              <a:ext uri="{FF2B5EF4-FFF2-40B4-BE49-F238E27FC236}">
                <a16:creationId xmlns:a16="http://schemas.microsoft.com/office/drawing/2014/main" id="{88B79CE4-265D-4D03-B512-1A1C8A5A695F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00" name="Freeform 168">
            <a:extLst>
              <a:ext uri="{FF2B5EF4-FFF2-40B4-BE49-F238E27FC236}">
                <a16:creationId xmlns:a16="http://schemas.microsoft.com/office/drawing/2014/main" id="{CF421C9D-9EE6-4879-B3AC-70A86C6BEE81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01" name="Oval 169">
            <a:extLst>
              <a:ext uri="{FF2B5EF4-FFF2-40B4-BE49-F238E27FC236}">
                <a16:creationId xmlns:a16="http://schemas.microsoft.com/office/drawing/2014/main" id="{DA937865-0FFC-4B07-AFA8-B7A03972CF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2" name="Oval 170">
            <a:extLst>
              <a:ext uri="{FF2B5EF4-FFF2-40B4-BE49-F238E27FC236}">
                <a16:creationId xmlns:a16="http://schemas.microsoft.com/office/drawing/2014/main" id="{97AEC368-8AAC-4ECE-BC12-C63BB2418FA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3" name="Oval 171">
            <a:extLst>
              <a:ext uri="{FF2B5EF4-FFF2-40B4-BE49-F238E27FC236}">
                <a16:creationId xmlns:a16="http://schemas.microsoft.com/office/drawing/2014/main" id="{22B395B9-C6AA-4150-9CE5-1CDA15184A1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4" name="Oval 172">
            <a:extLst>
              <a:ext uri="{FF2B5EF4-FFF2-40B4-BE49-F238E27FC236}">
                <a16:creationId xmlns:a16="http://schemas.microsoft.com/office/drawing/2014/main" id="{16BD855F-90F1-4731-AE07-7018CF519C7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5" name="Oval 173">
            <a:extLst>
              <a:ext uri="{FF2B5EF4-FFF2-40B4-BE49-F238E27FC236}">
                <a16:creationId xmlns:a16="http://schemas.microsoft.com/office/drawing/2014/main" id="{348D0ABF-F7BA-4565-8AA0-BDE71A1DA0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6" name="Oval 174">
            <a:extLst>
              <a:ext uri="{FF2B5EF4-FFF2-40B4-BE49-F238E27FC236}">
                <a16:creationId xmlns:a16="http://schemas.microsoft.com/office/drawing/2014/main" id="{C416BF6B-3643-4161-A742-4DA190E4B9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7" name="Oval 175">
            <a:extLst>
              <a:ext uri="{FF2B5EF4-FFF2-40B4-BE49-F238E27FC236}">
                <a16:creationId xmlns:a16="http://schemas.microsoft.com/office/drawing/2014/main" id="{70AA7A1D-D8F8-492C-A7E3-8544DAEFF51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8" name="Oval 176">
            <a:extLst>
              <a:ext uri="{FF2B5EF4-FFF2-40B4-BE49-F238E27FC236}">
                <a16:creationId xmlns:a16="http://schemas.microsoft.com/office/drawing/2014/main" id="{CCBE4D1B-5DE0-4BE5-9716-6F9722493D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09" name="Oval 177">
            <a:extLst>
              <a:ext uri="{FF2B5EF4-FFF2-40B4-BE49-F238E27FC236}">
                <a16:creationId xmlns:a16="http://schemas.microsoft.com/office/drawing/2014/main" id="{C2E6086D-AE32-4536-AB2D-088FEAD3919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10" name="Oval 178">
            <a:extLst>
              <a:ext uri="{FF2B5EF4-FFF2-40B4-BE49-F238E27FC236}">
                <a16:creationId xmlns:a16="http://schemas.microsoft.com/office/drawing/2014/main" id="{1A08DDA1-639D-4A39-8D41-13192FAB0EC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11" name="Oval 179">
            <a:extLst>
              <a:ext uri="{FF2B5EF4-FFF2-40B4-BE49-F238E27FC236}">
                <a16:creationId xmlns:a16="http://schemas.microsoft.com/office/drawing/2014/main" id="{EEB718D6-BE5C-4D08-B565-CD0D15D8DC2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12" name="Oval 180">
            <a:extLst>
              <a:ext uri="{FF2B5EF4-FFF2-40B4-BE49-F238E27FC236}">
                <a16:creationId xmlns:a16="http://schemas.microsoft.com/office/drawing/2014/main" id="{D772F671-B95E-49CA-A110-BDFB14E0DF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13" name="Oval 181">
            <a:extLst>
              <a:ext uri="{FF2B5EF4-FFF2-40B4-BE49-F238E27FC236}">
                <a16:creationId xmlns:a16="http://schemas.microsoft.com/office/drawing/2014/main" id="{B12D3B0C-CBC0-43A5-A6B4-BF5590575E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14" name="Freeform 182">
            <a:extLst>
              <a:ext uri="{FF2B5EF4-FFF2-40B4-BE49-F238E27FC236}">
                <a16:creationId xmlns:a16="http://schemas.microsoft.com/office/drawing/2014/main" id="{F027FEA6-553B-4AE3-B67A-A14A8B18D5BF}"/>
              </a:ext>
            </a:extLst>
          </p:cNvPr>
          <p:cNvSpPr>
            <a:spLocks/>
          </p:cNvSpPr>
          <p:nvPr/>
        </p:nvSpPr>
        <p:spPr bwMode="auto">
          <a:xfrm>
            <a:off x="6597650" y="2235200"/>
            <a:ext cx="57150" cy="330200"/>
          </a:xfrm>
          <a:custGeom>
            <a:avLst/>
            <a:gdLst>
              <a:gd name="T0" fmla="*/ 0 w 36"/>
              <a:gd name="T1" fmla="*/ 208 h 208"/>
              <a:gd name="T2" fmla="*/ 36 w 36"/>
              <a:gd name="T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208">
                <a:moveTo>
                  <a:pt x="0" y="208"/>
                </a:moveTo>
                <a:lnTo>
                  <a:pt x="3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9415" name="Text Box 183">
            <a:extLst>
              <a:ext uri="{FF2B5EF4-FFF2-40B4-BE49-F238E27FC236}">
                <a16:creationId xmlns:a16="http://schemas.microsoft.com/office/drawing/2014/main" id="{62E2508C-FF8B-41FF-9138-54B0260489C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9416" name="Freeform 184">
            <a:extLst>
              <a:ext uri="{FF2B5EF4-FFF2-40B4-BE49-F238E27FC236}">
                <a16:creationId xmlns:a16="http://schemas.microsoft.com/office/drawing/2014/main" id="{50B7CD49-2D42-4B26-B70B-1EA51776D948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17" name="Freeform 185">
            <a:extLst>
              <a:ext uri="{FF2B5EF4-FFF2-40B4-BE49-F238E27FC236}">
                <a16:creationId xmlns:a16="http://schemas.microsoft.com/office/drawing/2014/main" id="{3DF9EEB7-72BC-4BCB-A694-A9A01BF7F9B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18" name="Freeform 186">
            <a:extLst>
              <a:ext uri="{FF2B5EF4-FFF2-40B4-BE49-F238E27FC236}">
                <a16:creationId xmlns:a16="http://schemas.microsoft.com/office/drawing/2014/main" id="{B4FA043C-8F49-498B-BDFB-46E95765D260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19" name="Freeform 187">
            <a:extLst>
              <a:ext uri="{FF2B5EF4-FFF2-40B4-BE49-F238E27FC236}">
                <a16:creationId xmlns:a16="http://schemas.microsoft.com/office/drawing/2014/main" id="{E5D8E5C6-66D4-45F7-8D64-D3ABA8F025A2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0" name="Freeform 188">
            <a:extLst>
              <a:ext uri="{FF2B5EF4-FFF2-40B4-BE49-F238E27FC236}">
                <a16:creationId xmlns:a16="http://schemas.microsoft.com/office/drawing/2014/main" id="{3C2139BB-7245-49D7-9962-D3573A7A33B5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1" name="Freeform 189">
            <a:extLst>
              <a:ext uri="{FF2B5EF4-FFF2-40B4-BE49-F238E27FC236}">
                <a16:creationId xmlns:a16="http://schemas.microsoft.com/office/drawing/2014/main" id="{429D43FA-4A38-4D1A-87C1-470CF34A1019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2" name="Freeform 190">
            <a:extLst>
              <a:ext uri="{FF2B5EF4-FFF2-40B4-BE49-F238E27FC236}">
                <a16:creationId xmlns:a16="http://schemas.microsoft.com/office/drawing/2014/main" id="{491D8E38-2771-4C8F-9C03-C7A50E5259E4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3" name="Freeform 191">
            <a:extLst>
              <a:ext uri="{FF2B5EF4-FFF2-40B4-BE49-F238E27FC236}">
                <a16:creationId xmlns:a16="http://schemas.microsoft.com/office/drawing/2014/main" id="{4270D0E4-5B4B-4B84-8C3A-673E5D57EA30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4" name="Freeform 192">
            <a:extLst>
              <a:ext uri="{FF2B5EF4-FFF2-40B4-BE49-F238E27FC236}">
                <a16:creationId xmlns:a16="http://schemas.microsoft.com/office/drawing/2014/main" id="{2EA8F114-18E8-48E7-A2B7-F89DE7407AEA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5" name="Oval 193">
            <a:extLst>
              <a:ext uri="{FF2B5EF4-FFF2-40B4-BE49-F238E27FC236}">
                <a16:creationId xmlns:a16="http://schemas.microsoft.com/office/drawing/2014/main" id="{D045DB25-BD8D-41BD-B409-6BBEA5F5B3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26" name="Oval 194">
            <a:extLst>
              <a:ext uri="{FF2B5EF4-FFF2-40B4-BE49-F238E27FC236}">
                <a16:creationId xmlns:a16="http://schemas.microsoft.com/office/drawing/2014/main" id="{A7FAA02A-7F0A-4C71-B9C3-65E5D010FB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27" name="Text Box 195">
            <a:extLst>
              <a:ext uri="{FF2B5EF4-FFF2-40B4-BE49-F238E27FC236}">
                <a16:creationId xmlns:a16="http://schemas.microsoft.com/office/drawing/2014/main" id="{ACEBCDCA-2785-4756-8B04-68E5104E8A9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19428" name="Line 196">
            <a:extLst>
              <a:ext uri="{FF2B5EF4-FFF2-40B4-BE49-F238E27FC236}">
                <a16:creationId xmlns:a16="http://schemas.microsoft.com/office/drawing/2014/main" id="{23FA7707-B4B1-4736-959A-EEA2498654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29" name="Oval 197">
            <a:extLst>
              <a:ext uri="{FF2B5EF4-FFF2-40B4-BE49-F238E27FC236}">
                <a16:creationId xmlns:a16="http://schemas.microsoft.com/office/drawing/2014/main" id="{F287DDED-AC6C-42AF-B2B4-2D19655E74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30" name="Oval 198">
            <a:extLst>
              <a:ext uri="{FF2B5EF4-FFF2-40B4-BE49-F238E27FC236}">
                <a16:creationId xmlns:a16="http://schemas.microsoft.com/office/drawing/2014/main" id="{2033BFA7-9CAB-4ECC-B119-AE38A34C15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31" name="Text Box 199">
            <a:extLst>
              <a:ext uri="{FF2B5EF4-FFF2-40B4-BE49-F238E27FC236}">
                <a16:creationId xmlns:a16="http://schemas.microsoft.com/office/drawing/2014/main" id="{D15D3B41-AADD-4879-9118-39253864BC2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19432" name="Line 200">
            <a:extLst>
              <a:ext uri="{FF2B5EF4-FFF2-40B4-BE49-F238E27FC236}">
                <a16:creationId xmlns:a16="http://schemas.microsoft.com/office/drawing/2014/main" id="{B2A139B3-B4BC-487E-8773-66F912219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3" name="Freeform 201">
            <a:extLst>
              <a:ext uri="{FF2B5EF4-FFF2-40B4-BE49-F238E27FC236}">
                <a16:creationId xmlns:a16="http://schemas.microsoft.com/office/drawing/2014/main" id="{42EAF7DB-D935-429E-805E-4E27CF3868B5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4" name="Freeform 202">
            <a:extLst>
              <a:ext uri="{FF2B5EF4-FFF2-40B4-BE49-F238E27FC236}">
                <a16:creationId xmlns:a16="http://schemas.microsoft.com/office/drawing/2014/main" id="{4347F11D-51D0-452C-82AE-C924DD162CFC}"/>
              </a:ext>
            </a:extLst>
          </p:cNvPr>
          <p:cNvSpPr>
            <a:spLocks/>
          </p:cNvSpPr>
          <p:nvPr/>
        </p:nvSpPr>
        <p:spPr bwMode="auto">
          <a:xfrm>
            <a:off x="5927725" y="2125663"/>
            <a:ext cx="177800" cy="188912"/>
          </a:xfrm>
          <a:custGeom>
            <a:avLst/>
            <a:gdLst>
              <a:gd name="T0" fmla="*/ 0 w 112"/>
              <a:gd name="T1" fmla="*/ 0 h 119"/>
              <a:gd name="T2" fmla="*/ 112 w 112"/>
              <a:gd name="T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19">
                <a:moveTo>
                  <a:pt x="0" y="0"/>
                </a:moveTo>
                <a:lnTo>
                  <a:pt x="112" y="11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6" name="Freeform 204">
            <a:extLst>
              <a:ext uri="{FF2B5EF4-FFF2-40B4-BE49-F238E27FC236}">
                <a16:creationId xmlns:a16="http://schemas.microsoft.com/office/drawing/2014/main" id="{1439F423-1DDE-4AB0-ADF4-159147763E55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7" name="Freeform 205">
            <a:extLst>
              <a:ext uri="{FF2B5EF4-FFF2-40B4-BE49-F238E27FC236}">
                <a16:creationId xmlns:a16="http://schemas.microsoft.com/office/drawing/2014/main" id="{DE71E076-0323-4EFE-8DD6-D23304C2CF34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8" name="Freeform 206">
            <a:extLst>
              <a:ext uri="{FF2B5EF4-FFF2-40B4-BE49-F238E27FC236}">
                <a16:creationId xmlns:a16="http://schemas.microsoft.com/office/drawing/2014/main" id="{E1BD6B01-924C-4143-8040-66045137262A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39" name="Freeform 207">
            <a:extLst>
              <a:ext uri="{FF2B5EF4-FFF2-40B4-BE49-F238E27FC236}">
                <a16:creationId xmlns:a16="http://schemas.microsoft.com/office/drawing/2014/main" id="{F6730DF3-C3C3-466F-B863-DDD65BBA4E69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40" name="Freeform 208">
            <a:extLst>
              <a:ext uri="{FF2B5EF4-FFF2-40B4-BE49-F238E27FC236}">
                <a16:creationId xmlns:a16="http://schemas.microsoft.com/office/drawing/2014/main" id="{EEC4F10D-6BE0-4613-8DFB-7C816034FE6F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41" name="Text Box 209">
            <a:extLst>
              <a:ext uri="{FF2B5EF4-FFF2-40B4-BE49-F238E27FC236}">
                <a16:creationId xmlns:a16="http://schemas.microsoft.com/office/drawing/2014/main" id="{51B45246-624D-4685-A5C8-942000E6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9442" name="Freeform 210">
            <a:extLst>
              <a:ext uri="{FF2B5EF4-FFF2-40B4-BE49-F238E27FC236}">
                <a16:creationId xmlns:a16="http://schemas.microsoft.com/office/drawing/2014/main" id="{EDB3C8A6-0030-4C92-B767-251092919AE7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43" name="Freeform 211">
            <a:extLst>
              <a:ext uri="{FF2B5EF4-FFF2-40B4-BE49-F238E27FC236}">
                <a16:creationId xmlns:a16="http://schemas.microsoft.com/office/drawing/2014/main" id="{FA438193-4E53-4648-8985-B7CCBAA670A5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44" name="Text Box 212">
            <a:extLst>
              <a:ext uri="{FF2B5EF4-FFF2-40B4-BE49-F238E27FC236}">
                <a16:creationId xmlns:a16="http://schemas.microsoft.com/office/drawing/2014/main" id="{C33D4481-A9FE-4AA3-9392-607C2112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9445" name="Freeform 213">
            <a:extLst>
              <a:ext uri="{FF2B5EF4-FFF2-40B4-BE49-F238E27FC236}">
                <a16:creationId xmlns:a16="http://schemas.microsoft.com/office/drawing/2014/main" id="{3B3C20F4-DD8D-49C9-907D-58C7D7A039AE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46" name="Text Box 214">
            <a:extLst>
              <a:ext uri="{FF2B5EF4-FFF2-40B4-BE49-F238E27FC236}">
                <a16:creationId xmlns:a16="http://schemas.microsoft.com/office/drawing/2014/main" id="{71865EA0-334E-4BD9-9C0D-24F83AC24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19447" name="Oval 215">
            <a:extLst>
              <a:ext uri="{FF2B5EF4-FFF2-40B4-BE49-F238E27FC236}">
                <a16:creationId xmlns:a16="http://schemas.microsoft.com/office/drawing/2014/main" id="{FF529E45-A71D-453A-8E05-12594FFBAC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48" name="Text Box 216">
            <a:extLst>
              <a:ext uri="{FF2B5EF4-FFF2-40B4-BE49-F238E27FC236}">
                <a16:creationId xmlns:a16="http://schemas.microsoft.com/office/drawing/2014/main" id="{FAB1EB26-AAAB-4CB1-A549-6018334A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19449" name="Freeform 217">
            <a:extLst>
              <a:ext uri="{FF2B5EF4-FFF2-40B4-BE49-F238E27FC236}">
                <a16:creationId xmlns:a16="http://schemas.microsoft.com/office/drawing/2014/main" id="{3350CD92-FDF1-4464-B102-78C016F12912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9450" name="Freeform 218">
            <a:extLst>
              <a:ext uri="{FF2B5EF4-FFF2-40B4-BE49-F238E27FC236}">
                <a16:creationId xmlns:a16="http://schemas.microsoft.com/office/drawing/2014/main" id="{66191A56-76BE-492A-8944-3913DFC6218E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51" name="Text Box 219">
            <a:extLst>
              <a:ext uri="{FF2B5EF4-FFF2-40B4-BE49-F238E27FC236}">
                <a16:creationId xmlns:a16="http://schemas.microsoft.com/office/drawing/2014/main" id="{7592EE2D-5760-4395-9B5B-06026682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19452" name="Freeform 220">
            <a:extLst>
              <a:ext uri="{FF2B5EF4-FFF2-40B4-BE49-F238E27FC236}">
                <a16:creationId xmlns:a16="http://schemas.microsoft.com/office/drawing/2014/main" id="{6B2FC99A-C97E-4DF5-9FE8-3A20A3215739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53" name="Oval 221">
            <a:extLst>
              <a:ext uri="{FF2B5EF4-FFF2-40B4-BE49-F238E27FC236}">
                <a16:creationId xmlns:a16="http://schemas.microsoft.com/office/drawing/2014/main" id="{4B53F20F-55FF-4932-BE51-22F4DF3C33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54" name="Oval 222">
            <a:extLst>
              <a:ext uri="{FF2B5EF4-FFF2-40B4-BE49-F238E27FC236}">
                <a16:creationId xmlns:a16="http://schemas.microsoft.com/office/drawing/2014/main" id="{179A78C3-1A21-43A2-A327-D132BBD189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19455" name="Text Box 223">
            <a:extLst>
              <a:ext uri="{FF2B5EF4-FFF2-40B4-BE49-F238E27FC236}">
                <a16:creationId xmlns:a16="http://schemas.microsoft.com/office/drawing/2014/main" id="{BD9B1143-A280-45CD-A6A0-93D38A51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9456" name="Text Box 224">
            <a:extLst>
              <a:ext uri="{FF2B5EF4-FFF2-40B4-BE49-F238E27FC236}">
                <a16:creationId xmlns:a16="http://schemas.microsoft.com/office/drawing/2014/main" id="{D51034C2-115E-48CC-8848-ED3872CDD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19457" name="Freeform 225">
            <a:extLst>
              <a:ext uri="{FF2B5EF4-FFF2-40B4-BE49-F238E27FC236}">
                <a16:creationId xmlns:a16="http://schemas.microsoft.com/office/drawing/2014/main" id="{43E1C26A-3AB6-4E0A-B2B7-3A1A1113602A}"/>
              </a:ext>
            </a:extLst>
          </p:cNvPr>
          <p:cNvSpPr>
            <a:spLocks/>
          </p:cNvSpPr>
          <p:nvPr/>
        </p:nvSpPr>
        <p:spPr bwMode="auto">
          <a:xfrm>
            <a:off x="6515100" y="2667000"/>
            <a:ext cx="152400" cy="146050"/>
          </a:xfrm>
          <a:custGeom>
            <a:avLst/>
            <a:gdLst>
              <a:gd name="T0" fmla="*/ 0 w 96"/>
              <a:gd name="T1" fmla="*/ 0 h 92"/>
              <a:gd name="T2" fmla="*/ 96 w 9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2">
                <a:moveTo>
                  <a:pt x="0" y="0"/>
                </a:moveTo>
                <a:lnTo>
                  <a:pt x="96" y="92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59" name="Freeform 227">
            <a:extLst>
              <a:ext uri="{FF2B5EF4-FFF2-40B4-BE49-F238E27FC236}">
                <a16:creationId xmlns:a16="http://schemas.microsoft.com/office/drawing/2014/main" id="{603A3B3C-87FD-4896-B1B0-4C857E130191}"/>
              </a:ext>
            </a:extLst>
          </p:cNvPr>
          <p:cNvSpPr>
            <a:spLocks/>
          </p:cNvSpPr>
          <p:nvPr/>
        </p:nvSpPr>
        <p:spPr bwMode="auto">
          <a:xfrm>
            <a:off x="6448426" y="2800351"/>
            <a:ext cx="200025" cy="100013"/>
          </a:xfrm>
          <a:custGeom>
            <a:avLst/>
            <a:gdLst>
              <a:gd name="T0" fmla="*/ 0 w 126"/>
              <a:gd name="T1" fmla="*/ 63 h 63"/>
              <a:gd name="T2" fmla="*/ 126 w 126"/>
              <a:gd name="T3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6" h="63">
                <a:moveTo>
                  <a:pt x="0" y="63"/>
                </a:moveTo>
                <a:lnTo>
                  <a:pt x="12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9460" name="Text Box 228">
            <a:extLst>
              <a:ext uri="{FF2B5EF4-FFF2-40B4-BE49-F238E27FC236}">
                <a16:creationId xmlns:a16="http://schemas.microsoft.com/office/drawing/2014/main" id="{6289204E-0B10-4399-90C9-8A0543345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19462" name="Text Box 230">
            <a:extLst>
              <a:ext uri="{FF2B5EF4-FFF2-40B4-BE49-F238E27FC236}">
                <a16:creationId xmlns:a16="http://schemas.microsoft.com/office/drawing/2014/main" id="{4736E30D-996D-4CE6-B44A-2F95BDEE7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001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</a:t>
            </a:r>
          </a:p>
        </p:txBody>
      </p:sp>
      <p:sp>
        <p:nvSpPr>
          <p:cNvPr id="1119463" name="Text Box 231">
            <a:extLst>
              <a:ext uri="{FF2B5EF4-FFF2-40B4-BE49-F238E27FC236}">
                <a16:creationId xmlns:a16="http://schemas.microsoft.com/office/drawing/2014/main" id="{5B615CB7-A13E-414C-9D2D-361C0AA9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19464" name="Freeform 232">
            <a:extLst>
              <a:ext uri="{FF2B5EF4-FFF2-40B4-BE49-F238E27FC236}">
                <a16:creationId xmlns:a16="http://schemas.microsoft.com/office/drawing/2014/main" id="{B3EC7E4D-B858-4BB4-9FBE-BE3D1664AC3E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1D720-0B85-4380-B96C-61D16FBB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2" name="Rectangle 7">
            <a:extLst>
              <a:ext uri="{FF2B5EF4-FFF2-40B4-BE49-F238E27FC236}">
                <a16:creationId xmlns:a16="http://schemas.microsoft.com/office/drawing/2014/main" id="{7F3C77E7-466B-45E7-9082-CB325F15C7DC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488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Freeform 2">
            <a:extLst>
              <a:ext uri="{FF2B5EF4-FFF2-40B4-BE49-F238E27FC236}">
                <a16:creationId xmlns:a16="http://schemas.microsoft.com/office/drawing/2014/main" id="{EDF8A824-5820-45BE-8640-1B5DE58E3829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0259" name="Freeform 3">
            <a:extLst>
              <a:ext uri="{FF2B5EF4-FFF2-40B4-BE49-F238E27FC236}">
                <a16:creationId xmlns:a16="http://schemas.microsoft.com/office/drawing/2014/main" id="{C144EBAC-5C39-4187-B178-1CF54C70E5D3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0" name="Line 4">
            <a:extLst>
              <a:ext uri="{FF2B5EF4-FFF2-40B4-BE49-F238E27FC236}">
                <a16:creationId xmlns:a16="http://schemas.microsoft.com/office/drawing/2014/main" id="{7EEB7775-23CF-4DD1-8CFC-14DF32437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1" name="Freeform 5">
            <a:extLst>
              <a:ext uri="{FF2B5EF4-FFF2-40B4-BE49-F238E27FC236}">
                <a16:creationId xmlns:a16="http://schemas.microsoft.com/office/drawing/2014/main" id="{AE67F26A-3289-4E77-83C0-6DACBF1962FA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2" name="Freeform 6">
            <a:extLst>
              <a:ext uri="{FF2B5EF4-FFF2-40B4-BE49-F238E27FC236}">
                <a16:creationId xmlns:a16="http://schemas.microsoft.com/office/drawing/2014/main" id="{CFEDEA7A-9C30-46A7-AFBE-48C04F3BFF9A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4" name="Freeform 8">
            <a:extLst>
              <a:ext uri="{FF2B5EF4-FFF2-40B4-BE49-F238E27FC236}">
                <a16:creationId xmlns:a16="http://schemas.microsoft.com/office/drawing/2014/main" id="{8F7E5CC1-681F-4190-8016-DBCC9C82482D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844 w 3552"/>
              <a:gd name="T13" fmla="*/ 758 h 3174"/>
              <a:gd name="T14" fmla="*/ 1848 w 3552"/>
              <a:gd name="T15" fmla="*/ 1238 h 3174"/>
              <a:gd name="T16" fmla="*/ 1292 w 3552"/>
              <a:gd name="T17" fmla="*/ 1022 h 3174"/>
              <a:gd name="T18" fmla="*/ 877 w 3552"/>
              <a:gd name="T19" fmla="*/ 1430 h 3174"/>
              <a:gd name="T20" fmla="*/ 1280 w 3552"/>
              <a:gd name="T21" fmla="*/ 1034 h 3174"/>
              <a:gd name="T22" fmla="*/ 1392 w 3552"/>
              <a:gd name="T23" fmla="*/ 330 h 3174"/>
              <a:gd name="T24" fmla="*/ 988 w 3552"/>
              <a:gd name="T25" fmla="*/ 550 h 3174"/>
              <a:gd name="T26" fmla="*/ 812 w 3552"/>
              <a:gd name="T27" fmla="*/ 957 h 3174"/>
              <a:gd name="T28" fmla="*/ 402 w 3552"/>
              <a:gd name="T29" fmla="*/ 1313 h 3174"/>
              <a:gd name="T30" fmla="*/ 342 w 3552"/>
              <a:gd name="T31" fmla="*/ 1686 h 3174"/>
              <a:gd name="T32" fmla="*/ 270 w 3552"/>
              <a:gd name="T33" fmla="*/ 2076 h 3174"/>
              <a:gd name="T34" fmla="*/ 420 w 3552"/>
              <a:gd name="T35" fmla="*/ 2592 h 3174"/>
              <a:gd name="T36" fmla="*/ 952 w 3552"/>
              <a:gd name="T37" fmla="*/ 2689 h 3174"/>
              <a:gd name="T38" fmla="*/ 1237 w 3552"/>
              <a:gd name="T39" fmla="*/ 3085 h 3174"/>
              <a:gd name="T40" fmla="*/ 1795 w 3552"/>
              <a:gd name="T41" fmla="*/ 3127 h 3174"/>
              <a:gd name="T42" fmla="*/ 2220 w 3552"/>
              <a:gd name="T43" fmla="*/ 3174 h 3174"/>
              <a:gd name="T44" fmla="*/ 2759 w 3552"/>
              <a:gd name="T45" fmla="*/ 3172 h 3174"/>
              <a:gd name="T46" fmla="*/ 3120 w 3552"/>
              <a:gd name="T47" fmla="*/ 3036 h 3174"/>
              <a:gd name="T48" fmla="*/ 3384 w 3552"/>
              <a:gd name="T49" fmla="*/ 2796 h 3174"/>
              <a:gd name="T50" fmla="*/ 3470 w 3552"/>
              <a:gd name="T51" fmla="*/ 2367 h 3174"/>
              <a:gd name="T52" fmla="*/ 3504 w 3552"/>
              <a:gd name="T53" fmla="*/ 1770 h 3174"/>
              <a:gd name="T54" fmla="*/ 3354 w 3552"/>
              <a:gd name="T55" fmla="*/ 1254 h 3174"/>
              <a:gd name="T56" fmla="*/ 3552 w 3552"/>
              <a:gd name="T57" fmla="*/ 732 h 3174"/>
              <a:gd name="T58" fmla="*/ 3462 w 3552"/>
              <a:gd name="T59" fmla="*/ 408 h 3174"/>
              <a:gd name="T60" fmla="*/ 3054 w 3552"/>
              <a:gd name="T61" fmla="*/ 90 h 3174"/>
              <a:gd name="T62" fmla="*/ 2358 w 3552"/>
              <a:gd name="T63" fmla="*/ 96 h 3174"/>
              <a:gd name="T64" fmla="*/ 1734 w 3552"/>
              <a:gd name="T65" fmla="*/ 0 h 3174"/>
              <a:gd name="T66" fmla="*/ 918 w 3552"/>
              <a:gd name="T67" fmla="*/ 102 h 3174"/>
              <a:gd name="T68" fmla="*/ 150 w 3552"/>
              <a:gd name="T69" fmla="*/ 150 h 3174"/>
              <a:gd name="T70" fmla="*/ 54 w 3552"/>
              <a:gd name="T7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844" y="758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92" y="330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5" name="Freeform 9">
            <a:extLst>
              <a:ext uri="{FF2B5EF4-FFF2-40B4-BE49-F238E27FC236}">
                <a16:creationId xmlns:a16="http://schemas.microsoft.com/office/drawing/2014/main" id="{E826E2AA-1F32-4036-906B-6E51CACE35D7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6" name="Freeform 10">
            <a:extLst>
              <a:ext uri="{FF2B5EF4-FFF2-40B4-BE49-F238E27FC236}">
                <a16:creationId xmlns:a16="http://schemas.microsoft.com/office/drawing/2014/main" id="{224FC464-10BE-4260-B271-057DCEBACC2C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7" name="Line 11">
            <a:extLst>
              <a:ext uri="{FF2B5EF4-FFF2-40B4-BE49-F238E27FC236}">
                <a16:creationId xmlns:a16="http://schemas.microsoft.com/office/drawing/2014/main" id="{A7576970-A324-4DBB-A0ED-08AFAA900E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8" name="Freeform 12">
            <a:extLst>
              <a:ext uri="{FF2B5EF4-FFF2-40B4-BE49-F238E27FC236}">
                <a16:creationId xmlns:a16="http://schemas.microsoft.com/office/drawing/2014/main" id="{83D53362-A097-42FF-8486-95404927EB5E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69" name="Freeform 13">
            <a:extLst>
              <a:ext uri="{FF2B5EF4-FFF2-40B4-BE49-F238E27FC236}">
                <a16:creationId xmlns:a16="http://schemas.microsoft.com/office/drawing/2014/main" id="{77C372D9-01BD-4055-8BC6-5B44755C21F7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0" name="Freeform 14">
            <a:extLst>
              <a:ext uri="{FF2B5EF4-FFF2-40B4-BE49-F238E27FC236}">
                <a16:creationId xmlns:a16="http://schemas.microsoft.com/office/drawing/2014/main" id="{ED382DB0-F3F6-404C-AD88-63A4CBE1F5C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1" name="Line 15">
            <a:extLst>
              <a:ext uri="{FF2B5EF4-FFF2-40B4-BE49-F238E27FC236}">
                <a16:creationId xmlns:a16="http://schemas.microsoft.com/office/drawing/2014/main" id="{5459602B-61E4-4BDD-86B6-5CE5C93A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2" name="Freeform 16">
            <a:extLst>
              <a:ext uri="{FF2B5EF4-FFF2-40B4-BE49-F238E27FC236}">
                <a16:creationId xmlns:a16="http://schemas.microsoft.com/office/drawing/2014/main" id="{68FD30F4-1FAC-4261-AA03-51C7BB570F4D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3" name="Freeform 17">
            <a:extLst>
              <a:ext uri="{FF2B5EF4-FFF2-40B4-BE49-F238E27FC236}">
                <a16:creationId xmlns:a16="http://schemas.microsoft.com/office/drawing/2014/main" id="{21E223B3-5E5E-48CE-A3B0-EF35862FAE2C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4" name="Line 18">
            <a:extLst>
              <a:ext uri="{FF2B5EF4-FFF2-40B4-BE49-F238E27FC236}">
                <a16:creationId xmlns:a16="http://schemas.microsoft.com/office/drawing/2014/main" id="{9F619847-0588-4A11-B275-462AEEEF59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5" name="Line 19">
            <a:extLst>
              <a:ext uri="{FF2B5EF4-FFF2-40B4-BE49-F238E27FC236}">
                <a16:creationId xmlns:a16="http://schemas.microsoft.com/office/drawing/2014/main" id="{FCF566FE-B25B-4B4D-A1FA-54A61C4D0B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6" name="Line 20">
            <a:extLst>
              <a:ext uri="{FF2B5EF4-FFF2-40B4-BE49-F238E27FC236}">
                <a16:creationId xmlns:a16="http://schemas.microsoft.com/office/drawing/2014/main" id="{615FCC26-D147-4043-9649-0810C21C4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7" name="Line 21">
            <a:extLst>
              <a:ext uri="{FF2B5EF4-FFF2-40B4-BE49-F238E27FC236}">
                <a16:creationId xmlns:a16="http://schemas.microsoft.com/office/drawing/2014/main" id="{D23F827D-7F0E-488A-9754-29100835C0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8" name="Line 22">
            <a:extLst>
              <a:ext uri="{FF2B5EF4-FFF2-40B4-BE49-F238E27FC236}">
                <a16:creationId xmlns:a16="http://schemas.microsoft.com/office/drawing/2014/main" id="{CFFD252C-FB93-4582-A0D1-68A0EB8E12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79" name="Freeform 23">
            <a:extLst>
              <a:ext uri="{FF2B5EF4-FFF2-40B4-BE49-F238E27FC236}">
                <a16:creationId xmlns:a16="http://schemas.microsoft.com/office/drawing/2014/main" id="{666D0B0C-8569-4F7E-8718-4E81B0CB5867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0" name="Line 24">
            <a:extLst>
              <a:ext uri="{FF2B5EF4-FFF2-40B4-BE49-F238E27FC236}">
                <a16:creationId xmlns:a16="http://schemas.microsoft.com/office/drawing/2014/main" id="{CF6667F9-4A08-493F-953C-9BE187C63F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1" name="Line 25">
            <a:extLst>
              <a:ext uri="{FF2B5EF4-FFF2-40B4-BE49-F238E27FC236}">
                <a16:creationId xmlns:a16="http://schemas.microsoft.com/office/drawing/2014/main" id="{92B0B20C-63C2-4426-BCE6-2A8006645F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2" name="Line 26">
            <a:extLst>
              <a:ext uri="{FF2B5EF4-FFF2-40B4-BE49-F238E27FC236}">
                <a16:creationId xmlns:a16="http://schemas.microsoft.com/office/drawing/2014/main" id="{A140D7F9-6715-4C57-9E3C-133C9A2881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3" name="Line 27">
            <a:extLst>
              <a:ext uri="{FF2B5EF4-FFF2-40B4-BE49-F238E27FC236}">
                <a16:creationId xmlns:a16="http://schemas.microsoft.com/office/drawing/2014/main" id="{21ABEDC0-DD39-4255-B57B-10BB4C5D69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4" name="Freeform 28">
            <a:extLst>
              <a:ext uri="{FF2B5EF4-FFF2-40B4-BE49-F238E27FC236}">
                <a16:creationId xmlns:a16="http://schemas.microsoft.com/office/drawing/2014/main" id="{DDBF4E5D-6735-4E49-ABCD-039127C61676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5" name="Line 29">
            <a:extLst>
              <a:ext uri="{FF2B5EF4-FFF2-40B4-BE49-F238E27FC236}">
                <a16:creationId xmlns:a16="http://schemas.microsoft.com/office/drawing/2014/main" id="{92D122A6-40FF-4B5B-B173-C1A596F2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6" name="Freeform 30">
            <a:extLst>
              <a:ext uri="{FF2B5EF4-FFF2-40B4-BE49-F238E27FC236}">
                <a16:creationId xmlns:a16="http://schemas.microsoft.com/office/drawing/2014/main" id="{39ED823B-8F83-437A-AF33-651E18D495D4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7" name="Line 31">
            <a:extLst>
              <a:ext uri="{FF2B5EF4-FFF2-40B4-BE49-F238E27FC236}">
                <a16:creationId xmlns:a16="http://schemas.microsoft.com/office/drawing/2014/main" id="{D680B792-F2C8-4961-93E4-42FEFCC2C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8" name="Line 32">
            <a:extLst>
              <a:ext uri="{FF2B5EF4-FFF2-40B4-BE49-F238E27FC236}">
                <a16:creationId xmlns:a16="http://schemas.microsoft.com/office/drawing/2014/main" id="{907A58B3-340A-4DD4-A812-276BACD98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89" name="Freeform 33">
            <a:extLst>
              <a:ext uri="{FF2B5EF4-FFF2-40B4-BE49-F238E27FC236}">
                <a16:creationId xmlns:a16="http://schemas.microsoft.com/office/drawing/2014/main" id="{103A8B4E-FD28-4990-9D66-8ABF9EA79399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0" name="Line 34">
            <a:extLst>
              <a:ext uri="{FF2B5EF4-FFF2-40B4-BE49-F238E27FC236}">
                <a16:creationId xmlns:a16="http://schemas.microsoft.com/office/drawing/2014/main" id="{DBFA233C-F869-46C4-861B-68A6844BC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1" name="Freeform 35">
            <a:extLst>
              <a:ext uri="{FF2B5EF4-FFF2-40B4-BE49-F238E27FC236}">
                <a16:creationId xmlns:a16="http://schemas.microsoft.com/office/drawing/2014/main" id="{3197BC69-41AE-4299-A3DC-7EB3BC91BA78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2" name="Line 36">
            <a:extLst>
              <a:ext uri="{FF2B5EF4-FFF2-40B4-BE49-F238E27FC236}">
                <a16:creationId xmlns:a16="http://schemas.microsoft.com/office/drawing/2014/main" id="{2424AB36-5534-4C41-933E-CA02B06C2C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3" name="Line 37">
            <a:extLst>
              <a:ext uri="{FF2B5EF4-FFF2-40B4-BE49-F238E27FC236}">
                <a16:creationId xmlns:a16="http://schemas.microsoft.com/office/drawing/2014/main" id="{53182BA0-8747-4473-BC70-F14949C508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4" name="Line 38">
            <a:extLst>
              <a:ext uri="{FF2B5EF4-FFF2-40B4-BE49-F238E27FC236}">
                <a16:creationId xmlns:a16="http://schemas.microsoft.com/office/drawing/2014/main" id="{A12DFBAA-DA22-4263-98E6-6B42E506F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5" name="Line 39">
            <a:extLst>
              <a:ext uri="{FF2B5EF4-FFF2-40B4-BE49-F238E27FC236}">
                <a16:creationId xmlns:a16="http://schemas.microsoft.com/office/drawing/2014/main" id="{9D186C9B-43F7-4BE7-9995-28DF77D9B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6" name="Line 40">
            <a:extLst>
              <a:ext uri="{FF2B5EF4-FFF2-40B4-BE49-F238E27FC236}">
                <a16:creationId xmlns:a16="http://schemas.microsoft.com/office/drawing/2014/main" id="{1EEA744B-336A-4BC0-81C1-4EF81D373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7" name="Freeform 41">
            <a:extLst>
              <a:ext uri="{FF2B5EF4-FFF2-40B4-BE49-F238E27FC236}">
                <a16:creationId xmlns:a16="http://schemas.microsoft.com/office/drawing/2014/main" id="{86F5D39D-0582-4982-9A8B-0B699C095327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8" name="Line 42">
            <a:extLst>
              <a:ext uri="{FF2B5EF4-FFF2-40B4-BE49-F238E27FC236}">
                <a16:creationId xmlns:a16="http://schemas.microsoft.com/office/drawing/2014/main" id="{F05103B6-196D-4808-B40C-3D91BD016C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99" name="Freeform 43">
            <a:extLst>
              <a:ext uri="{FF2B5EF4-FFF2-40B4-BE49-F238E27FC236}">
                <a16:creationId xmlns:a16="http://schemas.microsoft.com/office/drawing/2014/main" id="{FDD7CEE1-DBE8-4DB5-A667-6AFE7769A0B1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0" name="Line 44">
            <a:extLst>
              <a:ext uri="{FF2B5EF4-FFF2-40B4-BE49-F238E27FC236}">
                <a16:creationId xmlns:a16="http://schemas.microsoft.com/office/drawing/2014/main" id="{25170C2A-1CAD-4084-88FA-69100FD4D8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1" name="Line 45">
            <a:extLst>
              <a:ext uri="{FF2B5EF4-FFF2-40B4-BE49-F238E27FC236}">
                <a16:creationId xmlns:a16="http://schemas.microsoft.com/office/drawing/2014/main" id="{E9B88176-88CB-4A64-96C6-F257EAB8F6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2" name="Line 46">
            <a:extLst>
              <a:ext uri="{FF2B5EF4-FFF2-40B4-BE49-F238E27FC236}">
                <a16:creationId xmlns:a16="http://schemas.microsoft.com/office/drawing/2014/main" id="{009A6FBC-CA9F-4585-BE9F-1CA64109EE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3" name="Line 47">
            <a:extLst>
              <a:ext uri="{FF2B5EF4-FFF2-40B4-BE49-F238E27FC236}">
                <a16:creationId xmlns:a16="http://schemas.microsoft.com/office/drawing/2014/main" id="{A3A7DDE6-3025-40E4-AB52-859723DBDA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4" name="Line 48">
            <a:extLst>
              <a:ext uri="{FF2B5EF4-FFF2-40B4-BE49-F238E27FC236}">
                <a16:creationId xmlns:a16="http://schemas.microsoft.com/office/drawing/2014/main" id="{3DBA9884-FDEB-430C-AF19-CEDD9D86D0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5" name="Line 49">
            <a:extLst>
              <a:ext uri="{FF2B5EF4-FFF2-40B4-BE49-F238E27FC236}">
                <a16:creationId xmlns:a16="http://schemas.microsoft.com/office/drawing/2014/main" id="{1E7B505A-C034-407F-8247-98668652F6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6" name="Line 50">
            <a:extLst>
              <a:ext uri="{FF2B5EF4-FFF2-40B4-BE49-F238E27FC236}">
                <a16:creationId xmlns:a16="http://schemas.microsoft.com/office/drawing/2014/main" id="{95405308-9DEF-4F69-96B2-CCACFD186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7" name="Line 51">
            <a:extLst>
              <a:ext uri="{FF2B5EF4-FFF2-40B4-BE49-F238E27FC236}">
                <a16:creationId xmlns:a16="http://schemas.microsoft.com/office/drawing/2014/main" id="{F2757C2E-665B-4E34-9E3B-AFF4B68643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8" name="Freeform 52">
            <a:extLst>
              <a:ext uri="{FF2B5EF4-FFF2-40B4-BE49-F238E27FC236}">
                <a16:creationId xmlns:a16="http://schemas.microsoft.com/office/drawing/2014/main" id="{DB892B7C-FB91-4DA1-AD08-4AB2FC88AB70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09" name="Freeform 53">
            <a:extLst>
              <a:ext uri="{FF2B5EF4-FFF2-40B4-BE49-F238E27FC236}">
                <a16:creationId xmlns:a16="http://schemas.microsoft.com/office/drawing/2014/main" id="{DC3F71A1-ED7B-477D-93B2-2136A88F50A9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0" name="Line 54">
            <a:extLst>
              <a:ext uri="{FF2B5EF4-FFF2-40B4-BE49-F238E27FC236}">
                <a16:creationId xmlns:a16="http://schemas.microsoft.com/office/drawing/2014/main" id="{FA64AF54-84AB-4C2B-9FC5-E2B2634A02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1" name="Freeform 55">
            <a:extLst>
              <a:ext uri="{FF2B5EF4-FFF2-40B4-BE49-F238E27FC236}">
                <a16:creationId xmlns:a16="http://schemas.microsoft.com/office/drawing/2014/main" id="{7839A11E-2F7E-427D-B1B0-718A748A319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2" name="Freeform 56">
            <a:extLst>
              <a:ext uri="{FF2B5EF4-FFF2-40B4-BE49-F238E27FC236}">
                <a16:creationId xmlns:a16="http://schemas.microsoft.com/office/drawing/2014/main" id="{B9E19B72-518C-43F6-B496-23A258F7F1ED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3" name="Line 57">
            <a:extLst>
              <a:ext uri="{FF2B5EF4-FFF2-40B4-BE49-F238E27FC236}">
                <a16:creationId xmlns:a16="http://schemas.microsoft.com/office/drawing/2014/main" id="{2B4BF590-9D1C-4643-A8EE-11742B1A3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4" name="Freeform 58">
            <a:extLst>
              <a:ext uri="{FF2B5EF4-FFF2-40B4-BE49-F238E27FC236}">
                <a16:creationId xmlns:a16="http://schemas.microsoft.com/office/drawing/2014/main" id="{5D162BF8-513C-4BF4-B31F-8C6C4EBF7871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5" name="Line 59">
            <a:extLst>
              <a:ext uri="{FF2B5EF4-FFF2-40B4-BE49-F238E27FC236}">
                <a16:creationId xmlns:a16="http://schemas.microsoft.com/office/drawing/2014/main" id="{6BBA522F-AC37-4E2E-862F-487B8A45CA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6" name="Freeform 60">
            <a:extLst>
              <a:ext uri="{FF2B5EF4-FFF2-40B4-BE49-F238E27FC236}">
                <a16:creationId xmlns:a16="http://schemas.microsoft.com/office/drawing/2014/main" id="{B8E3BCCD-8C29-4F9F-B83B-05BB3471EB72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7" name="Oval 61">
            <a:extLst>
              <a:ext uri="{FF2B5EF4-FFF2-40B4-BE49-F238E27FC236}">
                <a16:creationId xmlns:a16="http://schemas.microsoft.com/office/drawing/2014/main" id="{41EC3AC3-E49D-41BE-BCE8-295CC250D4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18" name="Line 62">
            <a:extLst>
              <a:ext uri="{FF2B5EF4-FFF2-40B4-BE49-F238E27FC236}">
                <a16:creationId xmlns:a16="http://schemas.microsoft.com/office/drawing/2014/main" id="{A4E0C03D-8192-4103-B68F-4A510CDDF1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19" name="Line 63">
            <a:extLst>
              <a:ext uri="{FF2B5EF4-FFF2-40B4-BE49-F238E27FC236}">
                <a16:creationId xmlns:a16="http://schemas.microsoft.com/office/drawing/2014/main" id="{A5459930-8550-4B9C-9FB7-A8D2D94CB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0" name="Freeform 64">
            <a:extLst>
              <a:ext uri="{FF2B5EF4-FFF2-40B4-BE49-F238E27FC236}">
                <a16:creationId xmlns:a16="http://schemas.microsoft.com/office/drawing/2014/main" id="{507C0B73-2177-4713-8B90-F3A497FDA249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1" name="Line 65">
            <a:extLst>
              <a:ext uri="{FF2B5EF4-FFF2-40B4-BE49-F238E27FC236}">
                <a16:creationId xmlns:a16="http://schemas.microsoft.com/office/drawing/2014/main" id="{52F4EEAC-5171-4CB6-84CA-E5AF535E4D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2" name="Text Box 66">
            <a:extLst>
              <a:ext uri="{FF2B5EF4-FFF2-40B4-BE49-F238E27FC236}">
                <a16:creationId xmlns:a16="http://schemas.microsoft.com/office/drawing/2014/main" id="{7D8710A0-E778-4A33-B0F9-876198D4C2C0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20323" name="Line 67">
            <a:extLst>
              <a:ext uri="{FF2B5EF4-FFF2-40B4-BE49-F238E27FC236}">
                <a16:creationId xmlns:a16="http://schemas.microsoft.com/office/drawing/2014/main" id="{B80575B9-E3CA-470C-BF85-6AD97538A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4" name="Line 68">
            <a:extLst>
              <a:ext uri="{FF2B5EF4-FFF2-40B4-BE49-F238E27FC236}">
                <a16:creationId xmlns:a16="http://schemas.microsoft.com/office/drawing/2014/main" id="{5F5A4F3D-2FE8-4BCC-936F-1E919112A2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5" name="Line 69">
            <a:extLst>
              <a:ext uri="{FF2B5EF4-FFF2-40B4-BE49-F238E27FC236}">
                <a16:creationId xmlns:a16="http://schemas.microsoft.com/office/drawing/2014/main" id="{F41F5CB5-6EB8-43AF-8E82-244A7D3E0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6" name="Freeform 70">
            <a:extLst>
              <a:ext uri="{FF2B5EF4-FFF2-40B4-BE49-F238E27FC236}">
                <a16:creationId xmlns:a16="http://schemas.microsoft.com/office/drawing/2014/main" id="{920BAE28-138B-4A2D-ABD5-F15B31BA746E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7" name="Line 71">
            <a:extLst>
              <a:ext uri="{FF2B5EF4-FFF2-40B4-BE49-F238E27FC236}">
                <a16:creationId xmlns:a16="http://schemas.microsoft.com/office/drawing/2014/main" id="{5BB586AD-C441-4041-A527-3884CA526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8" name="Freeform 72">
            <a:extLst>
              <a:ext uri="{FF2B5EF4-FFF2-40B4-BE49-F238E27FC236}">
                <a16:creationId xmlns:a16="http://schemas.microsoft.com/office/drawing/2014/main" id="{1E06CD76-8078-4EED-982C-FDF003D37C5D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29" name="Freeform 73">
            <a:extLst>
              <a:ext uri="{FF2B5EF4-FFF2-40B4-BE49-F238E27FC236}">
                <a16:creationId xmlns:a16="http://schemas.microsoft.com/office/drawing/2014/main" id="{05E07C08-0364-46DC-B187-78488F1C22A0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0" name="Freeform 74">
            <a:extLst>
              <a:ext uri="{FF2B5EF4-FFF2-40B4-BE49-F238E27FC236}">
                <a16:creationId xmlns:a16="http://schemas.microsoft.com/office/drawing/2014/main" id="{709C0962-B748-4805-8347-A9D938047C26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1" name="Freeform 75">
            <a:extLst>
              <a:ext uri="{FF2B5EF4-FFF2-40B4-BE49-F238E27FC236}">
                <a16:creationId xmlns:a16="http://schemas.microsoft.com/office/drawing/2014/main" id="{AAF0AB4D-D41D-4CB5-9835-436F8788ADDB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2" name="Freeform 76">
            <a:extLst>
              <a:ext uri="{FF2B5EF4-FFF2-40B4-BE49-F238E27FC236}">
                <a16:creationId xmlns:a16="http://schemas.microsoft.com/office/drawing/2014/main" id="{0D0F3DF8-DF51-45C7-B464-8A070C45272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3" name="Oval 77">
            <a:extLst>
              <a:ext uri="{FF2B5EF4-FFF2-40B4-BE49-F238E27FC236}">
                <a16:creationId xmlns:a16="http://schemas.microsoft.com/office/drawing/2014/main" id="{D975073A-5973-4BA9-A513-0662EBF89A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34" name="Line 78">
            <a:extLst>
              <a:ext uri="{FF2B5EF4-FFF2-40B4-BE49-F238E27FC236}">
                <a16:creationId xmlns:a16="http://schemas.microsoft.com/office/drawing/2014/main" id="{F1A3D624-B314-434D-8FCA-6775DEE8A9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5" name="Line 79">
            <a:extLst>
              <a:ext uri="{FF2B5EF4-FFF2-40B4-BE49-F238E27FC236}">
                <a16:creationId xmlns:a16="http://schemas.microsoft.com/office/drawing/2014/main" id="{35E7DD75-7829-447F-B702-F2337212B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6" name="Freeform 80">
            <a:extLst>
              <a:ext uri="{FF2B5EF4-FFF2-40B4-BE49-F238E27FC236}">
                <a16:creationId xmlns:a16="http://schemas.microsoft.com/office/drawing/2014/main" id="{4F5CE57D-3717-47E5-8B44-93DB337A8F64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7" name="Oval 81">
            <a:extLst>
              <a:ext uri="{FF2B5EF4-FFF2-40B4-BE49-F238E27FC236}">
                <a16:creationId xmlns:a16="http://schemas.microsoft.com/office/drawing/2014/main" id="{A2A8F9A0-41C3-4402-BAC9-6615986651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38" name="Line 82">
            <a:extLst>
              <a:ext uri="{FF2B5EF4-FFF2-40B4-BE49-F238E27FC236}">
                <a16:creationId xmlns:a16="http://schemas.microsoft.com/office/drawing/2014/main" id="{D244E2C0-B8CB-42B6-835F-6FACE14366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39" name="Oval 83">
            <a:extLst>
              <a:ext uri="{FF2B5EF4-FFF2-40B4-BE49-F238E27FC236}">
                <a16:creationId xmlns:a16="http://schemas.microsoft.com/office/drawing/2014/main" id="{E69C6431-D24B-49FA-BF8B-B21023714E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40" name="Freeform 84">
            <a:extLst>
              <a:ext uri="{FF2B5EF4-FFF2-40B4-BE49-F238E27FC236}">
                <a16:creationId xmlns:a16="http://schemas.microsoft.com/office/drawing/2014/main" id="{EAF99A61-72B1-4FF1-8E31-D9799F65E00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1" name="Freeform 85">
            <a:extLst>
              <a:ext uri="{FF2B5EF4-FFF2-40B4-BE49-F238E27FC236}">
                <a16:creationId xmlns:a16="http://schemas.microsoft.com/office/drawing/2014/main" id="{39A41465-478C-4ABB-8832-9AAEFFB8B997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2" name="Oval 86">
            <a:extLst>
              <a:ext uri="{FF2B5EF4-FFF2-40B4-BE49-F238E27FC236}">
                <a16:creationId xmlns:a16="http://schemas.microsoft.com/office/drawing/2014/main" id="{23E6E8C5-2E23-495F-85B5-FB71CBC2EA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43" name="Line 87">
            <a:extLst>
              <a:ext uri="{FF2B5EF4-FFF2-40B4-BE49-F238E27FC236}">
                <a16:creationId xmlns:a16="http://schemas.microsoft.com/office/drawing/2014/main" id="{05D5AB1E-319E-402E-AAAB-BAD55A49DE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4" name="Oval 88">
            <a:extLst>
              <a:ext uri="{FF2B5EF4-FFF2-40B4-BE49-F238E27FC236}">
                <a16:creationId xmlns:a16="http://schemas.microsoft.com/office/drawing/2014/main" id="{F4ECAF5A-591B-49F8-955E-9933E5D915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45" name="Freeform 89">
            <a:extLst>
              <a:ext uri="{FF2B5EF4-FFF2-40B4-BE49-F238E27FC236}">
                <a16:creationId xmlns:a16="http://schemas.microsoft.com/office/drawing/2014/main" id="{9D6C9111-32F0-4D2F-B69A-7C6A9A53D94B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6" name="Freeform 90">
            <a:extLst>
              <a:ext uri="{FF2B5EF4-FFF2-40B4-BE49-F238E27FC236}">
                <a16:creationId xmlns:a16="http://schemas.microsoft.com/office/drawing/2014/main" id="{A24C6E55-23C0-4490-912C-01A149C626C8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7" name="Line 91">
            <a:extLst>
              <a:ext uri="{FF2B5EF4-FFF2-40B4-BE49-F238E27FC236}">
                <a16:creationId xmlns:a16="http://schemas.microsoft.com/office/drawing/2014/main" id="{CBD770EE-F3E2-4176-BEBB-563905D1D6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48" name="Oval 92">
            <a:extLst>
              <a:ext uri="{FF2B5EF4-FFF2-40B4-BE49-F238E27FC236}">
                <a16:creationId xmlns:a16="http://schemas.microsoft.com/office/drawing/2014/main" id="{3164723E-7BBD-4F92-905C-C922C74A36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49" name="Freeform 93">
            <a:extLst>
              <a:ext uri="{FF2B5EF4-FFF2-40B4-BE49-F238E27FC236}">
                <a16:creationId xmlns:a16="http://schemas.microsoft.com/office/drawing/2014/main" id="{31A7A07A-5A92-48F3-82AD-BA0549925570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0" name="Freeform 94">
            <a:extLst>
              <a:ext uri="{FF2B5EF4-FFF2-40B4-BE49-F238E27FC236}">
                <a16:creationId xmlns:a16="http://schemas.microsoft.com/office/drawing/2014/main" id="{274ABCF3-7792-4C12-A6FD-BF269D8BB48E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1" name="Freeform 95">
            <a:extLst>
              <a:ext uri="{FF2B5EF4-FFF2-40B4-BE49-F238E27FC236}">
                <a16:creationId xmlns:a16="http://schemas.microsoft.com/office/drawing/2014/main" id="{3EFC3A8C-461C-4F1F-B31B-2BF158DFB26F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2" name="Line 96">
            <a:extLst>
              <a:ext uri="{FF2B5EF4-FFF2-40B4-BE49-F238E27FC236}">
                <a16:creationId xmlns:a16="http://schemas.microsoft.com/office/drawing/2014/main" id="{6E738C36-3C42-43C8-B462-C6AB158FC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3" name="Freeform 97">
            <a:extLst>
              <a:ext uri="{FF2B5EF4-FFF2-40B4-BE49-F238E27FC236}">
                <a16:creationId xmlns:a16="http://schemas.microsoft.com/office/drawing/2014/main" id="{67D8A55E-9231-426D-A9AD-5F018A831197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4" name="Freeform 98">
            <a:extLst>
              <a:ext uri="{FF2B5EF4-FFF2-40B4-BE49-F238E27FC236}">
                <a16:creationId xmlns:a16="http://schemas.microsoft.com/office/drawing/2014/main" id="{7F7664D1-6E33-4708-9B61-ACA1FFBEC51F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5" name="Freeform 99">
            <a:extLst>
              <a:ext uri="{FF2B5EF4-FFF2-40B4-BE49-F238E27FC236}">
                <a16:creationId xmlns:a16="http://schemas.microsoft.com/office/drawing/2014/main" id="{90D215C6-77F7-4058-A3A3-3C7825ABD73B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6" name="Oval 100">
            <a:extLst>
              <a:ext uri="{FF2B5EF4-FFF2-40B4-BE49-F238E27FC236}">
                <a16:creationId xmlns:a16="http://schemas.microsoft.com/office/drawing/2014/main" id="{93BCB932-0CDA-499D-9FA7-49E30B539AE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57" name="Oval 101">
            <a:extLst>
              <a:ext uri="{FF2B5EF4-FFF2-40B4-BE49-F238E27FC236}">
                <a16:creationId xmlns:a16="http://schemas.microsoft.com/office/drawing/2014/main" id="{6E81E8A3-F9CD-4266-8302-BF2E949CD3F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58" name="Line 102">
            <a:extLst>
              <a:ext uri="{FF2B5EF4-FFF2-40B4-BE49-F238E27FC236}">
                <a16:creationId xmlns:a16="http://schemas.microsoft.com/office/drawing/2014/main" id="{57F31097-0EB2-43D3-86EE-669009761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59" name="Line 103">
            <a:extLst>
              <a:ext uri="{FF2B5EF4-FFF2-40B4-BE49-F238E27FC236}">
                <a16:creationId xmlns:a16="http://schemas.microsoft.com/office/drawing/2014/main" id="{B56BD90E-3293-453C-87D3-673FB21FC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0" name="Line 104">
            <a:extLst>
              <a:ext uri="{FF2B5EF4-FFF2-40B4-BE49-F238E27FC236}">
                <a16:creationId xmlns:a16="http://schemas.microsoft.com/office/drawing/2014/main" id="{CFE7999E-4D7A-439F-96F4-5F9731CDA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1" name="Line 105">
            <a:extLst>
              <a:ext uri="{FF2B5EF4-FFF2-40B4-BE49-F238E27FC236}">
                <a16:creationId xmlns:a16="http://schemas.microsoft.com/office/drawing/2014/main" id="{D743F70F-79FF-4CF7-B4B0-E1A7611320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2" name="Line 106">
            <a:extLst>
              <a:ext uri="{FF2B5EF4-FFF2-40B4-BE49-F238E27FC236}">
                <a16:creationId xmlns:a16="http://schemas.microsoft.com/office/drawing/2014/main" id="{94A2AD94-078D-4558-B44A-0B05E6C9E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3" name="Line 107">
            <a:extLst>
              <a:ext uri="{FF2B5EF4-FFF2-40B4-BE49-F238E27FC236}">
                <a16:creationId xmlns:a16="http://schemas.microsoft.com/office/drawing/2014/main" id="{A84623B9-DA6D-4222-B0DB-1882005ADD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4" name="Line 108">
            <a:extLst>
              <a:ext uri="{FF2B5EF4-FFF2-40B4-BE49-F238E27FC236}">
                <a16:creationId xmlns:a16="http://schemas.microsoft.com/office/drawing/2014/main" id="{C21B1B48-4C0D-4EC2-BAAD-156510F907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5" name="Line 109">
            <a:extLst>
              <a:ext uri="{FF2B5EF4-FFF2-40B4-BE49-F238E27FC236}">
                <a16:creationId xmlns:a16="http://schemas.microsoft.com/office/drawing/2014/main" id="{808149D9-69E5-4FFF-963B-0CAEF1C316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6" name="Line 110">
            <a:extLst>
              <a:ext uri="{FF2B5EF4-FFF2-40B4-BE49-F238E27FC236}">
                <a16:creationId xmlns:a16="http://schemas.microsoft.com/office/drawing/2014/main" id="{3596DD01-0560-4BE3-870E-8FC4113F20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7" name="Line 111">
            <a:extLst>
              <a:ext uri="{FF2B5EF4-FFF2-40B4-BE49-F238E27FC236}">
                <a16:creationId xmlns:a16="http://schemas.microsoft.com/office/drawing/2014/main" id="{B6F7E68B-B849-43D7-BE82-F82BFD7D2F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68" name="Oval 112">
            <a:extLst>
              <a:ext uri="{FF2B5EF4-FFF2-40B4-BE49-F238E27FC236}">
                <a16:creationId xmlns:a16="http://schemas.microsoft.com/office/drawing/2014/main" id="{5BA4487B-4C92-4C53-9B1D-46F51C7500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69" name="Oval 113">
            <a:extLst>
              <a:ext uri="{FF2B5EF4-FFF2-40B4-BE49-F238E27FC236}">
                <a16:creationId xmlns:a16="http://schemas.microsoft.com/office/drawing/2014/main" id="{BD6F0900-25CE-4EFE-B223-8E8CF1CC37F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70" name="Line 114">
            <a:extLst>
              <a:ext uri="{FF2B5EF4-FFF2-40B4-BE49-F238E27FC236}">
                <a16:creationId xmlns:a16="http://schemas.microsoft.com/office/drawing/2014/main" id="{F0E7CBA7-B37C-4EA8-AACC-37ED3B87F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1" name="Line 115">
            <a:extLst>
              <a:ext uri="{FF2B5EF4-FFF2-40B4-BE49-F238E27FC236}">
                <a16:creationId xmlns:a16="http://schemas.microsoft.com/office/drawing/2014/main" id="{D8946700-8AC3-45E7-AF4B-149DE9B71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2" name="Line 116">
            <a:extLst>
              <a:ext uri="{FF2B5EF4-FFF2-40B4-BE49-F238E27FC236}">
                <a16:creationId xmlns:a16="http://schemas.microsoft.com/office/drawing/2014/main" id="{23D98F49-AAF5-426E-A6C6-7C2F6A84F4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3" name="Line 117">
            <a:extLst>
              <a:ext uri="{FF2B5EF4-FFF2-40B4-BE49-F238E27FC236}">
                <a16:creationId xmlns:a16="http://schemas.microsoft.com/office/drawing/2014/main" id="{378AD795-7658-45C2-A30E-3ECC477789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4" name="Line 118">
            <a:extLst>
              <a:ext uri="{FF2B5EF4-FFF2-40B4-BE49-F238E27FC236}">
                <a16:creationId xmlns:a16="http://schemas.microsoft.com/office/drawing/2014/main" id="{26C51015-BFDC-4E04-8A06-A2173B374E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5" name="Line 119">
            <a:extLst>
              <a:ext uri="{FF2B5EF4-FFF2-40B4-BE49-F238E27FC236}">
                <a16:creationId xmlns:a16="http://schemas.microsoft.com/office/drawing/2014/main" id="{3B6B8726-B675-45F1-841A-B47A4EDE57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6" name="Line 120">
            <a:extLst>
              <a:ext uri="{FF2B5EF4-FFF2-40B4-BE49-F238E27FC236}">
                <a16:creationId xmlns:a16="http://schemas.microsoft.com/office/drawing/2014/main" id="{9C99A08B-FF5C-48F5-9B79-8598A49A0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7" name="Line 121">
            <a:extLst>
              <a:ext uri="{FF2B5EF4-FFF2-40B4-BE49-F238E27FC236}">
                <a16:creationId xmlns:a16="http://schemas.microsoft.com/office/drawing/2014/main" id="{868E08DE-7FC3-46FA-817F-83C800DCB3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8" name="Line 122">
            <a:extLst>
              <a:ext uri="{FF2B5EF4-FFF2-40B4-BE49-F238E27FC236}">
                <a16:creationId xmlns:a16="http://schemas.microsoft.com/office/drawing/2014/main" id="{1A4211D5-BA76-4ECD-A86E-EA6FF9522F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79" name="Line 123">
            <a:extLst>
              <a:ext uri="{FF2B5EF4-FFF2-40B4-BE49-F238E27FC236}">
                <a16:creationId xmlns:a16="http://schemas.microsoft.com/office/drawing/2014/main" id="{98A98EB4-07BE-429D-9D89-958300EF35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0" name="Line 124">
            <a:extLst>
              <a:ext uri="{FF2B5EF4-FFF2-40B4-BE49-F238E27FC236}">
                <a16:creationId xmlns:a16="http://schemas.microsoft.com/office/drawing/2014/main" id="{B2C19AEC-C650-452B-A6C8-1E42334DC7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1" name="Line 125">
            <a:extLst>
              <a:ext uri="{FF2B5EF4-FFF2-40B4-BE49-F238E27FC236}">
                <a16:creationId xmlns:a16="http://schemas.microsoft.com/office/drawing/2014/main" id="{386EB8A4-BA52-4C3F-B17E-1F2F30BCF0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2" name="Line 126">
            <a:extLst>
              <a:ext uri="{FF2B5EF4-FFF2-40B4-BE49-F238E27FC236}">
                <a16:creationId xmlns:a16="http://schemas.microsoft.com/office/drawing/2014/main" id="{B9DFBCC6-A0D8-44DC-B38E-E2D6AE7655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3" name="Line 127">
            <a:extLst>
              <a:ext uri="{FF2B5EF4-FFF2-40B4-BE49-F238E27FC236}">
                <a16:creationId xmlns:a16="http://schemas.microsoft.com/office/drawing/2014/main" id="{95849001-34AA-43B0-94FE-BC172BB4E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4" name="Line 128">
            <a:extLst>
              <a:ext uri="{FF2B5EF4-FFF2-40B4-BE49-F238E27FC236}">
                <a16:creationId xmlns:a16="http://schemas.microsoft.com/office/drawing/2014/main" id="{1360440A-7FB6-4EB5-9010-65B2879FC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5" name="Line 129">
            <a:extLst>
              <a:ext uri="{FF2B5EF4-FFF2-40B4-BE49-F238E27FC236}">
                <a16:creationId xmlns:a16="http://schemas.microsoft.com/office/drawing/2014/main" id="{C1828B5E-4CC4-40CA-A8FB-7FAEC3838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6" name="Line 130">
            <a:extLst>
              <a:ext uri="{FF2B5EF4-FFF2-40B4-BE49-F238E27FC236}">
                <a16:creationId xmlns:a16="http://schemas.microsoft.com/office/drawing/2014/main" id="{10844847-A96D-4DCE-BB15-615B7E32C2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7" name="Freeform 131">
            <a:extLst>
              <a:ext uri="{FF2B5EF4-FFF2-40B4-BE49-F238E27FC236}">
                <a16:creationId xmlns:a16="http://schemas.microsoft.com/office/drawing/2014/main" id="{5ECC00D8-9AC8-4A7F-9686-4886ADD587DC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8" name="Freeform 132">
            <a:extLst>
              <a:ext uri="{FF2B5EF4-FFF2-40B4-BE49-F238E27FC236}">
                <a16:creationId xmlns:a16="http://schemas.microsoft.com/office/drawing/2014/main" id="{996E65C2-13BC-4083-86A1-FCB317508887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89" name="Freeform 133">
            <a:extLst>
              <a:ext uri="{FF2B5EF4-FFF2-40B4-BE49-F238E27FC236}">
                <a16:creationId xmlns:a16="http://schemas.microsoft.com/office/drawing/2014/main" id="{35F764A1-7D2E-430D-8999-046148026C3B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0" name="Freeform 134">
            <a:extLst>
              <a:ext uri="{FF2B5EF4-FFF2-40B4-BE49-F238E27FC236}">
                <a16:creationId xmlns:a16="http://schemas.microsoft.com/office/drawing/2014/main" id="{85FA86FA-7BD2-4A53-A950-CD6812FAF429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1" name="Oval 135">
            <a:extLst>
              <a:ext uri="{FF2B5EF4-FFF2-40B4-BE49-F238E27FC236}">
                <a16:creationId xmlns:a16="http://schemas.microsoft.com/office/drawing/2014/main" id="{EA1D8747-81DA-425A-884C-BB0C4C8E81F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92" name="Oval 136">
            <a:extLst>
              <a:ext uri="{FF2B5EF4-FFF2-40B4-BE49-F238E27FC236}">
                <a16:creationId xmlns:a16="http://schemas.microsoft.com/office/drawing/2014/main" id="{589F72F6-A1EA-428B-8C60-2662F02DB5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93" name="Oval 137">
            <a:extLst>
              <a:ext uri="{FF2B5EF4-FFF2-40B4-BE49-F238E27FC236}">
                <a16:creationId xmlns:a16="http://schemas.microsoft.com/office/drawing/2014/main" id="{2C384751-9768-4328-BCDD-1BCA03AA877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94" name="Oval 138">
            <a:extLst>
              <a:ext uri="{FF2B5EF4-FFF2-40B4-BE49-F238E27FC236}">
                <a16:creationId xmlns:a16="http://schemas.microsoft.com/office/drawing/2014/main" id="{63A13BAB-A96B-4569-9A87-DEEF1175DB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395" name="Freeform 139">
            <a:extLst>
              <a:ext uri="{FF2B5EF4-FFF2-40B4-BE49-F238E27FC236}">
                <a16:creationId xmlns:a16="http://schemas.microsoft.com/office/drawing/2014/main" id="{B7042F0B-96AB-4173-A1C5-53ACEF40BAB5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6" name="Freeform 140">
            <a:extLst>
              <a:ext uri="{FF2B5EF4-FFF2-40B4-BE49-F238E27FC236}">
                <a16:creationId xmlns:a16="http://schemas.microsoft.com/office/drawing/2014/main" id="{A5A712FB-035D-47C9-B427-AFEA011F626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7" name="Freeform 141">
            <a:extLst>
              <a:ext uri="{FF2B5EF4-FFF2-40B4-BE49-F238E27FC236}">
                <a16:creationId xmlns:a16="http://schemas.microsoft.com/office/drawing/2014/main" id="{BC3BB4E6-3503-4178-826F-68B134C52570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8" name="Freeform 142">
            <a:extLst>
              <a:ext uri="{FF2B5EF4-FFF2-40B4-BE49-F238E27FC236}">
                <a16:creationId xmlns:a16="http://schemas.microsoft.com/office/drawing/2014/main" id="{CBAE17EA-41C2-49FB-9356-D4C657840FF1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399" name="Oval 143">
            <a:extLst>
              <a:ext uri="{FF2B5EF4-FFF2-40B4-BE49-F238E27FC236}">
                <a16:creationId xmlns:a16="http://schemas.microsoft.com/office/drawing/2014/main" id="{EAE3FF7E-D2A6-4461-82CF-23410729ED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0" name="Oval 144">
            <a:extLst>
              <a:ext uri="{FF2B5EF4-FFF2-40B4-BE49-F238E27FC236}">
                <a16:creationId xmlns:a16="http://schemas.microsoft.com/office/drawing/2014/main" id="{1E685FA6-2C49-49BB-A1EC-A3260A3BED8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1" name="Oval 145">
            <a:extLst>
              <a:ext uri="{FF2B5EF4-FFF2-40B4-BE49-F238E27FC236}">
                <a16:creationId xmlns:a16="http://schemas.microsoft.com/office/drawing/2014/main" id="{91E89B72-DB74-4768-9956-169FD360D35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2" name="Freeform 146">
            <a:extLst>
              <a:ext uri="{FF2B5EF4-FFF2-40B4-BE49-F238E27FC236}">
                <a16:creationId xmlns:a16="http://schemas.microsoft.com/office/drawing/2014/main" id="{AC7C6FAB-084C-4D54-8564-6ABC0101D996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03" name="Oval 147">
            <a:extLst>
              <a:ext uri="{FF2B5EF4-FFF2-40B4-BE49-F238E27FC236}">
                <a16:creationId xmlns:a16="http://schemas.microsoft.com/office/drawing/2014/main" id="{B223800A-182B-451F-8D79-E13428A3BB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4" name="Oval 148">
            <a:extLst>
              <a:ext uri="{FF2B5EF4-FFF2-40B4-BE49-F238E27FC236}">
                <a16:creationId xmlns:a16="http://schemas.microsoft.com/office/drawing/2014/main" id="{17DB7E14-9A09-452D-B4DF-9BA2CA1C5C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5" name="Oval 149">
            <a:extLst>
              <a:ext uri="{FF2B5EF4-FFF2-40B4-BE49-F238E27FC236}">
                <a16:creationId xmlns:a16="http://schemas.microsoft.com/office/drawing/2014/main" id="{387B9A65-AC98-4E4F-BA1B-8ED43FDA58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6" name="Line 150">
            <a:extLst>
              <a:ext uri="{FF2B5EF4-FFF2-40B4-BE49-F238E27FC236}">
                <a16:creationId xmlns:a16="http://schemas.microsoft.com/office/drawing/2014/main" id="{753123C8-4423-4FFF-9733-E6A5B946D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07" name="Oval 151">
            <a:extLst>
              <a:ext uri="{FF2B5EF4-FFF2-40B4-BE49-F238E27FC236}">
                <a16:creationId xmlns:a16="http://schemas.microsoft.com/office/drawing/2014/main" id="{88BC8A73-97AE-4D0B-A209-3587004939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8" name="Oval 152">
            <a:extLst>
              <a:ext uri="{FF2B5EF4-FFF2-40B4-BE49-F238E27FC236}">
                <a16:creationId xmlns:a16="http://schemas.microsoft.com/office/drawing/2014/main" id="{43C80BA3-98A6-4CB5-9EE8-36DC68B148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09" name="Oval 153">
            <a:extLst>
              <a:ext uri="{FF2B5EF4-FFF2-40B4-BE49-F238E27FC236}">
                <a16:creationId xmlns:a16="http://schemas.microsoft.com/office/drawing/2014/main" id="{866D92C7-76ED-44E9-9781-AD67DD24A7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10" name="Freeform 154">
            <a:extLst>
              <a:ext uri="{FF2B5EF4-FFF2-40B4-BE49-F238E27FC236}">
                <a16:creationId xmlns:a16="http://schemas.microsoft.com/office/drawing/2014/main" id="{66201945-F7DF-4508-B98C-18971E5D45E9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1" name="Line 155">
            <a:extLst>
              <a:ext uri="{FF2B5EF4-FFF2-40B4-BE49-F238E27FC236}">
                <a16:creationId xmlns:a16="http://schemas.microsoft.com/office/drawing/2014/main" id="{F56B004F-3D93-4361-B482-54EAEA7120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2" name="Line 156">
            <a:extLst>
              <a:ext uri="{FF2B5EF4-FFF2-40B4-BE49-F238E27FC236}">
                <a16:creationId xmlns:a16="http://schemas.microsoft.com/office/drawing/2014/main" id="{19336FE5-1EBA-4CC7-94B7-3C63CEDD98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3" name="Line 157">
            <a:extLst>
              <a:ext uri="{FF2B5EF4-FFF2-40B4-BE49-F238E27FC236}">
                <a16:creationId xmlns:a16="http://schemas.microsoft.com/office/drawing/2014/main" id="{0DD16568-E910-4F60-8045-B182F9DFC0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4" name="Freeform 158">
            <a:extLst>
              <a:ext uri="{FF2B5EF4-FFF2-40B4-BE49-F238E27FC236}">
                <a16:creationId xmlns:a16="http://schemas.microsoft.com/office/drawing/2014/main" id="{D08834AB-1B58-43F5-ACE4-0187C3AC3CAA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5" name="Freeform 159">
            <a:extLst>
              <a:ext uri="{FF2B5EF4-FFF2-40B4-BE49-F238E27FC236}">
                <a16:creationId xmlns:a16="http://schemas.microsoft.com/office/drawing/2014/main" id="{357E0229-3C5D-4AD7-B936-8EF6F3E0ABF0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6" name="Line 160">
            <a:extLst>
              <a:ext uri="{FF2B5EF4-FFF2-40B4-BE49-F238E27FC236}">
                <a16:creationId xmlns:a16="http://schemas.microsoft.com/office/drawing/2014/main" id="{05045989-38D3-427C-86BB-048FD95FF9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7" name="Line 161">
            <a:extLst>
              <a:ext uri="{FF2B5EF4-FFF2-40B4-BE49-F238E27FC236}">
                <a16:creationId xmlns:a16="http://schemas.microsoft.com/office/drawing/2014/main" id="{9751CA97-225A-4C05-9C0E-BAFFF07B5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8" name="Line 162">
            <a:extLst>
              <a:ext uri="{FF2B5EF4-FFF2-40B4-BE49-F238E27FC236}">
                <a16:creationId xmlns:a16="http://schemas.microsoft.com/office/drawing/2014/main" id="{06C35876-3936-4D61-94F2-B1A8CB435E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19" name="Freeform 163">
            <a:extLst>
              <a:ext uri="{FF2B5EF4-FFF2-40B4-BE49-F238E27FC236}">
                <a16:creationId xmlns:a16="http://schemas.microsoft.com/office/drawing/2014/main" id="{322D53B2-B597-416C-BAAF-C94F98B2876B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0" name="Line 164">
            <a:extLst>
              <a:ext uri="{FF2B5EF4-FFF2-40B4-BE49-F238E27FC236}">
                <a16:creationId xmlns:a16="http://schemas.microsoft.com/office/drawing/2014/main" id="{87BE84AF-8C06-4197-9C22-781FC4E72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1" name="Freeform 165">
            <a:extLst>
              <a:ext uri="{FF2B5EF4-FFF2-40B4-BE49-F238E27FC236}">
                <a16:creationId xmlns:a16="http://schemas.microsoft.com/office/drawing/2014/main" id="{B66734A4-A1FA-4E46-B58F-5C056A96605C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2" name="Freeform 166">
            <a:extLst>
              <a:ext uri="{FF2B5EF4-FFF2-40B4-BE49-F238E27FC236}">
                <a16:creationId xmlns:a16="http://schemas.microsoft.com/office/drawing/2014/main" id="{81E05331-A6FA-4890-AC2A-B9894E5C33C5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3" name="Freeform 167">
            <a:extLst>
              <a:ext uri="{FF2B5EF4-FFF2-40B4-BE49-F238E27FC236}">
                <a16:creationId xmlns:a16="http://schemas.microsoft.com/office/drawing/2014/main" id="{42508902-67DC-4654-9157-7842D5A0318F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4" name="Freeform 168">
            <a:extLst>
              <a:ext uri="{FF2B5EF4-FFF2-40B4-BE49-F238E27FC236}">
                <a16:creationId xmlns:a16="http://schemas.microsoft.com/office/drawing/2014/main" id="{B6A688BA-C890-458D-8918-7B5E9D1D9685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25" name="Oval 169">
            <a:extLst>
              <a:ext uri="{FF2B5EF4-FFF2-40B4-BE49-F238E27FC236}">
                <a16:creationId xmlns:a16="http://schemas.microsoft.com/office/drawing/2014/main" id="{B2284221-BA8B-4816-BE31-B5A72C23806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26" name="Oval 170">
            <a:extLst>
              <a:ext uri="{FF2B5EF4-FFF2-40B4-BE49-F238E27FC236}">
                <a16:creationId xmlns:a16="http://schemas.microsoft.com/office/drawing/2014/main" id="{BEE7E402-6B0A-44BC-A53C-69D895111C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27" name="Oval 171">
            <a:extLst>
              <a:ext uri="{FF2B5EF4-FFF2-40B4-BE49-F238E27FC236}">
                <a16:creationId xmlns:a16="http://schemas.microsoft.com/office/drawing/2014/main" id="{D2ACAAD4-F1B0-4036-B77E-08384D30A2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28" name="Oval 172">
            <a:extLst>
              <a:ext uri="{FF2B5EF4-FFF2-40B4-BE49-F238E27FC236}">
                <a16:creationId xmlns:a16="http://schemas.microsoft.com/office/drawing/2014/main" id="{B795FDAC-5366-4161-BE56-2A0656BE58A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29" name="Oval 173">
            <a:extLst>
              <a:ext uri="{FF2B5EF4-FFF2-40B4-BE49-F238E27FC236}">
                <a16:creationId xmlns:a16="http://schemas.microsoft.com/office/drawing/2014/main" id="{74BBAFC9-F62C-44B8-BA9B-A63CA95833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0" name="Oval 174">
            <a:extLst>
              <a:ext uri="{FF2B5EF4-FFF2-40B4-BE49-F238E27FC236}">
                <a16:creationId xmlns:a16="http://schemas.microsoft.com/office/drawing/2014/main" id="{0C3C7B4A-1AAA-4A04-8FB8-5947E1F9750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1" name="Oval 175">
            <a:extLst>
              <a:ext uri="{FF2B5EF4-FFF2-40B4-BE49-F238E27FC236}">
                <a16:creationId xmlns:a16="http://schemas.microsoft.com/office/drawing/2014/main" id="{9BB39EE7-E0AD-4FDF-AFA2-AF2F60371A7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2" name="Oval 176">
            <a:extLst>
              <a:ext uri="{FF2B5EF4-FFF2-40B4-BE49-F238E27FC236}">
                <a16:creationId xmlns:a16="http://schemas.microsoft.com/office/drawing/2014/main" id="{D80A2D78-B358-4309-8DD8-08B2095F9F3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3" name="Oval 177">
            <a:extLst>
              <a:ext uri="{FF2B5EF4-FFF2-40B4-BE49-F238E27FC236}">
                <a16:creationId xmlns:a16="http://schemas.microsoft.com/office/drawing/2014/main" id="{7F03DAF3-3218-4755-99F1-EA90335FEE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4" name="Oval 178">
            <a:extLst>
              <a:ext uri="{FF2B5EF4-FFF2-40B4-BE49-F238E27FC236}">
                <a16:creationId xmlns:a16="http://schemas.microsoft.com/office/drawing/2014/main" id="{E1943BA7-CAED-4B2A-BD9D-486BC6B06B4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5" name="Oval 179">
            <a:extLst>
              <a:ext uri="{FF2B5EF4-FFF2-40B4-BE49-F238E27FC236}">
                <a16:creationId xmlns:a16="http://schemas.microsoft.com/office/drawing/2014/main" id="{BA2E3BDA-3150-4525-A2D5-ABF6521E07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6" name="Oval 180">
            <a:extLst>
              <a:ext uri="{FF2B5EF4-FFF2-40B4-BE49-F238E27FC236}">
                <a16:creationId xmlns:a16="http://schemas.microsoft.com/office/drawing/2014/main" id="{BE168670-759C-430B-BA5A-57F21D445E4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7" name="Oval 181">
            <a:extLst>
              <a:ext uri="{FF2B5EF4-FFF2-40B4-BE49-F238E27FC236}">
                <a16:creationId xmlns:a16="http://schemas.microsoft.com/office/drawing/2014/main" id="{77706558-6512-4BF5-BABE-917CD25BC26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38" name="Freeform 182">
            <a:extLst>
              <a:ext uri="{FF2B5EF4-FFF2-40B4-BE49-F238E27FC236}">
                <a16:creationId xmlns:a16="http://schemas.microsoft.com/office/drawing/2014/main" id="{50314518-F868-4A0D-93CD-2ED1BF62F5E1}"/>
              </a:ext>
            </a:extLst>
          </p:cNvPr>
          <p:cNvSpPr>
            <a:spLocks/>
          </p:cNvSpPr>
          <p:nvPr/>
        </p:nvSpPr>
        <p:spPr bwMode="auto">
          <a:xfrm>
            <a:off x="6089650" y="2432050"/>
            <a:ext cx="266700" cy="222250"/>
          </a:xfrm>
          <a:custGeom>
            <a:avLst/>
            <a:gdLst>
              <a:gd name="T0" fmla="*/ 168 w 168"/>
              <a:gd name="T1" fmla="*/ 140 h 140"/>
              <a:gd name="T2" fmla="*/ 0 w 168"/>
              <a:gd name="T3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140">
                <a:moveTo>
                  <a:pt x="168" y="140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0439" name="Text Box 183">
            <a:extLst>
              <a:ext uri="{FF2B5EF4-FFF2-40B4-BE49-F238E27FC236}">
                <a16:creationId xmlns:a16="http://schemas.microsoft.com/office/drawing/2014/main" id="{15E5D6BD-2461-4568-8340-33976A917F3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0440" name="Freeform 184">
            <a:extLst>
              <a:ext uri="{FF2B5EF4-FFF2-40B4-BE49-F238E27FC236}">
                <a16:creationId xmlns:a16="http://schemas.microsoft.com/office/drawing/2014/main" id="{4BFCC411-FB1A-40DB-9F71-947532AABA4B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1" name="Freeform 185">
            <a:extLst>
              <a:ext uri="{FF2B5EF4-FFF2-40B4-BE49-F238E27FC236}">
                <a16:creationId xmlns:a16="http://schemas.microsoft.com/office/drawing/2014/main" id="{C36EF295-49B2-413E-AACE-1F9E22FA78FB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2" name="Freeform 186">
            <a:extLst>
              <a:ext uri="{FF2B5EF4-FFF2-40B4-BE49-F238E27FC236}">
                <a16:creationId xmlns:a16="http://schemas.microsoft.com/office/drawing/2014/main" id="{3ED0618E-57C5-4317-989C-81DEBBF1C592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3" name="Freeform 187">
            <a:extLst>
              <a:ext uri="{FF2B5EF4-FFF2-40B4-BE49-F238E27FC236}">
                <a16:creationId xmlns:a16="http://schemas.microsoft.com/office/drawing/2014/main" id="{1EAD4036-9C01-421A-A289-AEE2ABDB8DC2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4" name="Freeform 188">
            <a:extLst>
              <a:ext uri="{FF2B5EF4-FFF2-40B4-BE49-F238E27FC236}">
                <a16:creationId xmlns:a16="http://schemas.microsoft.com/office/drawing/2014/main" id="{0ABE7BC4-6A43-4BD2-A9F7-4EEF2B288CA6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5" name="Freeform 189">
            <a:extLst>
              <a:ext uri="{FF2B5EF4-FFF2-40B4-BE49-F238E27FC236}">
                <a16:creationId xmlns:a16="http://schemas.microsoft.com/office/drawing/2014/main" id="{D89D22A4-4592-4644-B37C-49223DE1B6C7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6" name="Freeform 190">
            <a:extLst>
              <a:ext uri="{FF2B5EF4-FFF2-40B4-BE49-F238E27FC236}">
                <a16:creationId xmlns:a16="http://schemas.microsoft.com/office/drawing/2014/main" id="{571160F5-A3F3-445C-A6E7-F03681F9A8B3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7" name="Freeform 191">
            <a:extLst>
              <a:ext uri="{FF2B5EF4-FFF2-40B4-BE49-F238E27FC236}">
                <a16:creationId xmlns:a16="http://schemas.microsoft.com/office/drawing/2014/main" id="{2D0B18AC-39D7-40B1-ACB5-E81B60CE4D8C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8" name="Freeform 192">
            <a:extLst>
              <a:ext uri="{FF2B5EF4-FFF2-40B4-BE49-F238E27FC236}">
                <a16:creationId xmlns:a16="http://schemas.microsoft.com/office/drawing/2014/main" id="{A82343C6-16F8-4451-875A-7398F14A0349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49" name="Oval 193">
            <a:extLst>
              <a:ext uri="{FF2B5EF4-FFF2-40B4-BE49-F238E27FC236}">
                <a16:creationId xmlns:a16="http://schemas.microsoft.com/office/drawing/2014/main" id="{AD562591-715A-4A59-88AC-C80496D05C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50" name="Oval 194">
            <a:extLst>
              <a:ext uri="{FF2B5EF4-FFF2-40B4-BE49-F238E27FC236}">
                <a16:creationId xmlns:a16="http://schemas.microsoft.com/office/drawing/2014/main" id="{4BEDD4ED-01B7-469F-A10B-5E6579F18F7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51" name="Text Box 195">
            <a:extLst>
              <a:ext uri="{FF2B5EF4-FFF2-40B4-BE49-F238E27FC236}">
                <a16:creationId xmlns:a16="http://schemas.microsoft.com/office/drawing/2014/main" id="{A6178258-281A-43E8-81D4-7E18BF0CF34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0452" name="Line 196">
            <a:extLst>
              <a:ext uri="{FF2B5EF4-FFF2-40B4-BE49-F238E27FC236}">
                <a16:creationId xmlns:a16="http://schemas.microsoft.com/office/drawing/2014/main" id="{FEDFDCD0-20E0-43F4-BAD3-A84BF0B59E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53" name="Oval 197">
            <a:extLst>
              <a:ext uri="{FF2B5EF4-FFF2-40B4-BE49-F238E27FC236}">
                <a16:creationId xmlns:a16="http://schemas.microsoft.com/office/drawing/2014/main" id="{995FCE4F-AFE4-4D20-ABEF-6C3927DA9B1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54" name="Oval 198">
            <a:extLst>
              <a:ext uri="{FF2B5EF4-FFF2-40B4-BE49-F238E27FC236}">
                <a16:creationId xmlns:a16="http://schemas.microsoft.com/office/drawing/2014/main" id="{9FC876C4-7DA0-4E41-A16E-131D040C09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55" name="Text Box 199">
            <a:extLst>
              <a:ext uri="{FF2B5EF4-FFF2-40B4-BE49-F238E27FC236}">
                <a16:creationId xmlns:a16="http://schemas.microsoft.com/office/drawing/2014/main" id="{EDD9536D-057A-45BB-980A-B88B33668B3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20456" name="Line 200">
            <a:extLst>
              <a:ext uri="{FF2B5EF4-FFF2-40B4-BE49-F238E27FC236}">
                <a16:creationId xmlns:a16="http://schemas.microsoft.com/office/drawing/2014/main" id="{44284350-C7FB-44E2-A956-A1C793973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57" name="Freeform 201">
            <a:extLst>
              <a:ext uri="{FF2B5EF4-FFF2-40B4-BE49-F238E27FC236}">
                <a16:creationId xmlns:a16="http://schemas.microsoft.com/office/drawing/2014/main" id="{8A0864F6-7F70-4DD9-8DC1-5DEA6A83CF8F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59" name="Freeform 203">
            <a:extLst>
              <a:ext uri="{FF2B5EF4-FFF2-40B4-BE49-F238E27FC236}">
                <a16:creationId xmlns:a16="http://schemas.microsoft.com/office/drawing/2014/main" id="{452AF5D3-F15C-46E2-912B-A19DB2DBEE5D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0" name="Freeform 204">
            <a:extLst>
              <a:ext uri="{FF2B5EF4-FFF2-40B4-BE49-F238E27FC236}">
                <a16:creationId xmlns:a16="http://schemas.microsoft.com/office/drawing/2014/main" id="{2218015C-CA07-42BA-8341-B04DF13D9190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1" name="Freeform 205">
            <a:extLst>
              <a:ext uri="{FF2B5EF4-FFF2-40B4-BE49-F238E27FC236}">
                <a16:creationId xmlns:a16="http://schemas.microsoft.com/office/drawing/2014/main" id="{786C2F57-1A3A-4389-9C1B-9C888457B774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2" name="Freeform 206">
            <a:extLst>
              <a:ext uri="{FF2B5EF4-FFF2-40B4-BE49-F238E27FC236}">
                <a16:creationId xmlns:a16="http://schemas.microsoft.com/office/drawing/2014/main" id="{6CB3CE01-D72B-4271-AF6C-F007AC460916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3" name="Freeform 207">
            <a:extLst>
              <a:ext uri="{FF2B5EF4-FFF2-40B4-BE49-F238E27FC236}">
                <a16:creationId xmlns:a16="http://schemas.microsoft.com/office/drawing/2014/main" id="{151403A5-6819-4873-A506-EC89766045EB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4" name="Text Box 208">
            <a:extLst>
              <a:ext uri="{FF2B5EF4-FFF2-40B4-BE49-F238E27FC236}">
                <a16:creationId xmlns:a16="http://schemas.microsoft.com/office/drawing/2014/main" id="{BE76CB03-31D5-484F-80F4-4E77C8A5B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0465" name="Freeform 209">
            <a:extLst>
              <a:ext uri="{FF2B5EF4-FFF2-40B4-BE49-F238E27FC236}">
                <a16:creationId xmlns:a16="http://schemas.microsoft.com/office/drawing/2014/main" id="{0DBE763C-BEC7-40C0-A441-4DEA6327E2C5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6" name="Freeform 210">
            <a:extLst>
              <a:ext uri="{FF2B5EF4-FFF2-40B4-BE49-F238E27FC236}">
                <a16:creationId xmlns:a16="http://schemas.microsoft.com/office/drawing/2014/main" id="{3204C7F3-DC00-4592-ACE8-12E5EA6F49DD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7" name="Text Box 211">
            <a:extLst>
              <a:ext uri="{FF2B5EF4-FFF2-40B4-BE49-F238E27FC236}">
                <a16:creationId xmlns:a16="http://schemas.microsoft.com/office/drawing/2014/main" id="{38AF5F7D-2706-459C-9D1C-8C9D11E6B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0468" name="Freeform 212">
            <a:extLst>
              <a:ext uri="{FF2B5EF4-FFF2-40B4-BE49-F238E27FC236}">
                <a16:creationId xmlns:a16="http://schemas.microsoft.com/office/drawing/2014/main" id="{6531E367-A348-475E-8F0D-9602FA323317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69" name="Text Box 213">
            <a:extLst>
              <a:ext uri="{FF2B5EF4-FFF2-40B4-BE49-F238E27FC236}">
                <a16:creationId xmlns:a16="http://schemas.microsoft.com/office/drawing/2014/main" id="{A99B64A3-8762-4E1A-8506-48C22E19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20470" name="Oval 214">
            <a:extLst>
              <a:ext uri="{FF2B5EF4-FFF2-40B4-BE49-F238E27FC236}">
                <a16:creationId xmlns:a16="http://schemas.microsoft.com/office/drawing/2014/main" id="{58BBB384-AB3E-4F2D-8211-D5DC998D9B8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71" name="Text Box 215">
            <a:extLst>
              <a:ext uri="{FF2B5EF4-FFF2-40B4-BE49-F238E27FC236}">
                <a16:creationId xmlns:a16="http://schemas.microsoft.com/office/drawing/2014/main" id="{98F71603-D375-47BF-A8D5-2F453915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20472" name="Freeform 216">
            <a:extLst>
              <a:ext uri="{FF2B5EF4-FFF2-40B4-BE49-F238E27FC236}">
                <a16:creationId xmlns:a16="http://schemas.microsoft.com/office/drawing/2014/main" id="{FD35A530-3744-4555-926E-2AA0D9638E53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0473" name="Freeform 217">
            <a:extLst>
              <a:ext uri="{FF2B5EF4-FFF2-40B4-BE49-F238E27FC236}">
                <a16:creationId xmlns:a16="http://schemas.microsoft.com/office/drawing/2014/main" id="{180F0CF0-129A-479C-BA0B-68F083D5A00A}"/>
              </a:ext>
            </a:extLst>
          </p:cNvPr>
          <p:cNvSpPr>
            <a:spLocks/>
          </p:cNvSpPr>
          <p:nvPr/>
        </p:nvSpPr>
        <p:spPr bwMode="auto">
          <a:xfrm>
            <a:off x="5778500" y="3124200"/>
            <a:ext cx="177800" cy="103188"/>
          </a:xfrm>
          <a:custGeom>
            <a:avLst/>
            <a:gdLst>
              <a:gd name="T0" fmla="*/ 0 w 112"/>
              <a:gd name="T1" fmla="*/ 65 h 65"/>
              <a:gd name="T2" fmla="*/ 112 w 112"/>
              <a:gd name="T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65">
                <a:moveTo>
                  <a:pt x="0" y="65"/>
                </a:moveTo>
                <a:lnTo>
                  <a:pt x="11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74" name="Text Box 218">
            <a:extLst>
              <a:ext uri="{FF2B5EF4-FFF2-40B4-BE49-F238E27FC236}">
                <a16:creationId xmlns:a16="http://schemas.microsoft.com/office/drawing/2014/main" id="{8664691C-BA3D-4FBA-AAA9-2F8ED055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0475" name="Freeform 219">
            <a:extLst>
              <a:ext uri="{FF2B5EF4-FFF2-40B4-BE49-F238E27FC236}">
                <a16:creationId xmlns:a16="http://schemas.microsoft.com/office/drawing/2014/main" id="{4AAB2701-0CCF-4A31-8E8E-FD5DB2A18D4D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76" name="Oval 220">
            <a:extLst>
              <a:ext uri="{FF2B5EF4-FFF2-40B4-BE49-F238E27FC236}">
                <a16:creationId xmlns:a16="http://schemas.microsoft.com/office/drawing/2014/main" id="{036C3AC9-ACF7-4C4A-9ECA-55785457A79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77" name="Oval 221">
            <a:extLst>
              <a:ext uri="{FF2B5EF4-FFF2-40B4-BE49-F238E27FC236}">
                <a16:creationId xmlns:a16="http://schemas.microsoft.com/office/drawing/2014/main" id="{63834543-0DF6-47E0-BE49-5E66AB08BB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0478" name="Text Box 222">
            <a:extLst>
              <a:ext uri="{FF2B5EF4-FFF2-40B4-BE49-F238E27FC236}">
                <a16:creationId xmlns:a16="http://schemas.microsoft.com/office/drawing/2014/main" id="{5C575831-F36E-4332-A879-6FC25CCB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0479" name="Text Box 223">
            <a:extLst>
              <a:ext uri="{FF2B5EF4-FFF2-40B4-BE49-F238E27FC236}">
                <a16:creationId xmlns:a16="http://schemas.microsoft.com/office/drawing/2014/main" id="{887AC6FC-EB86-4369-BEC4-C98EBE4A4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20481" name="Freeform 225">
            <a:extLst>
              <a:ext uri="{FF2B5EF4-FFF2-40B4-BE49-F238E27FC236}">
                <a16:creationId xmlns:a16="http://schemas.microsoft.com/office/drawing/2014/main" id="{0EF559CC-C94C-45B4-80A6-743B8B508C94}"/>
              </a:ext>
            </a:extLst>
          </p:cNvPr>
          <p:cNvSpPr>
            <a:spLocks/>
          </p:cNvSpPr>
          <p:nvPr/>
        </p:nvSpPr>
        <p:spPr bwMode="auto">
          <a:xfrm>
            <a:off x="6448426" y="2800351"/>
            <a:ext cx="200025" cy="100013"/>
          </a:xfrm>
          <a:custGeom>
            <a:avLst/>
            <a:gdLst>
              <a:gd name="T0" fmla="*/ 0 w 126"/>
              <a:gd name="T1" fmla="*/ 63 h 63"/>
              <a:gd name="T2" fmla="*/ 126 w 126"/>
              <a:gd name="T3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6" h="63">
                <a:moveTo>
                  <a:pt x="0" y="63"/>
                </a:moveTo>
                <a:lnTo>
                  <a:pt x="126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482" name="Text Box 226">
            <a:extLst>
              <a:ext uri="{FF2B5EF4-FFF2-40B4-BE49-F238E27FC236}">
                <a16:creationId xmlns:a16="http://schemas.microsoft.com/office/drawing/2014/main" id="{DB6759BC-130C-45B6-9B4B-3073C33C9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0484" name="Text Box 228">
            <a:extLst>
              <a:ext uri="{FF2B5EF4-FFF2-40B4-BE49-F238E27FC236}">
                <a16:creationId xmlns:a16="http://schemas.microsoft.com/office/drawing/2014/main" id="{E55B1D53-AB56-4F7B-810F-495030EF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001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</a:t>
            </a:r>
          </a:p>
        </p:txBody>
      </p:sp>
      <p:sp>
        <p:nvSpPr>
          <p:cNvPr id="1120485" name="Text Box 229">
            <a:extLst>
              <a:ext uri="{FF2B5EF4-FFF2-40B4-BE49-F238E27FC236}">
                <a16:creationId xmlns:a16="http://schemas.microsoft.com/office/drawing/2014/main" id="{17415850-042E-427B-849C-608FA070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20486" name="Freeform 230">
            <a:extLst>
              <a:ext uri="{FF2B5EF4-FFF2-40B4-BE49-F238E27FC236}">
                <a16:creationId xmlns:a16="http://schemas.microsoft.com/office/drawing/2014/main" id="{C53660B2-7E7C-4B28-B6EA-233DB9AADCD5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84212A-0683-45E1-A70D-F674BD7D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0" name="Rectangle 7">
            <a:extLst>
              <a:ext uri="{FF2B5EF4-FFF2-40B4-BE49-F238E27FC236}">
                <a16:creationId xmlns:a16="http://schemas.microsoft.com/office/drawing/2014/main" id="{F25BA6F3-5E94-44DB-A253-D780D7350F88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2209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Freeform 2">
            <a:extLst>
              <a:ext uri="{FF2B5EF4-FFF2-40B4-BE49-F238E27FC236}">
                <a16:creationId xmlns:a16="http://schemas.microsoft.com/office/drawing/2014/main" id="{9A69B1FA-1006-4576-8FF3-FBA5FEBF40F4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1283" name="Freeform 3">
            <a:extLst>
              <a:ext uri="{FF2B5EF4-FFF2-40B4-BE49-F238E27FC236}">
                <a16:creationId xmlns:a16="http://schemas.microsoft.com/office/drawing/2014/main" id="{994141CF-F47B-4A99-8448-10A2A37E3FB0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84" name="Line 4">
            <a:extLst>
              <a:ext uri="{FF2B5EF4-FFF2-40B4-BE49-F238E27FC236}">
                <a16:creationId xmlns:a16="http://schemas.microsoft.com/office/drawing/2014/main" id="{AFA202DC-C514-4E51-A33E-BD7FE5FDC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85" name="Freeform 5">
            <a:extLst>
              <a:ext uri="{FF2B5EF4-FFF2-40B4-BE49-F238E27FC236}">
                <a16:creationId xmlns:a16="http://schemas.microsoft.com/office/drawing/2014/main" id="{D3685FC2-ADAC-4D2C-804E-39F467BED5F8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86" name="Freeform 6">
            <a:extLst>
              <a:ext uri="{FF2B5EF4-FFF2-40B4-BE49-F238E27FC236}">
                <a16:creationId xmlns:a16="http://schemas.microsoft.com/office/drawing/2014/main" id="{7DB6BB77-2462-4C1A-8215-19CBA7B30917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88" name="Freeform 8">
            <a:extLst>
              <a:ext uri="{FF2B5EF4-FFF2-40B4-BE49-F238E27FC236}">
                <a16:creationId xmlns:a16="http://schemas.microsoft.com/office/drawing/2014/main" id="{F8683A6F-6170-4E8D-A604-5669AB17427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800 w 3552"/>
              <a:gd name="T7" fmla="*/ 969 h 3174"/>
              <a:gd name="T8" fmla="*/ 979 w 3552"/>
              <a:gd name="T9" fmla="*/ 562 h 3174"/>
              <a:gd name="T10" fmla="*/ 1378 w 3552"/>
              <a:gd name="T11" fmla="*/ 340 h 3174"/>
              <a:gd name="T12" fmla="*/ 1284 w 3552"/>
              <a:gd name="T13" fmla="*/ 1026 h 3174"/>
              <a:gd name="T14" fmla="*/ 1844 w 3552"/>
              <a:gd name="T15" fmla="*/ 758 h 3174"/>
              <a:gd name="T16" fmla="*/ 1848 w 3552"/>
              <a:gd name="T17" fmla="*/ 1238 h 3174"/>
              <a:gd name="T18" fmla="*/ 1292 w 3552"/>
              <a:gd name="T19" fmla="*/ 1022 h 3174"/>
              <a:gd name="T20" fmla="*/ 877 w 3552"/>
              <a:gd name="T21" fmla="*/ 1430 h 3174"/>
              <a:gd name="T22" fmla="*/ 1280 w 3552"/>
              <a:gd name="T23" fmla="*/ 1034 h 3174"/>
              <a:gd name="T24" fmla="*/ 1374 w 3552"/>
              <a:gd name="T25" fmla="*/ 336 h 3174"/>
              <a:gd name="T26" fmla="*/ 988 w 3552"/>
              <a:gd name="T27" fmla="*/ 550 h 3174"/>
              <a:gd name="T28" fmla="*/ 812 w 3552"/>
              <a:gd name="T29" fmla="*/ 957 h 3174"/>
              <a:gd name="T30" fmla="*/ 402 w 3552"/>
              <a:gd name="T31" fmla="*/ 1313 h 3174"/>
              <a:gd name="T32" fmla="*/ 342 w 3552"/>
              <a:gd name="T33" fmla="*/ 1686 h 3174"/>
              <a:gd name="T34" fmla="*/ 270 w 3552"/>
              <a:gd name="T35" fmla="*/ 2076 h 3174"/>
              <a:gd name="T36" fmla="*/ 420 w 3552"/>
              <a:gd name="T37" fmla="*/ 2592 h 3174"/>
              <a:gd name="T38" fmla="*/ 952 w 3552"/>
              <a:gd name="T39" fmla="*/ 2689 h 3174"/>
              <a:gd name="T40" fmla="*/ 1237 w 3552"/>
              <a:gd name="T41" fmla="*/ 3085 h 3174"/>
              <a:gd name="T42" fmla="*/ 1795 w 3552"/>
              <a:gd name="T43" fmla="*/ 3127 h 3174"/>
              <a:gd name="T44" fmla="*/ 2220 w 3552"/>
              <a:gd name="T45" fmla="*/ 3174 h 3174"/>
              <a:gd name="T46" fmla="*/ 2759 w 3552"/>
              <a:gd name="T47" fmla="*/ 3172 h 3174"/>
              <a:gd name="T48" fmla="*/ 3120 w 3552"/>
              <a:gd name="T49" fmla="*/ 3036 h 3174"/>
              <a:gd name="T50" fmla="*/ 3384 w 3552"/>
              <a:gd name="T51" fmla="*/ 2796 h 3174"/>
              <a:gd name="T52" fmla="*/ 3470 w 3552"/>
              <a:gd name="T53" fmla="*/ 2367 h 3174"/>
              <a:gd name="T54" fmla="*/ 3504 w 3552"/>
              <a:gd name="T55" fmla="*/ 1770 h 3174"/>
              <a:gd name="T56" fmla="*/ 3354 w 3552"/>
              <a:gd name="T57" fmla="*/ 1254 h 3174"/>
              <a:gd name="T58" fmla="*/ 3552 w 3552"/>
              <a:gd name="T59" fmla="*/ 732 h 3174"/>
              <a:gd name="T60" fmla="*/ 3462 w 3552"/>
              <a:gd name="T61" fmla="*/ 408 h 3174"/>
              <a:gd name="T62" fmla="*/ 3054 w 3552"/>
              <a:gd name="T63" fmla="*/ 90 h 3174"/>
              <a:gd name="T64" fmla="*/ 2358 w 3552"/>
              <a:gd name="T65" fmla="*/ 96 h 3174"/>
              <a:gd name="T66" fmla="*/ 1734 w 3552"/>
              <a:gd name="T67" fmla="*/ 0 h 3174"/>
              <a:gd name="T68" fmla="*/ 918 w 3552"/>
              <a:gd name="T69" fmla="*/ 102 h 3174"/>
              <a:gd name="T70" fmla="*/ 150 w 3552"/>
              <a:gd name="T71" fmla="*/ 150 h 3174"/>
              <a:gd name="T72" fmla="*/ 54 w 3552"/>
              <a:gd name="T73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800" y="969"/>
                </a:lnTo>
                <a:lnTo>
                  <a:pt x="979" y="562"/>
                </a:lnTo>
                <a:lnTo>
                  <a:pt x="1378" y="340"/>
                </a:lnTo>
                <a:lnTo>
                  <a:pt x="1284" y="1026"/>
                </a:lnTo>
                <a:lnTo>
                  <a:pt x="1844" y="758"/>
                </a:lnTo>
                <a:lnTo>
                  <a:pt x="1848" y="1238"/>
                </a:lnTo>
                <a:lnTo>
                  <a:pt x="1292" y="1022"/>
                </a:lnTo>
                <a:lnTo>
                  <a:pt x="877" y="1430"/>
                </a:lnTo>
                <a:lnTo>
                  <a:pt x="1280" y="1034"/>
                </a:lnTo>
                <a:lnTo>
                  <a:pt x="1374" y="336"/>
                </a:lnTo>
                <a:lnTo>
                  <a:pt x="988" y="550"/>
                </a:lnTo>
                <a:lnTo>
                  <a:pt x="812" y="957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89" name="Freeform 9">
            <a:extLst>
              <a:ext uri="{FF2B5EF4-FFF2-40B4-BE49-F238E27FC236}">
                <a16:creationId xmlns:a16="http://schemas.microsoft.com/office/drawing/2014/main" id="{D79F191C-FE25-4D95-A3D9-A41346115565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0" name="Freeform 10">
            <a:extLst>
              <a:ext uri="{FF2B5EF4-FFF2-40B4-BE49-F238E27FC236}">
                <a16:creationId xmlns:a16="http://schemas.microsoft.com/office/drawing/2014/main" id="{FB7B3943-26E9-42A4-A0FF-8889F919649B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1" name="Line 11">
            <a:extLst>
              <a:ext uri="{FF2B5EF4-FFF2-40B4-BE49-F238E27FC236}">
                <a16:creationId xmlns:a16="http://schemas.microsoft.com/office/drawing/2014/main" id="{2F67D0D5-D02A-4CCE-9984-FA023F337D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2" name="Freeform 12">
            <a:extLst>
              <a:ext uri="{FF2B5EF4-FFF2-40B4-BE49-F238E27FC236}">
                <a16:creationId xmlns:a16="http://schemas.microsoft.com/office/drawing/2014/main" id="{57DCE867-231E-4DEE-A2C5-57DBA39FEB5F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3" name="Freeform 13">
            <a:extLst>
              <a:ext uri="{FF2B5EF4-FFF2-40B4-BE49-F238E27FC236}">
                <a16:creationId xmlns:a16="http://schemas.microsoft.com/office/drawing/2014/main" id="{CE891D3C-7481-43F3-9422-F32F9BC7AC06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4" name="Freeform 14">
            <a:extLst>
              <a:ext uri="{FF2B5EF4-FFF2-40B4-BE49-F238E27FC236}">
                <a16:creationId xmlns:a16="http://schemas.microsoft.com/office/drawing/2014/main" id="{5C6BB25C-CE74-45DE-8018-D4649723D03B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5" name="Line 15">
            <a:extLst>
              <a:ext uri="{FF2B5EF4-FFF2-40B4-BE49-F238E27FC236}">
                <a16:creationId xmlns:a16="http://schemas.microsoft.com/office/drawing/2014/main" id="{01AAA742-E304-4B7D-B11D-4DDD17270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6" name="Freeform 16">
            <a:extLst>
              <a:ext uri="{FF2B5EF4-FFF2-40B4-BE49-F238E27FC236}">
                <a16:creationId xmlns:a16="http://schemas.microsoft.com/office/drawing/2014/main" id="{7BDB0999-761C-416A-B488-4447F5FCDF7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7" name="Freeform 17">
            <a:extLst>
              <a:ext uri="{FF2B5EF4-FFF2-40B4-BE49-F238E27FC236}">
                <a16:creationId xmlns:a16="http://schemas.microsoft.com/office/drawing/2014/main" id="{9C394886-383C-46ED-9276-9F239BA361AD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8" name="Line 18">
            <a:extLst>
              <a:ext uri="{FF2B5EF4-FFF2-40B4-BE49-F238E27FC236}">
                <a16:creationId xmlns:a16="http://schemas.microsoft.com/office/drawing/2014/main" id="{D80D1C22-F46E-4E27-87E8-E08E7197AD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299" name="Line 19">
            <a:extLst>
              <a:ext uri="{FF2B5EF4-FFF2-40B4-BE49-F238E27FC236}">
                <a16:creationId xmlns:a16="http://schemas.microsoft.com/office/drawing/2014/main" id="{4D267CC4-763A-497E-9A80-B9CCD0107B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0" name="Line 20">
            <a:extLst>
              <a:ext uri="{FF2B5EF4-FFF2-40B4-BE49-F238E27FC236}">
                <a16:creationId xmlns:a16="http://schemas.microsoft.com/office/drawing/2014/main" id="{DF38A0E7-3FCF-406B-BF78-7460304CF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1" name="Line 21">
            <a:extLst>
              <a:ext uri="{FF2B5EF4-FFF2-40B4-BE49-F238E27FC236}">
                <a16:creationId xmlns:a16="http://schemas.microsoft.com/office/drawing/2014/main" id="{8198B5E5-3557-417F-9D8E-317FDF7D0B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2" name="Line 22">
            <a:extLst>
              <a:ext uri="{FF2B5EF4-FFF2-40B4-BE49-F238E27FC236}">
                <a16:creationId xmlns:a16="http://schemas.microsoft.com/office/drawing/2014/main" id="{0FDC0B8D-E395-4AE8-8190-29FD2B2EAD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3" name="Freeform 23">
            <a:extLst>
              <a:ext uri="{FF2B5EF4-FFF2-40B4-BE49-F238E27FC236}">
                <a16:creationId xmlns:a16="http://schemas.microsoft.com/office/drawing/2014/main" id="{88D76F14-B6DE-407F-8332-C8C153FF92CF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4" name="Line 24">
            <a:extLst>
              <a:ext uri="{FF2B5EF4-FFF2-40B4-BE49-F238E27FC236}">
                <a16:creationId xmlns:a16="http://schemas.microsoft.com/office/drawing/2014/main" id="{D5B67F09-8C8C-48B6-AE56-E1C7DAF0B4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5" name="Line 25">
            <a:extLst>
              <a:ext uri="{FF2B5EF4-FFF2-40B4-BE49-F238E27FC236}">
                <a16:creationId xmlns:a16="http://schemas.microsoft.com/office/drawing/2014/main" id="{DB6D1F99-5AF4-4CBB-9937-4410B9D4D1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6" name="Line 26">
            <a:extLst>
              <a:ext uri="{FF2B5EF4-FFF2-40B4-BE49-F238E27FC236}">
                <a16:creationId xmlns:a16="http://schemas.microsoft.com/office/drawing/2014/main" id="{A2083E4C-C42D-4DAB-BA08-FA4B5E2D11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7" name="Line 27">
            <a:extLst>
              <a:ext uri="{FF2B5EF4-FFF2-40B4-BE49-F238E27FC236}">
                <a16:creationId xmlns:a16="http://schemas.microsoft.com/office/drawing/2014/main" id="{CCF1A071-A096-40EB-AA39-38407B6D0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8" name="Freeform 28">
            <a:extLst>
              <a:ext uri="{FF2B5EF4-FFF2-40B4-BE49-F238E27FC236}">
                <a16:creationId xmlns:a16="http://schemas.microsoft.com/office/drawing/2014/main" id="{0FDC5F07-E74F-49BA-B161-45B0A2CA94CD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09" name="Line 29">
            <a:extLst>
              <a:ext uri="{FF2B5EF4-FFF2-40B4-BE49-F238E27FC236}">
                <a16:creationId xmlns:a16="http://schemas.microsoft.com/office/drawing/2014/main" id="{03B73386-8A96-4CCA-9C95-F86E52BA9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0" name="Freeform 30">
            <a:extLst>
              <a:ext uri="{FF2B5EF4-FFF2-40B4-BE49-F238E27FC236}">
                <a16:creationId xmlns:a16="http://schemas.microsoft.com/office/drawing/2014/main" id="{5579B3A1-76B1-487A-AEC6-F0D73F5DE1D0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1" name="Line 31">
            <a:extLst>
              <a:ext uri="{FF2B5EF4-FFF2-40B4-BE49-F238E27FC236}">
                <a16:creationId xmlns:a16="http://schemas.microsoft.com/office/drawing/2014/main" id="{16E92EDB-72E5-4F19-993F-118D6AD66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2" name="Line 32">
            <a:extLst>
              <a:ext uri="{FF2B5EF4-FFF2-40B4-BE49-F238E27FC236}">
                <a16:creationId xmlns:a16="http://schemas.microsoft.com/office/drawing/2014/main" id="{B39BEBF7-B4C3-464C-A5E8-3D4DAF150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3" name="Freeform 33">
            <a:extLst>
              <a:ext uri="{FF2B5EF4-FFF2-40B4-BE49-F238E27FC236}">
                <a16:creationId xmlns:a16="http://schemas.microsoft.com/office/drawing/2014/main" id="{9097307D-8BC5-41A1-81C4-E4819DEDB3B2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4" name="Line 34">
            <a:extLst>
              <a:ext uri="{FF2B5EF4-FFF2-40B4-BE49-F238E27FC236}">
                <a16:creationId xmlns:a16="http://schemas.microsoft.com/office/drawing/2014/main" id="{6893175B-DCBC-4767-BF46-31295E80C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5" name="Freeform 35">
            <a:extLst>
              <a:ext uri="{FF2B5EF4-FFF2-40B4-BE49-F238E27FC236}">
                <a16:creationId xmlns:a16="http://schemas.microsoft.com/office/drawing/2014/main" id="{230A1D19-0B59-46D1-8334-951C1BF5AEA1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6" name="Line 36">
            <a:extLst>
              <a:ext uri="{FF2B5EF4-FFF2-40B4-BE49-F238E27FC236}">
                <a16:creationId xmlns:a16="http://schemas.microsoft.com/office/drawing/2014/main" id="{85179F39-9001-4E01-90A9-937A6739C2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7" name="Line 37">
            <a:extLst>
              <a:ext uri="{FF2B5EF4-FFF2-40B4-BE49-F238E27FC236}">
                <a16:creationId xmlns:a16="http://schemas.microsoft.com/office/drawing/2014/main" id="{C0918A54-E911-45DF-BB06-381835C5FF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8" name="Line 38">
            <a:extLst>
              <a:ext uri="{FF2B5EF4-FFF2-40B4-BE49-F238E27FC236}">
                <a16:creationId xmlns:a16="http://schemas.microsoft.com/office/drawing/2014/main" id="{779A3C50-B0F5-4582-B3DB-02A972D1E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19" name="Line 39">
            <a:extLst>
              <a:ext uri="{FF2B5EF4-FFF2-40B4-BE49-F238E27FC236}">
                <a16:creationId xmlns:a16="http://schemas.microsoft.com/office/drawing/2014/main" id="{AE95A4FB-D5BB-42CC-BAE6-D4B1EDC93D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0" name="Line 40">
            <a:extLst>
              <a:ext uri="{FF2B5EF4-FFF2-40B4-BE49-F238E27FC236}">
                <a16:creationId xmlns:a16="http://schemas.microsoft.com/office/drawing/2014/main" id="{4EFE0436-B77B-4D4A-A7FE-79DAF2F18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1" name="Freeform 41">
            <a:extLst>
              <a:ext uri="{FF2B5EF4-FFF2-40B4-BE49-F238E27FC236}">
                <a16:creationId xmlns:a16="http://schemas.microsoft.com/office/drawing/2014/main" id="{715D702D-F45D-46F4-96F0-69750263292A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2" name="Line 42">
            <a:extLst>
              <a:ext uri="{FF2B5EF4-FFF2-40B4-BE49-F238E27FC236}">
                <a16:creationId xmlns:a16="http://schemas.microsoft.com/office/drawing/2014/main" id="{B11F94B3-87F8-4E6D-BB5A-818137BB00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3" name="Freeform 43">
            <a:extLst>
              <a:ext uri="{FF2B5EF4-FFF2-40B4-BE49-F238E27FC236}">
                <a16:creationId xmlns:a16="http://schemas.microsoft.com/office/drawing/2014/main" id="{2A2C05CA-7049-4514-AA98-547F0EBE5E44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4" name="Line 44">
            <a:extLst>
              <a:ext uri="{FF2B5EF4-FFF2-40B4-BE49-F238E27FC236}">
                <a16:creationId xmlns:a16="http://schemas.microsoft.com/office/drawing/2014/main" id="{4888603A-365E-400E-A5D0-AF864FB13A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5" name="Line 45">
            <a:extLst>
              <a:ext uri="{FF2B5EF4-FFF2-40B4-BE49-F238E27FC236}">
                <a16:creationId xmlns:a16="http://schemas.microsoft.com/office/drawing/2014/main" id="{33759063-BE79-404D-A556-C8D71A9033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6" name="Line 46">
            <a:extLst>
              <a:ext uri="{FF2B5EF4-FFF2-40B4-BE49-F238E27FC236}">
                <a16:creationId xmlns:a16="http://schemas.microsoft.com/office/drawing/2014/main" id="{195011AA-A4D5-4702-AD3B-B22FC3899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7" name="Line 47">
            <a:extLst>
              <a:ext uri="{FF2B5EF4-FFF2-40B4-BE49-F238E27FC236}">
                <a16:creationId xmlns:a16="http://schemas.microsoft.com/office/drawing/2014/main" id="{A7D594C1-66E3-4A14-8D6A-4B965AA3D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8" name="Line 48">
            <a:extLst>
              <a:ext uri="{FF2B5EF4-FFF2-40B4-BE49-F238E27FC236}">
                <a16:creationId xmlns:a16="http://schemas.microsoft.com/office/drawing/2014/main" id="{877A7A16-E034-43ED-A7DB-06550E9352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29" name="Line 49">
            <a:extLst>
              <a:ext uri="{FF2B5EF4-FFF2-40B4-BE49-F238E27FC236}">
                <a16:creationId xmlns:a16="http://schemas.microsoft.com/office/drawing/2014/main" id="{C647A88B-0747-403E-A616-36F896273E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0" name="Line 50">
            <a:extLst>
              <a:ext uri="{FF2B5EF4-FFF2-40B4-BE49-F238E27FC236}">
                <a16:creationId xmlns:a16="http://schemas.microsoft.com/office/drawing/2014/main" id="{F8E8D62B-25A0-4CBD-A5F7-FE4D59B26C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1" name="Line 51">
            <a:extLst>
              <a:ext uri="{FF2B5EF4-FFF2-40B4-BE49-F238E27FC236}">
                <a16:creationId xmlns:a16="http://schemas.microsoft.com/office/drawing/2014/main" id="{0321D64A-79D2-4DA8-BFEE-57DCBA2BD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2" name="Freeform 52">
            <a:extLst>
              <a:ext uri="{FF2B5EF4-FFF2-40B4-BE49-F238E27FC236}">
                <a16:creationId xmlns:a16="http://schemas.microsoft.com/office/drawing/2014/main" id="{FC54D84C-9D63-4FDE-ADD7-15E2B79F7BD8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3" name="Freeform 53">
            <a:extLst>
              <a:ext uri="{FF2B5EF4-FFF2-40B4-BE49-F238E27FC236}">
                <a16:creationId xmlns:a16="http://schemas.microsoft.com/office/drawing/2014/main" id="{33439DFC-7573-43FB-A321-EA6690BD3E61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4" name="Line 54">
            <a:extLst>
              <a:ext uri="{FF2B5EF4-FFF2-40B4-BE49-F238E27FC236}">
                <a16:creationId xmlns:a16="http://schemas.microsoft.com/office/drawing/2014/main" id="{91E243A3-712C-40EC-9783-C7CCF7C8A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5" name="Freeform 55">
            <a:extLst>
              <a:ext uri="{FF2B5EF4-FFF2-40B4-BE49-F238E27FC236}">
                <a16:creationId xmlns:a16="http://schemas.microsoft.com/office/drawing/2014/main" id="{092A9B5D-653F-48E2-9062-61D9B16A5625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6" name="Freeform 56">
            <a:extLst>
              <a:ext uri="{FF2B5EF4-FFF2-40B4-BE49-F238E27FC236}">
                <a16:creationId xmlns:a16="http://schemas.microsoft.com/office/drawing/2014/main" id="{D77E98EA-136E-4A6D-A98E-391212BA08D0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7" name="Line 57">
            <a:extLst>
              <a:ext uri="{FF2B5EF4-FFF2-40B4-BE49-F238E27FC236}">
                <a16:creationId xmlns:a16="http://schemas.microsoft.com/office/drawing/2014/main" id="{4E8F1254-0D79-4587-9428-382826DBC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8" name="Freeform 58">
            <a:extLst>
              <a:ext uri="{FF2B5EF4-FFF2-40B4-BE49-F238E27FC236}">
                <a16:creationId xmlns:a16="http://schemas.microsoft.com/office/drawing/2014/main" id="{C7A59147-BEBD-4834-8762-83E3DA62BB81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39" name="Line 59">
            <a:extLst>
              <a:ext uri="{FF2B5EF4-FFF2-40B4-BE49-F238E27FC236}">
                <a16:creationId xmlns:a16="http://schemas.microsoft.com/office/drawing/2014/main" id="{90276846-C945-4B05-B49D-696C480017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0" name="Freeform 60">
            <a:extLst>
              <a:ext uri="{FF2B5EF4-FFF2-40B4-BE49-F238E27FC236}">
                <a16:creationId xmlns:a16="http://schemas.microsoft.com/office/drawing/2014/main" id="{C29D6C05-A44D-40E3-8C7D-ADBF4082DAB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1" name="Oval 61">
            <a:extLst>
              <a:ext uri="{FF2B5EF4-FFF2-40B4-BE49-F238E27FC236}">
                <a16:creationId xmlns:a16="http://schemas.microsoft.com/office/drawing/2014/main" id="{26A73756-4C97-4701-B74E-ED72E22F18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42" name="Line 62">
            <a:extLst>
              <a:ext uri="{FF2B5EF4-FFF2-40B4-BE49-F238E27FC236}">
                <a16:creationId xmlns:a16="http://schemas.microsoft.com/office/drawing/2014/main" id="{99B5593A-B85A-458B-89F8-12F988E2F5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3" name="Line 63">
            <a:extLst>
              <a:ext uri="{FF2B5EF4-FFF2-40B4-BE49-F238E27FC236}">
                <a16:creationId xmlns:a16="http://schemas.microsoft.com/office/drawing/2014/main" id="{90F09B6B-9451-408E-ABF0-E0FFA59FF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4" name="Freeform 64">
            <a:extLst>
              <a:ext uri="{FF2B5EF4-FFF2-40B4-BE49-F238E27FC236}">
                <a16:creationId xmlns:a16="http://schemas.microsoft.com/office/drawing/2014/main" id="{76CFABEA-507C-4F1B-8A78-B80F0860DBFE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5" name="Line 65">
            <a:extLst>
              <a:ext uri="{FF2B5EF4-FFF2-40B4-BE49-F238E27FC236}">
                <a16:creationId xmlns:a16="http://schemas.microsoft.com/office/drawing/2014/main" id="{2BC04B26-F67D-4135-9326-D175609C74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6" name="Text Box 66">
            <a:extLst>
              <a:ext uri="{FF2B5EF4-FFF2-40B4-BE49-F238E27FC236}">
                <a16:creationId xmlns:a16="http://schemas.microsoft.com/office/drawing/2014/main" id="{0E20F527-7D86-4769-9ACE-3B3946D8BB93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21347" name="Line 67">
            <a:extLst>
              <a:ext uri="{FF2B5EF4-FFF2-40B4-BE49-F238E27FC236}">
                <a16:creationId xmlns:a16="http://schemas.microsoft.com/office/drawing/2014/main" id="{FC4D4351-CF15-40C9-864F-C597DD3F58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8" name="Line 68">
            <a:extLst>
              <a:ext uri="{FF2B5EF4-FFF2-40B4-BE49-F238E27FC236}">
                <a16:creationId xmlns:a16="http://schemas.microsoft.com/office/drawing/2014/main" id="{2C2011A7-8152-43B2-ADFA-B69FB7B90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49" name="Line 69">
            <a:extLst>
              <a:ext uri="{FF2B5EF4-FFF2-40B4-BE49-F238E27FC236}">
                <a16:creationId xmlns:a16="http://schemas.microsoft.com/office/drawing/2014/main" id="{D079185F-6EF0-4B1A-A908-7600D66940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0" name="Freeform 70">
            <a:extLst>
              <a:ext uri="{FF2B5EF4-FFF2-40B4-BE49-F238E27FC236}">
                <a16:creationId xmlns:a16="http://schemas.microsoft.com/office/drawing/2014/main" id="{7B01E79F-D43C-437F-91B2-FA3124001FC5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1" name="Line 71">
            <a:extLst>
              <a:ext uri="{FF2B5EF4-FFF2-40B4-BE49-F238E27FC236}">
                <a16:creationId xmlns:a16="http://schemas.microsoft.com/office/drawing/2014/main" id="{9BE4CE3E-BD36-4037-A2C8-39CA9F9273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2" name="Freeform 72">
            <a:extLst>
              <a:ext uri="{FF2B5EF4-FFF2-40B4-BE49-F238E27FC236}">
                <a16:creationId xmlns:a16="http://schemas.microsoft.com/office/drawing/2014/main" id="{13B3119C-50C8-4892-BAE9-305B3AAB6496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3" name="Freeform 73">
            <a:extLst>
              <a:ext uri="{FF2B5EF4-FFF2-40B4-BE49-F238E27FC236}">
                <a16:creationId xmlns:a16="http://schemas.microsoft.com/office/drawing/2014/main" id="{143BD90B-D18C-404F-B1A8-A0B08BF78E19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4" name="Freeform 74">
            <a:extLst>
              <a:ext uri="{FF2B5EF4-FFF2-40B4-BE49-F238E27FC236}">
                <a16:creationId xmlns:a16="http://schemas.microsoft.com/office/drawing/2014/main" id="{695A91CA-CD17-4374-A946-886DE5AB509A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5" name="Freeform 75">
            <a:extLst>
              <a:ext uri="{FF2B5EF4-FFF2-40B4-BE49-F238E27FC236}">
                <a16:creationId xmlns:a16="http://schemas.microsoft.com/office/drawing/2014/main" id="{21BC66CF-1778-4A72-BC4C-786E402D11A2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6" name="Freeform 76">
            <a:extLst>
              <a:ext uri="{FF2B5EF4-FFF2-40B4-BE49-F238E27FC236}">
                <a16:creationId xmlns:a16="http://schemas.microsoft.com/office/drawing/2014/main" id="{9B9F1465-C199-4108-9CB3-3EE637A143E2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7" name="Oval 77">
            <a:extLst>
              <a:ext uri="{FF2B5EF4-FFF2-40B4-BE49-F238E27FC236}">
                <a16:creationId xmlns:a16="http://schemas.microsoft.com/office/drawing/2014/main" id="{14045575-0C5B-4F2B-90FE-AE44033924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58" name="Line 78">
            <a:extLst>
              <a:ext uri="{FF2B5EF4-FFF2-40B4-BE49-F238E27FC236}">
                <a16:creationId xmlns:a16="http://schemas.microsoft.com/office/drawing/2014/main" id="{D1AA5BD4-5863-4AF8-8AEC-1A6F30A1C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59" name="Line 79">
            <a:extLst>
              <a:ext uri="{FF2B5EF4-FFF2-40B4-BE49-F238E27FC236}">
                <a16:creationId xmlns:a16="http://schemas.microsoft.com/office/drawing/2014/main" id="{571279D6-8EB3-434D-A6F8-56BEE14F0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0" name="Freeform 80">
            <a:extLst>
              <a:ext uri="{FF2B5EF4-FFF2-40B4-BE49-F238E27FC236}">
                <a16:creationId xmlns:a16="http://schemas.microsoft.com/office/drawing/2014/main" id="{116CAB2A-1595-426E-89DE-64C4C1C9B84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1" name="Oval 81">
            <a:extLst>
              <a:ext uri="{FF2B5EF4-FFF2-40B4-BE49-F238E27FC236}">
                <a16:creationId xmlns:a16="http://schemas.microsoft.com/office/drawing/2014/main" id="{0B35F373-8987-426A-A4F3-46EFEB9271F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62" name="Line 82">
            <a:extLst>
              <a:ext uri="{FF2B5EF4-FFF2-40B4-BE49-F238E27FC236}">
                <a16:creationId xmlns:a16="http://schemas.microsoft.com/office/drawing/2014/main" id="{71BCCCCF-FE64-4D01-992E-1C8104FC0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3" name="Oval 83">
            <a:extLst>
              <a:ext uri="{FF2B5EF4-FFF2-40B4-BE49-F238E27FC236}">
                <a16:creationId xmlns:a16="http://schemas.microsoft.com/office/drawing/2014/main" id="{32CB057B-882A-40CB-B917-FBE4808BDA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64" name="Freeform 84">
            <a:extLst>
              <a:ext uri="{FF2B5EF4-FFF2-40B4-BE49-F238E27FC236}">
                <a16:creationId xmlns:a16="http://schemas.microsoft.com/office/drawing/2014/main" id="{E168A37F-27C7-4D7B-A9ED-F2A5A6FB56FA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5" name="Freeform 85">
            <a:extLst>
              <a:ext uri="{FF2B5EF4-FFF2-40B4-BE49-F238E27FC236}">
                <a16:creationId xmlns:a16="http://schemas.microsoft.com/office/drawing/2014/main" id="{0D8333DE-C897-43E5-BB17-D50CF1A33D75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6" name="Oval 86">
            <a:extLst>
              <a:ext uri="{FF2B5EF4-FFF2-40B4-BE49-F238E27FC236}">
                <a16:creationId xmlns:a16="http://schemas.microsoft.com/office/drawing/2014/main" id="{21D79BBC-89BC-4745-969D-D83E85EEEBB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67" name="Line 87">
            <a:extLst>
              <a:ext uri="{FF2B5EF4-FFF2-40B4-BE49-F238E27FC236}">
                <a16:creationId xmlns:a16="http://schemas.microsoft.com/office/drawing/2014/main" id="{04814194-CDFB-488E-8152-C9CEBE8D53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68" name="Oval 88">
            <a:extLst>
              <a:ext uri="{FF2B5EF4-FFF2-40B4-BE49-F238E27FC236}">
                <a16:creationId xmlns:a16="http://schemas.microsoft.com/office/drawing/2014/main" id="{46225C1C-7FD9-4A31-9552-6AE94AA488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69" name="Freeform 89">
            <a:extLst>
              <a:ext uri="{FF2B5EF4-FFF2-40B4-BE49-F238E27FC236}">
                <a16:creationId xmlns:a16="http://schemas.microsoft.com/office/drawing/2014/main" id="{20259264-9CE0-41A4-8F57-16975FD80B2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0" name="Freeform 90">
            <a:extLst>
              <a:ext uri="{FF2B5EF4-FFF2-40B4-BE49-F238E27FC236}">
                <a16:creationId xmlns:a16="http://schemas.microsoft.com/office/drawing/2014/main" id="{7FBF9DA3-3061-4571-A5D0-55B25652F32D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1" name="Line 91">
            <a:extLst>
              <a:ext uri="{FF2B5EF4-FFF2-40B4-BE49-F238E27FC236}">
                <a16:creationId xmlns:a16="http://schemas.microsoft.com/office/drawing/2014/main" id="{3CFA1E58-AD98-467E-B5F6-D008C44419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2" name="Oval 92">
            <a:extLst>
              <a:ext uri="{FF2B5EF4-FFF2-40B4-BE49-F238E27FC236}">
                <a16:creationId xmlns:a16="http://schemas.microsoft.com/office/drawing/2014/main" id="{89378FA0-8A48-4951-8FA6-85641BD0FD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73" name="Freeform 93">
            <a:extLst>
              <a:ext uri="{FF2B5EF4-FFF2-40B4-BE49-F238E27FC236}">
                <a16:creationId xmlns:a16="http://schemas.microsoft.com/office/drawing/2014/main" id="{66CA0D36-8236-4635-B6CA-5D7BAEDE81A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4" name="Freeform 94">
            <a:extLst>
              <a:ext uri="{FF2B5EF4-FFF2-40B4-BE49-F238E27FC236}">
                <a16:creationId xmlns:a16="http://schemas.microsoft.com/office/drawing/2014/main" id="{E29D76EC-B398-45A6-95B3-BF605C861FE1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5" name="Freeform 95">
            <a:extLst>
              <a:ext uri="{FF2B5EF4-FFF2-40B4-BE49-F238E27FC236}">
                <a16:creationId xmlns:a16="http://schemas.microsoft.com/office/drawing/2014/main" id="{A1E722E3-54E5-4D8E-A884-63C9A95FA3F0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6" name="Line 96">
            <a:extLst>
              <a:ext uri="{FF2B5EF4-FFF2-40B4-BE49-F238E27FC236}">
                <a16:creationId xmlns:a16="http://schemas.microsoft.com/office/drawing/2014/main" id="{4E195FB3-6397-4B8C-8998-9051179D6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7" name="Freeform 97">
            <a:extLst>
              <a:ext uri="{FF2B5EF4-FFF2-40B4-BE49-F238E27FC236}">
                <a16:creationId xmlns:a16="http://schemas.microsoft.com/office/drawing/2014/main" id="{99837995-BED0-41F6-ACCF-31C1A23DB74E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8" name="Freeform 98">
            <a:extLst>
              <a:ext uri="{FF2B5EF4-FFF2-40B4-BE49-F238E27FC236}">
                <a16:creationId xmlns:a16="http://schemas.microsoft.com/office/drawing/2014/main" id="{483A9BA5-CFA2-4D0B-9E49-DD236C01E27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79" name="Freeform 99">
            <a:extLst>
              <a:ext uri="{FF2B5EF4-FFF2-40B4-BE49-F238E27FC236}">
                <a16:creationId xmlns:a16="http://schemas.microsoft.com/office/drawing/2014/main" id="{FD0164B1-144B-4201-84E7-933F92CD36C5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0" name="Oval 100">
            <a:extLst>
              <a:ext uri="{FF2B5EF4-FFF2-40B4-BE49-F238E27FC236}">
                <a16:creationId xmlns:a16="http://schemas.microsoft.com/office/drawing/2014/main" id="{BE580A14-EAAC-4F15-9FCD-C282F919F0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81" name="Oval 101">
            <a:extLst>
              <a:ext uri="{FF2B5EF4-FFF2-40B4-BE49-F238E27FC236}">
                <a16:creationId xmlns:a16="http://schemas.microsoft.com/office/drawing/2014/main" id="{1B5AFA34-05CA-4F7C-9EA4-4B6BE19C4FB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82" name="Line 102">
            <a:extLst>
              <a:ext uri="{FF2B5EF4-FFF2-40B4-BE49-F238E27FC236}">
                <a16:creationId xmlns:a16="http://schemas.microsoft.com/office/drawing/2014/main" id="{B7CFBF97-94B3-4607-88A6-2E3F9358FD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3" name="Line 103">
            <a:extLst>
              <a:ext uri="{FF2B5EF4-FFF2-40B4-BE49-F238E27FC236}">
                <a16:creationId xmlns:a16="http://schemas.microsoft.com/office/drawing/2014/main" id="{8F2E225E-7D5C-4D82-AB93-D1B82DA48B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4" name="Line 104">
            <a:extLst>
              <a:ext uri="{FF2B5EF4-FFF2-40B4-BE49-F238E27FC236}">
                <a16:creationId xmlns:a16="http://schemas.microsoft.com/office/drawing/2014/main" id="{EDA39C09-0464-4220-8968-B94F2E617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5" name="Line 105">
            <a:extLst>
              <a:ext uri="{FF2B5EF4-FFF2-40B4-BE49-F238E27FC236}">
                <a16:creationId xmlns:a16="http://schemas.microsoft.com/office/drawing/2014/main" id="{C31FF60D-3920-40E6-B798-C8D652928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6" name="Line 106">
            <a:extLst>
              <a:ext uri="{FF2B5EF4-FFF2-40B4-BE49-F238E27FC236}">
                <a16:creationId xmlns:a16="http://schemas.microsoft.com/office/drawing/2014/main" id="{CDD4F844-212A-405D-92B5-99943844A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7" name="Line 107">
            <a:extLst>
              <a:ext uri="{FF2B5EF4-FFF2-40B4-BE49-F238E27FC236}">
                <a16:creationId xmlns:a16="http://schemas.microsoft.com/office/drawing/2014/main" id="{0FE64AFA-EDAF-4235-8A2D-A311454B33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8" name="Line 108">
            <a:extLst>
              <a:ext uri="{FF2B5EF4-FFF2-40B4-BE49-F238E27FC236}">
                <a16:creationId xmlns:a16="http://schemas.microsoft.com/office/drawing/2014/main" id="{E4E57527-8DA7-4CF7-843F-EEE044D234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89" name="Line 109">
            <a:extLst>
              <a:ext uri="{FF2B5EF4-FFF2-40B4-BE49-F238E27FC236}">
                <a16:creationId xmlns:a16="http://schemas.microsoft.com/office/drawing/2014/main" id="{C5D09693-6E2D-47E2-91B8-EF9EF08772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0" name="Line 110">
            <a:extLst>
              <a:ext uri="{FF2B5EF4-FFF2-40B4-BE49-F238E27FC236}">
                <a16:creationId xmlns:a16="http://schemas.microsoft.com/office/drawing/2014/main" id="{1DD4696E-9F3A-4498-9880-347BF2081D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1" name="Line 111">
            <a:extLst>
              <a:ext uri="{FF2B5EF4-FFF2-40B4-BE49-F238E27FC236}">
                <a16:creationId xmlns:a16="http://schemas.microsoft.com/office/drawing/2014/main" id="{07594C03-AFA5-41CC-99D6-0772A60AD7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2" name="Oval 112">
            <a:extLst>
              <a:ext uri="{FF2B5EF4-FFF2-40B4-BE49-F238E27FC236}">
                <a16:creationId xmlns:a16="http://schemas.microsoft.com/office/drawing/2014/main" id="{2F59FFC9-E427-4420-B784-3E1D5747DA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93" name="Oval 113">
            <a:extLst>
              <a:ext uri="{FF2B5EF4-FFF2-40B4-BE49-F238E27FC236}">
                <a16:creationId xmlns:a16="http://schemas.microsoft.com/office/drawing/2014/main" id="{C893A836-EC96-4D68-B28D-639B5487ED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394" name="Line 114">
            <a:extLst>
              <a:ext uri="{FF2B5EF4-FFF2-40B4-BE49-F238E27FC236}">
                <a16:creationId xmlns:a16="http://schemas.microsoft.com/office/drawing/2014/main" id="{2597461F-7CC8-4700-B9AC-4CAC04936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5" name="Line 115">
            <a:extLst>
              <a:ext uri="{FF2B5EF4-FFF2-40B4-BE49-F238E27FC236}">
                <a16:creationId xmlns:a16="http://schemas.microsoft.com/office/drawing/2014/main" id="{79D352AD-1681-48A7-875A-ABA74D822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6" name="Line 116">
            <a:extLst>
              <a:ext uri="{FF2B5EF4-FFF2-40B4-BE49-F238E27FC236}">
                <a16:creationId xmlns:a16="http://schemas.microsoft.com/office/drawing/2014/main" id="{68206152-82CC-4210-86C7-CA52F60052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7" name="Line 117">
            <a:extLst>
              <a:ext uri="{FF2B5EF4-FFF2-40B4-BE49-F238E27FC236}">
                <a16:creationId xmlns:a16="http://schemas.microsoft.com/office/drawing/2014/main" id="{0951E840-3660-4CE4-BB24-841EE87213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8" name="Line 118">
            <a:extLst>
              <a:ext uri="{FF2B5EF4-FFF2-40B4-BE49-F238E27FC236}">
                <a16:creationId xmlns:a16="http://schemas.microsoft.com/office/drawing/2014/main" id="{04C1FF81-DDB5-4ADA-A833-940584F76C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399" name="Line 119">
            <a:extLst>
              <a:ext uri="{FF2B5EF4-FFF2-40B4-BE49-F238E27FC236}">
                <a16:creationId xmlns:a16="http://schemas.microsoft.com/office/drawing/2014/main" id="{C0910025-6DC3-4980-8EC2-9DD3E3F527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0" name="Line 120">
            <a:extLst>
              <a:ext uri="{FF2B5EF4-FFF2-40B4-BE49-F238E27FC236}">
                <a16:creationId xmlns:a16="http://schemas.microsoft.com/office/drawing/2014/main" id="{9A2296F8-A61A-4DA5-ACF4-31423FD78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1" name="Line 121">
            <a:extLst>
              <a:ext uri="{FF2B5EF4-FFF2-40B4-BE49-F238E27FC236}">
                <a16:creationId xmlns:a16="http://schemas.microsoft.com/office/drawing/2014/main" id="{063DFB35-6F85-4261-A3FE-C147174E0A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2" name="Line 122">
            <a:extLst>
              <a:ext uri="{FF2B5EF4-FFF2-40B4-BE49-F238E27FC236}">
                <a16:creationId xmlns:a16="http://schemas.microsoft.com/office/drawing/2014/main" id="{72A84C37-6327-4ABC-B696-E31ED50FD6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3" name="Line 123">
            <a:extLst>
              <a:ext uri="{FF2B5EF4-FFF2-40B4-BE49-F238E27FC236}">
                <a16:creationId xmlns:a16="http://schemas.microsoft.com/office/drawing/2014/main" id="{F2880105-6E17-4FFC-A9E8-6DF0FE27F8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4" name="Line 124">
            <a:extLst>
              <a:ext uri="{FF2B5EF4-FFF2-40B4-BE49-F238E27FC236}">
                <a16:creationId xmlns:a16="http://schemas.microsoft.com/office/drawing/2014/main" id="{F921F985-760F-4EEA-BCB2-002294F25C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5" name="Line 125">
            <a:extLst>
              <a:ext uri="{FF2B5EF4-FFF2-40B4-BE49-F238E27FC236}">
                <a16:creationId xmlns:a16="http://schemas.microsoft.com/office/drawing/2014/main" id="{C86A8A4A-C0E0-4295-89B2-F826B19DE9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6" name="Line 126">
            <a:extLst>
              <a:ext uri="{FF2B5EF4-FFF2-40B4-BE49-F238E27FC236}">
                <a16:creationId xmlns:a16="http://schemas.microsoft.com/office/drawing/2014/main" id="{23C0EF2D-744A-4651-A753-D350191F4D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7" name="Line 127">
            <a:extLst>
              <a:ext uri="{FF2B5EF4-FFF2-40B4-BE49-F238E27FC236}">
                <a16:creationId xmlns:a16="http://schemas.microsoft.com/office/drawing/2014/main" id="{A73F8DED-2F65-4AB3-8B5C-6B435AB0AF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8" name="Line 128">
            <a:extLst>
              <a:ext uri="{FF2B5EF4-FFF2-40B4-BE49-F238E27FC236}">
                <a16:creationId xmlns:a16="http://schemas.microsoft.com/office/drawing/2014/main" id="{72764CAA-7590-4205-9B69-8FAF00924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09" name="Line 129">
            <a:extLst>
              <a:ext uri="{FF2B5EF4-FFF2-40B4-BE49-F238E27FC236}">
                <a16:creationId xmlns:a16="http://schemas.microsoft.com/office/drawing/2014/main" id="{36937610-B75F-4773-8B8F-7CB6E8154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0" name="Line 130">
            <a:extLst>
              <a:ext uri="{FF2B5EF4-FFF2-40B4-BE49-F238E27FC236}">
                <a16:creationId xmlns:a16="http://schemas.microsoft.com/office/drawing/2014/main" id="{1C404260-A4D1-4A98-A7D4-BAC4904E20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1" name="Freeform 131">
            <a:extLst>
              <a:ext uri="{FF2B5EF4-FFF2-40B4-BE49-F238E27FC236}">
                <a16:creationId xmlns:a16="http://schemas.microsoft.com/office/drawing/2014/main" id="{F10C398D-48BA-4A75-BC1D-115B7D4850D9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2" name="Freeform 132">
            <a:extLst>
              <a:ext uri="{FF2B5EF4-FFF2-40B4-BE49-F238E27FC236}">
                <a16:creationId xmlns:a16="http://schemas.microsoft.com/office/drawing/2014/main" id="{218E5595-0DD9-433B-896E-15B997F4C6C9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3" name="Freeform 133">
            <a:extLst>
              <a:ext uri="{FF2B5EF4-FFF2-40B4-BE49-F238E27FC236}">
                <a16:creationId xmlns:a16="http://schemas.microsoft.com/office/drawing/2014/main" id="{E6F560EC-AEBE-4FA4-BE42-705051783689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4" name="Freeform 134">
            <a:extLst>
              <a:ext uri="{FF2B5EF4-FFF2-40B4-BE49-F238E27FC236}">
                <a16:creationId xmlns:a16="http://schemas.microsoft.com/office/drawing/2014/main" id="{5D790FE7-DE6B-4919-A534-FA25B0FBB7D1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15" name="Oval 135">
            <a:extLst>
              <a:ext uri="{FF2B5EF4-FFF2-40B4-BE49-F238E27FC236}">
                <a16:creationId xmlns:a16="http://schemas.microsoft.com/office/drawing/2014/main" id="{BC234A2B-E431-4AA8-B935-3433A78FEC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16" name="Oval 136">
            <a:extLst>
              <a:ext uri="{FF2B5EF4-FFF2-40B4-BE49-F238E27FC236}">
                <a16:creationId xmlns:a16="http://schemas.microsoft.com/office/drawing/2014/main" id="{58FF6B4D-5E76-4E69-A17E-25C5C1521D4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17" name="Oval 137">
            <a:extLst>
              <a:ext uri="{FF2B5EF4-FFF2-40B4-BE49-F238E27FC236}">
                <a16:creationId xmlns:a16="http://schemas.microsoft.com/office/drawing/2014/main" id="{7C714A08-4CD6-44D7-9261-889CF7EDF4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18" name="Oval 138">
            <a:extLst>
              <a:ext uri="{FF2B5EF4-FFF2-40B4-BE49-F238E27FC236}">
                <a16:creationId xmlns:a16="http://schemas.microsoft.com/office/drawing/2014/main" id="{99183111-7D21-4B2F-90E3-3D0A4ABD1E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19" name="Freeform 139">
            <a:extLst>
              <a:ext uri="{FF2B5EF4-FFF2-40B4-BE49-F238E27FC236}">
                <a16:creationId xmlns:a16="http://schemas.microsoft.com/office/drawing/2014/main" id="{52826259-6A5C-42B5-9855-C04AB0B121B1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20" name="Freeform 140">
            <a:extLst>
              <a:ext uri="{FF2B5EF4-FFF2-40B4-BE49-F238E27FC236}">
                <a16:creationId xmlns:a16="http://schemas.microsoft.com/office/drawing/2014/main" id="{7B371A2C-7568-4CBE-81D6-59D14907332F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21" name="Freeform 141">
            <a:extLst>
              <a:ext uri="{FF2B5EF4-FFF2-40B4-BE49-F238E27FC236}">
                <a16:creationId xmlns:a16="http://schemas.microsoft.com/office/drawing/2014/main" id="{61E71617-1C41-4414-AD26-C4FA1A920E50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22" name="Freeform 142">
            <a:extLst>
              <a:ext uri="{FF2B5EF4-FFF2-40B4-BE49-F238E27FC236}">
                <a16:creationId xmlns:a16="http://schemas.microsoft.com/office/drawing/2014/main" id="{ECEA7CD6-3D94-4C6B-BA38-B77B09D2ED0A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23" name="Oval 143">
            <a:extLst>
              <a:ext uri="{FF2B5EF4-FFF2-40B4-BE49-F238E27FC236}">
                <a16:creationId xmlns:a16="http://schemas.microsoft.com/office/drawing/2014/main" id="{543658E0-E560-410B-8490-A6C6823FDC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24" name="Oval 144">
            <a:extLst>
              <a:ext uri="{FF2B5EF4-FFF2-40B4-BE49-F238E27FC236}">
                <a16:creationId xmlns:a16="http://schemas.microsoft.com/office/drawing/2014/main" id="{1DDA3C15-6545-494E-886E-ACE80B150B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25" name="Oval 145">
            <a:extLst>
              <a:ext uri="{FF2B5EF4-FFF2-40B4-BE49-F238E27FC236}">
                <a16:creationId xmlns:a16="http://schemas.microsoft.com/office/drawing/2014/main" id="{2773FF43-F83B-4056-9F33-10FC63078B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26" name="Freeform 146">
            <a:extLst>
              <a:ext uri="{FF2B5EF4-FFF2-40B4-BE49-F238E27FC236}">
                <a16:creationId xmlns:a16="http://schemas.microsoft.com/office/drawing/2014/main" id="{2AE1081F-26DB-4204-BE13-99F144A45F73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27" name="Oval 147">
            <a:extLst>
              <a:ext uri="{FF2B5EF4-FFF2-40B4-BE49-F238E27FC236}">
                <a16:creationId xmlns:a16="http://schemas.microsoft.com/office/drawing/2014/main" id="{C3BCA61E-A07E-4D58-99B8-1B7B089C51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28" name="Oval 148">
            <a:extLst>
              <a:ext uri="{FF2B5EF4-FFF2-40B4-BE49-F238E27FC236}">
                <a16:creationId xmlns:a16="http://schemas.microsoft.com/office/drawing/2014/main" id="{F93A46C2-F140-4254-8EA9-64F3EAB2E7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29" name="Oval 149">
            <a:extLst>
              <a:ext uri="{FF2B5EF4-FFF2-40B4-BE49-F238E27FC236}">
                <a16:creationId xmlns:a16="http://schemas.microsoft.com/office/drawing/2014/main" id="{A70EC6C7-6E45-45D4-B9A1-9E288954500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30" name="Line 150">
            <a:extLst>
              <a:ext uri="{FF2B5EF4-FFF2-40B4-BE49-F238E27FC236}">
                <a16:creationId xmlns:a16="http://schemas.microsoft.com/office/drawing/2014/main" id="{C1560E73-7837-4198-9A33-5D049EEA4B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1" name="Oval 151">
            <a:extLst>
              <a:ext uri="{FF2B5EF4-FFF2-40B4-BE49-F238E27FC236}">
                <a16:creationId xmlns:a16="http://schemas.microsoft.com/office/drawing/2014/main" id="{CB0D15BE-23D6-49CC-9983-C14B0C5B559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32" name="Oval 152">
            <a:extLst>
              <a:ext uri="{FF2B5EF4-FFF2-40B4-BE49-F238E27FC236}">
                <a16:creationId xmlns:a16="http://schemas.microsoft.com/office/drawing/2014/main" id="{A85BDB60-3A3D-4957-A55F-2870EF78DB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33" name="Oval 153">
            <a:extLst>
              <a:ext uri="{FF2B5EF4-FFF2-40B4-BE49-F238E27FC236}">
                <a16:creationId xmlns:a16="http://schemas.microsoft.com/office/drawing/2014/main" id="{DFF3FCF3-52D0-458F-B7A8-8523D37588F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34" name="Freeform 154">
            <a:extLst>
              <a:ext uri="{FF2B5EF4-FFF2-40B4-BE49-F238E27FC236}">
                <a16:creationId xmlns:a16="http://schemas.microsoft.com/office/drawing/2014/main" id="{B3F5BA08-6F85-4936-B684-69EC202A780F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5" name="Line 155">
            <a:extLst>
              <a:ext uri="{FF2B5EF4-FFF2-40B4-BE49-F238E27FC236}">
                <a16:creationId xmlns:a16="http://schemas.microsoft.com/office/drawing/2014/main" id="{2E3A9AA0-9C0E-4F7B-A308-D0FA836270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6" name="Line 156">
            <a:extLst>
              <a:ext uri="{FF2B5EF4-FFF2-40B4-BE49-F238E27FC236}">
                <a16:creationId xmlns:a16="http://schemas.microsoft.com/office/drawing/2014/main" id="{470EC201-8D6C-42FD-A809-CBFF61B25F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7" name="Line 157">
            <a:extLst>
              <a:ext uri="{FF2B5EF4-FFF2-40B4-BE49-F238E27FC236}">
                <a16:creationId xmlns:a16="http://schemas.microsoft.com/office/drawing/2014/main" id="{D4821DC0-1D00-4747-B5CF-76E40E9B64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8" name="Freeform 158">
            <a:extLst>
              <a:ext uri="{FF2B5EF4-FFF2-40B4-BE49-F238E27FC236}">
                <a16:creationId xmlns:a16="http://schemas.microsoft.com/office/drawing/2014/main" id="{D5C1B296-D11A-4B7B-A44A-8AB535A07756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39" name="Freeform 159">
            <a:extLst>
              <a:ext uri="{FF2B5EF4-FFF2-40B4-BE49-F238E27FC236}">
                <a16:creationId xmlns:a16="http://schemas.microsoft.com/office/drawing/2014/main" id="{E8BF0D9A-F672-47D6-B1BB-6E1430021D5D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0" name="Line 160">
            <a:extLst>
              <a:ext uri="{FF2B5EF4-FFF2-40B4-BE49-F238E27FC236}">
                <a16:creationId xmlns:a16="http://schemas.microsoft.com/office/drawing/2014/main" id="{A5DFBF73-FFED-4ADF-890B-FAC4DCD459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1" name="Line 161">
            <a:extLst>
              <a:ext uri="{FF2B5EF4-FFF2-40B4-BE49-F238E27FC236}">
                <a16:creationId xmlns:a16="http://schemas.microsoft.com/office/drawing/2014/main" id="{49533499-E9EB-41B0-8921-3456D7318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2" name="Line 162">
            <a:extLst>
              <a:ext uri="{FF2B5EF4-FFF2-40B4-BE49-F238E27FC236}">
                <a16:creationId xmlns:a16="http://schemas.microsoft.com/office/drawing/2014/main" id="{86F10C9F-32B0-4700-A221-AD4C08481D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3" name="Freeform 163">
            <a:extLst>
              <a:ext uri="{FF2B5EF4-FFF2-40B4-BE49-F238E27FC236}">
                <a16:creationId xmlns:a16="http://schemas.microsoft.com/office/drawing/2014/main" id="{10EC5809-60D0-4139-982F-9917F12A24C0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4" name="Line 164">
            <a:extLst>
              <a:ext uri="{FF2B5EF4-FFF2-40B4-BE49-F238E27FC236}">
                <a16:creationId xmlns:a16="http://schemas.microsoft.com/office/drawing/2014/main" id="{CCFF0E66-93AB-4729-9BB2-1074B47479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5" name="Freeform 165">
            <a:extLst>
              <a:ext uri="{FF2B5EF4-FFF2-40B4-BE49-F238E27FC236}">
                <a16:creationId xmlns:a16="http://schemas.microsoft.com/office/drawing/2014/main" id="{BE3F38A5-9019-426D-A827-53ED1A722611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6" name="Freeform 166">
            <a:extLst>
              <a:ext uri="{FF2B5EF4-FFF2-40B4-BE49-F238E27FC236}">
                <a16:creationId xmlns:a16="http://schemas.microsoft.com/office/drawing/2014/main" id="{5DDCCCB3-CCCD-428D-B927-4629CCD6743C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7" name="Freeform 167">
            <a:extLst>
              <a:ext uri="{FF2B5EF4-FFF2-40B4-BE49-F238E27FC236}">
                <a16:creationId xmlns:a16="http://schemas.microsoft.com/office/drawing/2014/main" id="{EC52F7F5-0FB9-48FE-863C-27212F1BA118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8" name="Freeform 168">
            <a:extLst>
              <a:ext uri="{FF2B5EF4-FFF2-40B4-BE49-F238E27FC236}">
                <a16:creationId xmlns:a16="http://schemas.microsoft.com/office/drawing/2014/main" id="{3C009D68-68A8-497F-A4A9-D88900963AD2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49" name="Oval 169">
            <a:extLst>
              <a:ext uri="{FF2B5EF4-FFF2-40B4-BE49-F238E27FC236}">
                <a16:creationId xmlns:a16="http://schemas.microsoft.com/office/drawing/2014/main" id="{57B50F9B-3D3E-4D11-9FFF-5F2AD46335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0" name="Oval 170">
            <a:extLst>
              <a:ext uri="{FF2B5EF4-FFF2-40B4-BE49-F238E27FC236}">
                <a16:creationId xmlns:a16="http://schemas.microsoft.com/office/drawing/2014/main" id="{68E6A2F7-71ED-4F49-A8A2-91438A21F5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1" name="Oval 171">
            <a:extLst>
              <a:ext uri="{FF2B5EF4-FFF2-40B4-BE49-F238E27FC236}">
                <a16:creationId xmlns:a16="http://schemas.microsoft.com/office/drawing/2014/main" id="{3280EF36-5835-407B-B187-CCCF29F5550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2" name="Oval 172">
            <a:extLst>
              <a:ext uri="{FF2B5EF4-FFF2-40B4-BE49-F238E27FC236}">
                <a16:creationId xmlns:a16="http://schemas.microsoft.com/office/drawing/2014/main" id="{14BD5A2A-9126-4165-AB13-C0462607B22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3" name="Oval 173">
            <a:extLst>
              <a:ext uri="{FF2B5EF4-FFF2-40B4-BE49-F238E27FC236}">
                <a16:creationId xmlns:a16="http://schemas.microsoft.com/office/drawing/2014/main" id="{079C939C-BBE0-439F-8D93-2B06D18F72E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4" name="Oval 174">
            <a:extLst>
              <a:ext uri="{FF2B5EF4-FFF2-40B4-BE49-F238E27FC236}">
                <a16:creationId xmlns:a16="http://schemas.microsoft.com/office/drawing/2014/main" id="{28C6DD15-8D4A-4EF7-A8A3-F1D4888AE6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5" name="Oval 175">
            <a:extLst>
              <a:ext uri="{FF2B5EF4-FFF2-40B4-BE49-F238E27FC236}">
                <a16:creationId xmlns:a16="http://schemas.microsoft.com/office/drawing/2014/main" id="{14B26FC4-8E58-4CFD-96E1-8811AA9CF1F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6" name="Oval 176">
            <a:extLst>
              <a:ext uri="{FF2B5EF4-FFF2-40B4-BE49-F238E27FC236}">
                <a16:creationId xmlns:a16="http://schemas.microsoft.com/office/drawing/2014/main" id="{92AA8C06-6097-4173-A0D2-C32F66A713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7" name="Oval 177">
            <a:extLst>
              <a:ext uri="{FF2B5EF4-FFF2-40B4-BE49-F238E27FC236}">
                <a16:creationId xmlns:a16="http://schemas.microsoft.com/office/drawing/2014/main" id="{B8D6FA0D-FDD1-4ECF-9C06-BA765DCB9C4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8" name="Oval 178">
            <a:extLst>
              <a:ext uri="{FF2B5EF4-FFF2-40B4-BE49-F238E27FC236}">
                <a16:creationId xmlns:a16="http://schemas.microsoft.com/office/drawing/2014/main" id="{6472D33A-1515-499A-9B10-A2D50981FCF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59" name="Oval 179">
            <a:extLst>
              <a:ext uri="{FF2B5EF4-FFF2-40B4-BE49-F238E27FC236}">
                <a16:creationId xmlns:a16="http://schemas.microsoft.com/office/drawing/2014/main" id="{B4427170-8A2B-4412-A761-05BEBB3721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60" name="Oval 180">
            <a:extLst>
              <a:ext uri="{FF2B5EF4-FFF2-40B4-BE49-F238E27FC236}">
                <a16:creationId xmlns:a16="http://schemas.microsoft.com/office/drawing/2014/main" id="{67E4917C-74B9-4FC3-BCDB-BBF4FCFD3CB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61" name="Oval 181">
            <a:extLst>
              <a:ext uri="{FF2B5EF4-FFF2-40B4-BE49-F238E27FC236}">
                <a16:creationId xmlns:a16="http://schemas.microsoft.com/office/drawing/2014/main" id="{29FDCF60-4330-4E4C-9E5C-DDDFCFAE9A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62" name="Freeform 182">
            <a:extLst>
              <a:ext uri="{FF2B5EF4-FFF2-40B4-BE49-F238E27FC236}">
                <a16:creationId xmlns:a16="http://schemas.microsoft.com/office/drawing/2014/main" id="{5985E563-6BA3-457F-BC5C-930816879265}"/>
              </a:ext>
            </a:extLst>
          </p:cNvPr>
          <p:cNvSpPr>
            <a:spLocks/>
          </p:cNvSpPr>
          <p:nvPr/>
        </p:nvSpPr>
        <p:spPr bwMode="auto">
          <a:xfrm flipV="1">
            <a:off x="6108700" y="2978150"/>
            <a:ext cx="336550" cy="190500"/>
          </a:xfrm>
          <a:custGeom>
            <a:avLst/>
            <a:gdLst>
              <a:gd name="T0" fmla="*/ 168 w 168"/>
              <a:gd name="T1" fmla="*/ 140 h 140"/>
              <a:gd name="T2" fmla="*/ 0 w 168"/>
              <a:gd name="T3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140">
                <a:moveTo>
                  <a:pt x="168" y="140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1463" name="Text Box 183">
            <a:extLst>
              <a:ext uri="{FF2B5EF4-FFF2-40B4-BE49-F238E27FC236}">
                <a16:creationId xmlns:a16="http://schemas.microsoft.com/office/drawing/2014/main" id="{34FC3C98-7792-444E-8319-DED33271180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1464" name="Freeform 184">
            <a:extLst>
              <a:ext uri="{FF2B5EF4-FFF2-40B4-BE49-F238E27FC236}">
                <a16:creationId xmlns:a16="http://schemas.microsoft.com/office/drawing/2014/main" id="{A05DD5DF-23FB-4105-838A-3E026C4FBD55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65" name="Freeform 185">
            <a:extLst>
              <a:ext uri="{FF2B5EF4-FFF2-40B4-BE49-F238E27FC236}">
                <a16:creationId xmlns:a16="http://schemas.microsoft.com/office/drawing/2014/main" id="{9A636247-C6BC-4EAC-A255-7CBFA49C3D23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66" name="Freeform 186">
            <a:extLst>
              <a:ext uri="{FF2B5EF4-FFF2-40B4-BE49-F238E27FC236}">
                <a16:creationId xmlns:a16="http://schemas.microsoft.com/office/drawing/2014/main" id="{A64F97CC-F83A-4892-B24D-F1FA33F67DCD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67" name="Freeform 187">
            <a:extLst>
              <a:ext uri="{FF2B5EF4-FFF2-40B4-BE49-F238E27FC236}">
                <a16:creationId xmlns:a16="http://schemas.microsoft.com/office/drawing/2014/main" id="{E4AAB8C6-0797-452B-8DED-2FF31C7F5FBD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68" name="Freeform 188">
            <a:extLst>
              <a:ext uri="{FF2B5EF4-FFF2-40B4-BE49-F238E27FC236}">
                <a16:creationId xmlns:a16="http://schemas.microsoft.com/office/drawing/2014/main" id="{A332CCF4-62AD-49A1-B140-D7ADB0C0CB7D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69" name="Freeform 189">
            <a:extLst>
              <a:ext uri="{FF2B5EF4-FFF2-40B4-BE49-F238E27FC236}">
                <a16:creationId xmlns:a16="http://schemas.microsoft.com/office/drawing/2014/main" id="{07B18F69-CAFA-4A11-9FAD-1A59BA94E79C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70" name="Freeform 190">
            <a:extLst>
              <a:ext uri="{FF2B5EF4-FFF2-40B4-BE49-F238E27FC236}">
                <a16:creationId xmlns:a16="http://schemas.microsoft.com/office/drawing/2014/main" id="{B8E1A96B-FEF1-450B-9373-72E6DB890E7B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71" name="Freeform 191">
            <a:extLst>
              <a:ext uri="{FF2B5EF4-FFF2-40B4-BE49-F238E27FC236}">
                <a16:creationId xmlns:a16="http://schemas.microsoft.com/office/drawing/2014/main" id="{F9556A30-5E04-47E2-BDF0-48C7A826316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72" name="Freeform 192">
            <a:extLst>
              <a:ext uri="{FF2B5EF4-FFF2-40B4-BE49-F238E27FC236}">
                <a16:creationId xmlns:a16="http://schemas.microsoft.com/office/drawing/2014/main" id="{BA9C38CB-44E4-4148-97FD-DE499666A4F3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73" name="Oval 193">
            <a:extLst>
              <a:ext uri="{FF2B5EF4-FFF2-40B4-BE49-F238E27FC236}">
                <a16:creationId xmlns:a16="http://schemas.microsoft.com/office/drawing/2014/main" id="{B01D2034-2373-4025-9B65-FE04892532F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74" name="Oval 194">
            <a:extLst>
              <a:ext uri="{FF2B5EF4-FFF2-40B4-BE49-F238E27FC236}">
                <a16:creationId xmlns:a16="http://schemas.microsoft.com/office/drawing/2014/main" id="{8D319A9C-D8CB-498A-9BB2-495603C250E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75" name="Text Box 195">
            <a:extLst>
              <a:ext uri="{FF2B5EF4-FFF2-40B4-BE49-F238E27FC236}">
                <a16:creationId xmlns:a16="http://schemas.microsoft.com/office/drawing/2014/main" id="{ABF3E20B-8F22-405B-871F-BDC209AD288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1476" name="Line 196">
            <a:extLst>
              <a:ext uri="{FF2B5EF4-FFF2-40B4-BE49-F238E27FC236}">
                <a16:creationId xmlns:a16="http://schemas.microsoft.com/office/drawing/2014/main" id="{48578E3E-ADFC-4F13-AFA6-F7E1A038BA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77" name="Oval 197">
            <a:extLst>
              <a:ext uri="{FF2B5EF4-FFF2-40B4-BE49-F238E27FC236}">
                <a16:creationId xmlns:a16="http://schemas.microsoft.com/office/drawing/2014/main" id="{8D993671-9D48-4723-BF04-3E69B76FD0A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78" name="Oval 198">
            <a:extLst>
              <a:ext uri="{FF2B5EF4-FFF2-40B4-BE49-F238E27FC236}">
                <a16:creationId xmlns:a16="http://schemas.microsoft.com/office/drawing/2014/main" id="{69FB05C9-4710-4C04-AE9B-DA9C6CA4901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79" name="Text Box 199">
            <a:extLst>
              <a:ext uri="{FF2B5EF4-FFF2-40B4-BE49-F238E27FC236}">
                <a16:creationId xmlns:a16="http://schemas.microsoft.com/office/drawing/2014/main" id="{83E39F53-AF4C-4F28-9D45-FBCF1A18378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21480" name="Line 200">
            <a:extLst>
              <a:ext uri="{FF2B5EF4-FFF2-40B4-BE49-F238E27FC236}">
                <a16:creationId xmlns:a16="http://schemas.microsoft.com/office/drawing/2014/main" id="{2F704D04-ABAC-45F0-A41D-398BEFD31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1" name="Freeform 201">
            <a:extLst>
              <a:ext uri="{FF2B5EF4-FFF2-40B4-BE49-F238E27FC236}">
                <a16:creationId xmlns:a16="http://schemas.microsoft.com/office/drawing/2014/main" id="{CA007893-0D82-4CF0-B0B6-A547DC6A31E6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2" name="Freeform 202">
            <a:extLst>
              <a:ext uri="{FF2B5EF4-FFF2-40B4-BE49-F238E27FC236}">
                <a16:creationId xmlns:a16="http://schemas.microsoft.com/office/drawing/2014/main" id="{2B234194-7DA5-4306-A054-384399D1BCCF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3" name="Freeform 203">
            <a:extLst>
              <a:ext uri="{FF2B5EF4-FFF2-40B4-BE49-F238E27FC236}">
                <a16:creationId xmlns:a16="http://schemas.microsoft.com/office/drawing/2014/main" id="{25BC654F-91DC-4D83-BE34-4E8E351463A1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4" name="Freeform 204">
            <a:extLst>
              <a:ext uri="{FF2B5EF4-FFF2-40B4-BE49-F238E27FC236}">
                <a16:creationId xmlns:a16="http://schemas.microsoft.com/office/drawing/2014/main" id="{CBA47AFB-80A1-4960-A7A4-61376D92ECD3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5" name="Freeform 205">
            <a:extLst>
              <a:ext uri="{FF2B5EF4-FFF2-40B4-BE49-F238E27FC236}">
                <a16:creationId xmlns:a16="http://schemas.microsoft.com/office/drawing/2014/main" id="{351C751B-2293-4317-8C52-5DCF8CFF4F79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6" name="Freeform 206">
            <a:extLst>
              <a:ext uri="{FF2B5EF4-FFF2-40B4-BE49-F238E27FC236}">
                <a16:creationId xmlns:a16="http://schemas.microsoft.com/office/drawing/2014/main" id="{58E4987F-7F1D-4327-8F5B-F2A7D4D0C791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7" name="Text Box 207">
            <a:extLst>
              <a:ext uri="{FF2B5EF4-FFF2-40B4-BE49-F238E27FC236}">
                <a16:creationId xmlns:a16="http://schemas.microsoft.com/office/drawing/2014/main" id="{8663E0E5-13B6-470A-887D-AC02DE35F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1488" name="Freeform 208">
            <a:extLst>
              <a:ext uri="{FF2B5EF4-FFF2-40B4-BE49-F238E27FC236}">
                <a16:creationId xmlns:a16="http://schemas.microsoft.com/office/drawing/2014/main" id="{A8EB7837-5BB2-4BA2-B978-41B6E507F076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89" name="Freeform 209">
            <a:extLst>
              <a:ext uri="{FF2B5EF4-FFF2-40B4-BE49-F238E27FC236}">
                <a16:creationId xmlns:a16="http://schemas.microsoft.com/office/drawing/2014/main" id="{13B136C6-6770-4F71-9254-0B572444E3CF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90" name="Text Box 210">
            <a:extLst>
              <a:ext uri="{FF2B5EF4-FFF2-40B4-BE49-F238E27FC236}">
                <a16:creationId xmlns:a16="http://schemas.microsoft.com/office/drawing/2014/main" id="{18076FC7-278F-4C56-9D11-541FC5A5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1491" name="Freeform 211">
            <a:extLst>
              <a:ext uri="{FF2B5EF4-FFF2-40B4-BE49-F238E27FC236}">
                <a16:creationId xmlns:a16="http://schemas.microsoft.com/office/drawing/2014/main" id="{DECC4F04-FE50-45E6-A982-FC978D110D21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92" name="Text Box 212">
            <a:extLst>
              <a:ext uri="{FF2B5EF4-FFF2-40B4-BE49-F238E27FC236}">
                <a16:creationId xmlns:a16="http://schemas.microsoft.com/office/drawing/2014/main" id="{D93AB8AF-A551-49F4-8AA1-5156833BF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21493" name="Oval 213">
            <a:extLst>
              <a:ext uri="{FF2B5EF4-FFF2-40B4-BE49-F238E27FC236}">
                <a16:creationId xmlns:a16="http://schemas.microsoft.com/office/drawing/2014/main" id="{88515AEB-4D24-4905-9A7C-E6E92D271C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494" name="Text Box 214">
            <a:extLst>
              <a:ext uri="{FF2B5EF4-FFF2-40B4-BE49-F238E27FC236}">
                <a16:creationId xmlns:a16="http://schemas.microsoft.com/office/drawing/2014/main" id="{E522899F-3FE5-44DC-87BD-0B7F0EE4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21495" name="Freeform 215">
            <a:extLst>
              <a:ext uri="{FF2B5EF4-FFF2-40B4-BE49-F238E27FC236}">
                <a16:creationId xmlns:a16="http://schemas.microsoft.com/office/drawing/2014/main" id="{E1E410D6-A298-45FD-960D-573297E078FF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1497" name="Text Box 217">
            <a:extLst>
              <a:ext uri="{FF2B5EF4-FFF2-40B4-BE49-F238E27FC236}">
                <a16:creationId xmlns:a16="http://schemas.microsoft.com/office/drawing/2014/main" id="{98966C0B-8168-4014-872F-696C52D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1498" name="Freeform 218">
            <a:extLst>
              <a:ext uri="{FF2B5EF4-FFF2-40B4-BE49-F238E27FC236}">
                <a16:creationId xmlns:a16="http://schemas.microsoft.com/office/drawing/2014/main" id="{2C2D42C7-C90B-4F85-AF38-F61FE44A403F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1499" name="Oval 219">
            <a:extLst>
              <a:ext uri="{FF2B5EF4-FFF2-40B4-BE49-F238E27FC236}">
                <a16:creationId xmlns:a16="http://schemas.microsoft.com/office/drawing/2014/main" id="{14CBAC10-AD05-455D-818B-7A114C42B48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500" name="Oval 220">
            <a:extLst>
              <a:ext uri="{FF2B5EF4-FFF2-40B4-BE49-F238E27FC236}">
                <a16:creationId xmlns:a16="http://schemas.microsoft.com/office/drawing/2014/main" id="{12F358F0-65C5-454A-842C-DD36E8E29A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1501" name="Text Box 221">
            <a:extLst>
              <a:ext uri="{FF2B5EF4-FFF2-40B4-BE49-F238E27FC236}">
                <a16:creationId xmlns:a16="http://schemas.microsoft.com/office/drawing/2014/main" id="{A82D2EBA-02E0-4414-A1DA-59EB036B5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1502" name="Text Box 222">
            <a:extLst>
              <a:ext uri="{FF2B5EF4-FFF2-40B4-BE49-F238E27FC236}">
                <a16:creationId xmlns:a16="http://schemas.microsoft.com/office/drawing/2014/main" id="{FD7CA566-3101-4107-AC41-9D9C1F09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21504" name="Text Box 224">
            <a:extLst>
              <a:ext uri="{FF2B5EF4-FFF2-40B4-BE49-F238E27FC236}">
                <a16:creationId xmlns:a16="http://schemas.microsoft.com/office/drawing/2014/main" id="{511EFE3B-3B67-49C4-BE1F-ADFF3C768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1506" name="Text Box 226">
            <a:extLst>
              <a:ext uri="{FF2B5EF4-FFF2-40B4-BE49-F238E27FC236}">
                <a16:creationId xmlns:a16="http://schemas.microsoft.com/office/drawing/2014/main" id="{2A5271D9-EDE6-4D8C-87A8-CAB82BD37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001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</a:t>
            </a:r>
          </a:p>
        </p:txBody>
      </p:sp>
      <p:sp>
        <p:nvSpPr>
          <p:cNvPr id="1121507" name="Text Box 227">
            <a:extLst>
              <a:ext uri="{FF2B5EF4-FFF2-40B4-BE49-F238E27FC236}">
                <a16:creationId xmlns:a16="http://schemas.microsoft.com/office/drawing/2014/main" id="{AF6C141F-CEEF-498A-A725-87C781F0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21508" name="Freeform 228">
            <a:extLst>
              <a:ext uri="{FF2B5EF4-FFF2-40B4-BE49-F238E27FC236}">
                <a16:creationId xmlns:a16="http://schemas.microsoft.com/office/drawing/2014/main" id="{1508E788-F820-4F0B-BDD3-347C05EC738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94E9D-6545-47F7-8557-089A3728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8" name="Rectangle 7">
            <a:extLst>
              <a:ext uri="{FF2B5EF4-FFF2-40B4-BE49-F238E27FC236}">
                <a16:creationId xmlns:a16="http://schemas.microsoft.com/office/drawing/2014/main" id="{AACC7339-3B7D-48B3-9ACB-5CF178139560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6697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Freeform 2">
            <a:extLst>
              <a:ext uri="{FF2B5EF4-FFF2-40B4-BE49-F238E27FC236}">
                <a16:creationId xmlns:a16="http://schemas.microsoft.com/office/drawing/2014/main" id="{E4609924-B7B1-4A73-BCCE-E9C752FBFFCA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2307" name="Freeform 3">
            <a:extLst>
              <a:ext uri="{FF2B5EF4-FFF2-40B4-BE49-F238E27FC236}">
                <a16:creationId xmlns:a16="http://schemas.microsoft.com/office/drawing/2014/main" id="{5898DACA-AE82-45BF-8DCB-FB7958AC2256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08" name="Line 4">
            <a:extLst>
              <a:ext uri="{FF2B5EF4-FFF2-40B4-BE49-F238E27FC236}">
                <a16:creationId xmlns:a16="http://schemas.microsoft.com/office/drawing/2014/main" id="{8D951E28-AD8E-4D52-B0E3-BD10965E7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09" name="Freeform 5">
            <a:extLst>
              <a:ext uri="{FF2B5EF4-FFF2-40B4-BE49-F238E27FC236}">
                <a16:creationId xmlns:a16="http://schemas.microsoft.com/office/drawing/2014/main" id="{75F7D953-3B43-47D7-8754-57454A69BD0A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0" name="Freeform 6">
            <a:extLst>
              <a:ext uri="{FF2B5EF4-FFF2-40B4-BE49-F238E27FC236}">
                <a16:creationId xmlns:a16="http://schemas.microsoft.com/office/drawing/2014/main" id="{BBEA2D70-6DF4-41F5-8D3E-B38D1A161580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2" name="Freeform 8">
            <a:extLst>
              <a:ext uri="{FF2B5EF4-FFF2-40B4-BE49-F238E27FC236}">
                <a16:creationId xmlns:a16="http://schemas.microsoft.com/office/drawing/2014/main" id="{9CDFEB01-308C-44F1-AE32-0E3488D092BB}"/>
              </a:ext>
            </a:extLst>
          </p:cNvPr>
          <p:cNvSpPr>
            <a:spLocks/>
          </p:cNvSpPr>
          <p:nvPr/>
        </p:nvSpPr>
        <p:spPr bwMode="auto">
          <a:xfrm>
            <a:off x="3733800" y="1590676"/>
            <a:ext cx="5638800" cy="5038725"/>
          </a:xfrm>
          <a:custGeom>
            <a:avLst/>
            <a:gdLst>
              <a:gd name="T0" fmla="*/ 54 w 3552"/>
              <a:gd name="T1" fmla="*/ 534 h 3174"/>
              <a:gd name="T2" fmla="*/ 0 w 3552"/>
              <a:gd name="T3" fmla="*/ 1252 h 3174"/>
              <a:gd name="T4" fmla="*/ 405 w 3552"/>
              <a:gd name="T5" fmla="*/ 1310 h 3174"/>
              <a:gd name="T6" fmla="*/ 402 w 3552"/>
              <a:gd name="T7" fmla="*/ 1313 h 3174"/>
              <a:gd name="T8" fmla="*/ 342 w 3552"/>
              <a:gd name="T9" fmla="*/ 1686 h 3174"/>
              <a:gd name="T10" fmla="*/ 270 w 3552"/>
              <a:gd name="T11" fmla="*/ 2076 h 3174"/>
              <a:gd name="T12" fmla="*/ 420 w 3552"/>
              <a:gd name="T13" fmla="*/ 2592 h 3174"/>
              <a:gd name="T14" fmla="*/ 952 w 3552"/>
              <a:gd name="T15" fmla="*/ 2689 h 3174"/>
              <a:gd name="T16" fmla="*/ 1237 w 3552"/>
              <a:gd name="T17" fmla="*/ 3085 h 3174"/>
              <a:gd name="T18" fmla="*/ 1795 w 3552"/>
              <a:gd name="T19" fmla="*/ 3127 h 3174"/>
              <a:gd name="T20" fmla="*/ 2220 w 3552"/>
              <a:gd name="T21" fmla="*/ 3174 h 3174"/>
              <a:gd name="T22" fmla="*/ 2759 w 3552"/>
              <a:gd name="T23" fmla="*/ 3172 h 3174"/>
              <a:gd name="T24" fmla="*/ 3120 w 3552"/>
              <a:gd name="T25" fmla="*/ 3036 h 3174"/>
              <a:gd name="T26" fmla="*/ 3384 w 3552"/>
              <a:gd name="T27" fmla="*/ 2796 h 3174"/>
              <a:gd name="T28" fmla="*/ 3470 w 3552"/>
              <a:gd name="T29" fmla="*/ 2367 h 3174"/>
              <a:gd name="T30" fmla="*/ 3504 w 3552"/>
              <a:gd name="T31" fmla="*/ 1770 h 3174"/>
              <a:gd name="T32" fmla="*/ 3354 w 3552"/>
              <a:gd name="T33" fmla="*/ 1254 h 3174"/>
              <a:gd name="T34" fmla="*/ 3552 w 3552"/>
              <a:gd name="T35" fmla="*/ 732 h 3174"/>
              <a:gd name="T36" fmla="*/ 3462 w 3552"/>
              <a:gd name="T37" fmla="*/ 408 h 3174"/>
              <a:gd name="T38" fmla="*/ 3054 w 3552"/>
              <a:gd name="T39" fmla="*/ 90 h 3174"/>
              <a:gd name="T40" fmla="*/ 2358 w 3552"/>
              <a:gd name="T41" fmla="*/ 96 h 3174"/>
              <a:gd name="T42" fmla="*/ 1734 w 3552"/>
              <a:gd name="T43" fmla="*/ 0 h 3174"/>
              <a:gd name="T44" fmla="*/ 918 w 3552"/>
              <a:gd name="T45" fmla="*/ 102 h 3174"/>
              <a:gd name="T46" fmla="*/ 150 w 3552"/>
              <a:gd name="T47" fmla="*/ 150 h 3174"/>
              <a:gd name="T48" fmla="*/ 54 w 3552"/>
              <a:gd name="T49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552" h="3174">
                <a:moveTo>
                  <a:pt x="54" y="534"/>
                </a:moveTo>
                <a:lnTo>
                  <a:pt x="0" y="1252"/>
                </a:lnTo>
                <a:lnTo>
                  <a:pt x="405" y="1310"/>
                </a:lnTo>
                <a:lnTo>
                  <a:pt x="402" y="1313"/>
                </a:lnTo>
                <a:lnTo>
                  <a:pt x="342" y="1686"/>
                </a:lnTo>
                <a:lnTo>
                  <a:pt x="270" y="2076"/>
                </a:lnTo>
                <a:lnTo>
                  <a:pt x="420" y="2592"/>
                </a:lnTo>
                <a:lnTo>
                  <a:pt x="952" y="2689"/>
                </a:lnTo>
                <a:lnTo>
                  <a:pt x="1237" y="3085"/>
                </a:lnTo>
                <a:lnTo>
                  <a:pt x="1795" y="3127"/>
                </a:lnTo>
                <a:lnTo>
                  <a:pt x="2220" y="3174"/>
                </a:lnTo>
                <a:lnTo>
                  <a:pt x="2759" y="3172"/>
                </a:lnTo>
                <a:lnTo>
                  <a:pt x="3120" y="3036"/>
                </a:lnTo>
                <a:lnTo>
                  <a:pt x="3384" y="2796"/>
                </a:lnTo>
                <a:lnTo>
                  <a:pt x="3470" y="2367"/>
                </a:lnTo>
                <a:lnTo>
                  <a:pt x="3504" y="1770"/>
                </a:lnTo>
                <a:lnTo>
                  <a:pt x="3354" y="1254"/>
                </a:lnTo>
                <a:lnTo>
                  <a:pt x="3552" y="732"/>
                </a:lnTo>
                <a:lnTo>
                  <a:pt x="3462" y="408"/>
                </a:lnTo>
                <a:lnTo>
                  <a:pt x="3054" y="90"/>
                </a:lnTo>
                <a:lnTo>
                  <a:pt x="2358" y="96"/>
                </a:lnTo>
                <a:lnTo>
                  <a:pt x="1734" y="0"/>
                </a:lnTo>
                <a:lnTo>
                  <a:pt x="918" y="102"/>
                </a:lnTo>
                <a:lnTo>
                  <a:pt x="150" y="150"/>
                </a:lnTo>
                <a:lnTo>
                  <a:pt x="54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3" name="Freeform 9">
            <a:extLst>
              <a:ext uri="{FF2B5EF4-FFF2-40B4-BE49-F238E27FC236}">
                <a16:creationId xmlns:a16="http://schemas.microsoft.com/office/drawing/2014/main" id="{9089E0A2-4C4D-4219-9CF7-FB582547298A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4" name="Freeform 10">
            <a:extLst>
              <a:ext uri="{FF2B5EF4-FFF2-40B4-BE49-F238E27FC236}">
                <a16:creationId xmlns:a16="http://schemas.microsoft.com/office/drawing/2014/main" id="{DD32F525-29DC-4F18-BC49-B467619DE9B7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5" name="Line 11">
            <a:extLst>
              <a:ext uri="{FF2B5EF4-FFF2-40B4-BE49-F238E27FC236}">
                <a16:creationId xmlns:a16="http://schemas.microsoft.com/office/drawing/2014/main" id="{340C39FD-B996-407D-AEF7-7D51E72733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6" name="Freeform 12">
            <a:extLst>
              <a:ext uri="{FF2B5EF4-FFF2-40B4-BE49-F238E27FC236}">
                <a16:creationId xmlns:a16="http://schemas.microsoft.com/office/drawing/2014/main" id="{8CB8D2B1-462E-48EC-80B2-B9D5B3D5780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7" name="Freeform 13">
            <a:extLst>
              <a:ext uri="{FF2B5EF4-FFF2-40B4-BE49-F238E27FC236}">
                <a16:creationId xmlns:a16="http://schemas.microsoft.com/office/drawing/2014/main" id="{966D7A99-75F3-4A96-A5D4-913A5F92B405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8" name="Freeform 14">
            <a:extLst>
              <a:ext uri="{FF2B5EF4-FFF2-40B4-BE49-F238E27FC236}">
                <a16:creationId xmlns:a16="http://schemas.microsoft.com/office/drawing/2014/main" id="{3BAA6280-4BBC-436F-813C-D75D01D66895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9" name="Line 15">
            <a:extLst>
              <a:ext uri="{FF2B5EF4-FFF2-40B4-BE49-F238E27FC236}">
                <a16:creationId xmlns:a16="http://schemas.microsoft.com/office/drawing/2014/main" id="{39AE3F53-0794-459B-A4BC-536631502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0" name="Freeform 16">
            <a:extLst>
              <a:ext uri="{FF2B5EF4-FFF2-40B4-BE49-F238E27FC236}">
                <a16:creationId xmlns:a16="http://schemas.microsoft.com/office/drawing/2014/main" id="{9E310B8E-CDB6-43D5-A291-5630F7565AD9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1" name="Freeform 17">
            <a:extLst>
              <a:ext uri="{FF2B5EF4-FFF2-40B4-BE49-F238E27FC236}">
                <a16:creationId xmlns:a16="http://schemas.microsoft.com/office/drawing/2014/main" id="{1756663D-6493-4A93-B337-236581D7A9D8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2" name="Line 18">
            <a:extLst>
              <a:ext uri="{FF2B5EF4-FFF2-40B4-BE49-F238E27FC236}">
                <a16:creationId xmlns:a16="http://schemas.microsoft.com/office/drawing/2014/main" id="{8AB03E7A-6FCA-49D7-A20C-04FB39B426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3" name="Line 19">
            <a:extLst>
              <a:ext uri="{FF2B5EF4-FFF2-40B4-BE49-F238E27FC236}">
                <a16:creationId xmlns:a16="http://schemas.microsoft.com/office/drawing/2014/main" id="{198EFE64-5648-4103-9588-D2B378F06A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4" name="Line 20">
            <a:extLst>
              <a:ext uri="{FF2B5EF4-FFF2-40B4-BE49-F238E27FC236}">
                <a16:creationId xmlns:a16="http://schemas.microsoft.com/office/drawing/2014/main" id="{7388A282-BE0F-4AED-B805-614D719A2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5" name="Line 21">
            <a:extLst>
              <a:ext uri="{FF2B5EF4-FFF2-40B4-BE49-F238E27FC236}">
                <a16:creationId xmlns:a16="http://schemas.microsoft.com/office/drawing/2014/main" id="{C8A30B30-F672-4165-973A-066A724555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6" name="Line 22">
            <a:extLst>
              <a:ext uri="{FF2B5EF4-FFF2-40B4-BE49-F238E27FC236}">
                <a16:creationId xmlns:a16="http://schemas.microsoft.com/office/drawing/2014/main" id="{396CD2BF-045A-493E-84E6-A79F88A2AF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7" name="Freeform 23">
            <a:extLst>
              <a:ext uri="{FF2B5EF4-FFF2-40B4-BE49-F238E27FC236}">
                <a16:creationId xmlns:a16="http://schemas.microsoft.com/office/drawing/2014/main" id="{5C41EF78-704B-4A29-9E23-65EBCE27570D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8" name="Line 24">
            <a:extLst>
              <a:ext uri="{FF2B5EF4-FFF2-40B4-BE49-F238E27FC236}">
                <a16:creationId xmlns:a16="http://schemas.microsoft.com/office/drawing/2014/main" id="{62E0533B-7B71-41E9-94AC-07EC26E3AB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29" name="Line 25">
            <a:extLst>
              <a:ext uri="{FF2B5EF4-FFF2-40B4-BE49-F238E27FC236}">
                <a16:creationId xmlns:a16="http://schemas.microsoft.com/office/drawing/2014/main" id="{9B48B0A3-667E-4F04-B5EC-59790113D5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0" name="Line 26">
            <a:extLst>
              <a:ext uri="{FF2B5EF4-FFF2-40B4-BE49-F238E27FC236}">
                <a16:creationId xmlns:a16="http://schemas.microsoft.com/office/drawing/2014/main" id="{A9CCA20F-366B-46E2-B908-63A2EF1069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1" name="Line 27">
            <a:extLst>
              <a:ext uri="{FF2B5EF4-FFF2-40B4-BE49-F238E27FC236}">
                <a16:creationId xmlns:a16="http://schemas.microsoft.com/office/drawing/2014/main" id="{5F4CE860-75E2-49AF-8978-3598ABF7F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2" name="Freeform 28">
            <a:extLst>
              <a:ext uri="{FF2B5EF4-FFF2-40B4-BE49-F238E27FC236}">
                <a16:creationId xmlns:a16="http://schemas.microsoft.com/office/drawing/2014/main" id="{967F30D2-A373-4B9B-A140-709F60A6BC9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3" name="Line 29">
            <a:extLst>
              <a:ext uri="{FF2B5EF4-FFF2-40B4-BE49-F238E27FC236}">
                <a16:creationId xmlns:a16="http://schemas.microsoft.com/office/drawing/2014/main" id="{7C73E711-DB91-4A4C-8FD4-B13D41FD75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4" name="Freeform 30">
            <a:extLst>
              <a:ext uri="{FF2B5EF4-FFF2-40B4-BE49-F238E27FC236}">
                <a16:creationId xmlns:a16="http://schemas.microsoft.com/office/drawing/2014/main" id="{729F8682-9BBD-44BB-B682-58C97A25E357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5" name="Line 31">
            <a:extLst>
              <a:ext uri="{FF2B5EF4-FFF2-40B4-BE49-F238E27FC236}">
                <a16:creationId xmlns:a16="http://schemas.microsoft.com/office/drawing/2014/main" id="{815E30F6-D38C-47EF-8216-C605DEF30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6" name="Line 32">
            <a:extLst>
              <a:ext uri="{FF2B5EF4-FFF2-40B4-BE49-F238E27FC236}">
                <a16:creationId xmlns:a16="http://schemas.microsoft.com/office/drawing/2014/main" id="{FA998209-D8CD-418A-8486-7D3B90880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7" name="Freeform 33">
            <a:extLst>
              <a:ext uri="{FF2B5EF4-FFF2-40B4-BE49-F238E27FC236}">
                <a16:creationId xmlns:a16="http://schemas.microsoft.com/office/drawing/2014/main" id="{FD004C0A-981D-479C-A51A-36FEBAD47A9C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8" name="Line 34">
            <a:extLst>
              <a:ext uri="{FF2B5EF4-FFF2-40B4-BE49-F238E27FC236}">
                <a16:creationId xmlns:a16="http://schemas.microsoft.com/office/drawing/2014/main" id="{5788E650-D404-487D-87EA-5E63117BE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39" name="Freeform 35">
            <a:extLst>
              <a:ext uri="{FF2B5EF4-FFF2-40B4-BE49-F238E27FC236}">
                <a16:creationId xmlns:a16="http://schemas.microsoft.com/office/drawing/2014/main" id="{895EF558-C8DD-4267-BAD9-AE35FB3FADC0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0" name="Line 36">
            <a:extLst>
              <a:ext uri="{FF2B5EF4-FFF2-40B4-BE49-F238E27FC236}">
                <a16:creationId xmlns:a16="http://schemas.microsoft.com/office/drawing/2014/main" id="{6032C81B-BDEC-48CF-8E09-31FAFECBFE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1" name="Line 37">
            <a:extLst>
              <a:ext uri="{FF2B5EF4-FFF2-40B4-BE49-F238E27FC236}">
                <a16:creationId xmlns:a16="http://schemas.microsoft.com/office/drawing/2014/main" id="{36DA2D49-264B-4B2E-8C60-5D24F01E61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2" name="Line 38">
            <a:extLst>
              <a:ext uri="{FF2B5EF4-FFF2-40B4-BE49-F238E27FC236}">
                <a16:creationId xmlns:a16="http://schemas.microsoft.com/office/drawing/2014/main" id="{1674BD29-EA0E-47BF-9FA6-0C014213E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3" name="Line 39">
            <a:extLst>
              <a:ext uri="{FF2B5EF4-FFF2-40B4-BE49-F238E27FC236}">
                <a16:creationId xmlns:a16="http://schemas.microsoft.com/office/drawing/2014/main" id="{DC1AAA32-0FE4-472C-B932-EAB101353C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4" name="Line 40">
            <a:extLst>
              <a:ext uri="{FF2B5EF4-FFF2-40B4-BE49-F238E27FC236}">
                <a16:creationId xmlns:a16="http://schemas.microsoft.com/office/drawing/2014/main" id="{561AB805-B27D-490F-8DC2-AE0EE68AD3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5" name="Freeform 41">
            <a:extLst>
              <a:ext uri="{FF2B5EF4-FFF2-40B4-BE49-F238E27FC236}">
                <a16:creationId xmlns:a16="http://schemas.microsoft.com/office/drawing/2014/main" id="{EA44C922-4553-47D7-AE54-2E91C2A9AD5E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6" name="Line 42">
            <a:extLst>
              <a:ext uri="{FF2B5EF4-FFF2-40B4-BE49-F238E27FC236}">
                <a16:creationId xmlns:a16="http://schemas.microsoft.com/office/drawing/2014/main" id="{FA9BF55A-FB40-46CA-AAC9-054F5333F6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7" name="Freeform 43">
            <a:extLst>
              <a:ext uri="{FF2B5EF4-FFF2-40B4-BE49-F238E27FC236}">
                <a16:creationId xmlns:a16="http://schemas.microsoft.com/office/drawing/2014/main" id="{99264691-D8F8-46B6-90F0-E0AC438B5383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8" name="Line 44">
            <a:extLst>
              <a:ext uri="{FF2B5EF4-FFF2-40B4-BE49-F238E27FC236}">
                <a16:creationId xmlns:a16="http://schemas.microsoft.com/office/drawing/2014/main" id="{DB7D8900-FF18-42B7-88FE-7DABE9659F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49" name="Line 45">
            <a:extLst>
              <a:ext uri="{FF2B5EF4-FFF2-40B4-BE49-F238E27FC236}">
                <a16:creationId xmlns:a16="http://schemas.microsoft.com/office/drawing/2014/main" id="{03F3031E-128C-4A80-934E-4906A806AB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0" name="Line 46">
            <a:extLst>
              <a:ext uri="{FF2B5EF4-FFF2-40B4-BE49-F238E27FC236}">
                <a16:creationId xmlns:a16="http://schemas.microsoft.com/office/drawing/2014/main" id="{7600755C-3EA3-40C7-8E8E-77EEB06772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1" name="Line 47">
            <a:extLst>
              <a:ext uri="{FF2B5EF4-FFF2-40B4-BE49-F238E27FC236}">
                <a16:creationId xmlns:a16="http://schemas.microsoft.com/office/drawing/2014/main" id="{CDEE6B7D-B3B6-400C-8C20-D2F960B10C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2" name="Line 48">
            <a:extLst>
              <a:ext uri="{FF2B5EF4-FFF2-40B4-BE49-F238E27FC236}">
                <a16:creationId xmlns:a16="http://schemas.microsoft.com/office/drawing/2014/main" id="{1DE74FA8-0700-44CA-A680-3D755AF463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3" name="Line 49">
            <a:extLst>
              <a:ext uri="{FF2B5EF4-FFF2-40B4-BE49-F238E27FC236}">
                <a16:creationId xmlns:a16="http://schemas.microsoft.com/office/drawing/2014/main" id="{ADFB91E6-35F3-44A0-8222-B38B39D9C6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4" name="Line 50">
            <a:extLst>
              <a:ext uri="{FF2B5EF4-FFF2-40B4-BE49-F238E27FC236}">
                <a16:creationId xmlns:a16="http://schemas.microsoft.com/office/drawing/2014/main" id="{B38AF393-F16B-47E8-B043-2934187F5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5" name="Line 51">
            <a:extLst>
              <a:ext uri="{FF2B5EF4-FFF2-40B4-BE49-F238E27FC236}">
                <a16:creationId xmlns:a16="http://schemas.microsoft.com/office/drawing/2014/main" id="{C5B93077-C9ED-479B-8A57-4C0DC089A5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6" name="Freeform 52">
            <a:extLst>
              <a:ext uri="{FF2B5EF4-FFF2-40B4-BE49-F238E27FC236}">
                <a16:creationId xmlns:a16="http://schemas.microsoft.com/office/drawing/2014/main" id="{CDED0D0F-AA81-40E7-8EF9-E7453C62A475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7" name="Freeform 53">
            <a:extLst>
              <a:ext uri="{FF2B5EF4-FFF2-40B4-BE49-F238E27FC236}">
                <a16:creationId xmlns:a16="http://schemas.microsoft.com/office/drawing/2014/main" id="{9CA700BB-92CF-4498-BF89-C348AC242B06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8" name="Line 54">
            <a:extLst>
              <a:ext uri="{FF2B5EF4-FFF2-40B4-BE49-F238E27FC236}">
                <a16:creationId xmlns:a16="http://schemas.microsoft.com/office/drawing/2014/main" id="{F4CC8639-52B7-46D0-853D-D3D115F272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59" name="Freeform 55">
            <a:extLst>
              <a:ext uri="{FF2B5EF4-FFF2-40B4-BE49-F238E27FC236}">
                <a16:creationId xmlns:a16="http://schemas.microsoft.com/office/drawing/2014/main" id="{635D403F-F6D6-48FD-8570-D742451951FA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0" name="Freeform 56">
            <a:extLst>
              <a:ext uri="{FF2B5EF4-FFF2-40B4-BE49-F238E27FC236}">
                <a16:creationId xmlns:a16="http://schemas.microsoft.com/office/drawing/2014/main" id="{B41B8526-C732-4E97-8D8C-630F6A746271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1" name="Line 57">
            <a:extLst>
              <a:ext uri="{FF2B5EF4-FFF2-40B4-BE49-F238E27FC236}">
                <a16:creationId xmlns:a16="http://schemas.microsoft.com/office/drawing/2014/main" id="{351F9AB6-8092-4E13-8DBC-DA04A5C62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2" name="Freeform 58">
            <a:extLst>
              <a:ext uri="{FF2B5EF4-FFF2-40B4-BE49-F238E27FC236}">
                <a16:creationId xmlns:a16="http://schemas.microsoft.com/office/drawing/2014/main" id="{40C13DAD-87F5-4AF0-BBE3-C6CFC6960A59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3" name="Line 59">
            <a:extLst>
              <a:ext uri="{FF2B5EF4-FFF2-40B4-BE49-F238E27FC236}">
                <a16:creationId xmlns:a16="http://schemas.microsoft.com/office/drawing/2014/main" id="{79B5CCCD-DD35-40E0-B256-1E81B6494A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4" name="Freeform 60">
            <a:extLst>
              <a:ext uri="{FF2B5EF4-FFF2-40B4-BE49-F238E27FC236}">
                <a16:creationId xmlns:a16="http://schemas.microsoft.com/office/drawing/2014/main" id="{6FFE5C9B-8032-41BB-BCB8-F00630B404C3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5" name="Oval 61">
            <a:extLst>
              <a:ext uri="{FF2B5EF4-FFF2-40B4-BE49-F238E27FC236}">
                <a16:creationId xmlns:a16="http://schemas.microsoft.com/office/drawing/2014/main" id="{776467C1-80B2-4404-8BBA-44969C24F2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66" name="Line 62">
            <a:extLst>
              <a:ext uri="{FF2B5EF4-FFF2-40B4-BE49-F238E27FC236}">
                <a16:creationId xmlns:a16="http://schemas.microsoft.com/office/drawing/2014/main" id="{6C43349B-8C97-41B5-81B9-A4C42BBD5D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7" name="Line 63">
            <a:extLst>
              <a:ext uri="{FF2B5EF4-FFF2-40B4-BE49-F238E27FC236}">
                <a16:creationId xmlns:a16="http://schemas.microsoft.com/office/drawing/2014/main" id="{37B666FA-52B2-4E72-A73F-C7381E1FE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8" name="Freeform 64">
            <a:extLst>
              <a:ext uri="{FF2B5EF4-FFF2-40B4-BE49-F238E27FC236}">
                <a16:creationId xmlns:a16="http://schemas.microsoft.com/office/drawing/2014/main" id="{8D026C21-161D-42B7-81CE-CE8FAB0D4B8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69" name="Line 65">
            <a:extLst>
              <a:ext uri="{FF2B5EF4-FFF2-40B4-BE49-F238E27FC236}">
                <a16:creationId xmlns:a16="http://schemas.microsoft.com/office/drawing/2014/main" id="{DE345B28-0F8D-4154-AC31-24FC38AC7F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0" name="Text Box 66">
            <a:extLst>
              <a:ext uri="{FF2B5EF4-FFF2-40B4-BE49-F238E27FC236}">
                <a16:creationId xmlns:a16="http://schemas.microsoft.com/office/drawing/2014/main" id="{6213DB38-8252-495B-BA15-B6037CB961D9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22371" name="Line 67">
            <a:extLst>
              <a:ext uri="{FF2B5EF4-FFF2-40B4-BE49-F238E27FC236}">
                <a16:creationId xmlns:a16="http://schemas.microsoft.com/office/drawing/2014/main" id="{9C2BB7CC-1907-4D22-8BAF-2EB716DAF4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2" name="Line 68">
            <a:extLst>
              <a:ext uri="{FF2B5EF4-FFF2-40B4-BE49-F238E27FC236}">
                <a16:creationId xmlns:a16="http://schemas.microsoft.com/office/drawing/2014/main" id="{F63AA6AD-11E7-4872-B3B1-C7E12845A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3" name="Line 69">
            <a:extLst>
              <a:ext uri="{FF2B5EF4-FFF2-40B4-BE49-F238E27FC236}">
                <a16:creationId xmlns:a16="http://schemas.microsoft.com/office/drawing/2014/main" id="{06226203-95C5-4EB0-866A-5E6281656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4" name="Freeform 70">
            <a:extLst>
              <a:ext uri="{FF2B5EF4-FFF2-40B4-BE49-F238E27FC236}">
                <a16:creationId xmlns:a16="http://schemas.microsoft.com/office/drawing/2014/main" id="{3C6C1B33-609F-4F76-AC6A-C7514F4BCD7A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5" name="Line 71">
            <a:extLst>
              <a:ext uri="{FF2B5EF4-FFF2-40B4-BE49-F238E27FC236}">
                <a16:creationId xmlns:a16="http://schemas.microsoft.com/office/drawing/2014/main" id="{069CC137-FD82-4FFA-8223-9138E8059B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6" name="Freeform 72">
            <a:extLst>
              <a:ext uri="{FF2B5EF4-FFF2-40B4-BE49-F238E27FC236}">
                <a16:creationId xmlns:a16="http://schemas.microsoft.com/office/drawing/2014/main" id="{A0AAB99A-F0B4-4E10-9FC6-EA0784405957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7" name="Freeform 73">
            <a:extLst>
              <a:ext uri="{FF2B5EF4-FFF2-40B4-BE49-F238E27FC236}">
                <a16:creationId xmlns:a16="http://schemas.microsoft.com/office/drawing/2014/main" id="{94DC6DE0-245F-4B1B-A107-E2EB51E4855C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8" name="Freeform 74">
            <a:extLst>
              <a:ext uri="{FF2B5EF4-FFF2-40B4-BE49-F238E27FC236}">
                <a16:creationId xmlns:a16="http://schemas.microsoft.com/office/drawing/2014/main" id="{2D240227-C387-441A-BCAF-41219F51C228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79" name="Freeform 75">
            <a:extLst>
              <a:ext uri="{FF2B5EF4-FFF2-40B4-BE49-F238E27FC236}">
                <a16:creationId xmlns:a16="http://schemas.microsoft.com/office/drawing/2014/main" id="{202CF0C2-5DCD-4806-A6DD-965BD14F625E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0" name="Freeform 76">
            <a:extLst>
              <a:ext uri="{FF2B5EF4-FFF2-40B4-BE49-F238E27FC236}">
                <a16:creationId xmlns:a16="http://schemas.microsoft.com/office/drawing/2014/main" id="{E04C7174-42B2-4C61-B8FF-9A1532AD83F6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1" name="Oval 77">
            <a:extLst>
              <a:ext uri="{FF2B5EF4-FFF2-40B4-BE49-F238E27FC236}">
                <a16:creationId xmlns:a16="http://schemas.microsoft.com/office/drawing/2014/main" id="{DD7BB91D-A667-4B31-9BDE-73FAC3D751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82" name="Line 78">
            <a:extLst>
              <a:ext uri="{FF2B5EF4-FFF2-40B4-BE49-F238E27FC236}">
                <a16:creationId xmlns:a16="http://schemas.microsoft.com/office/drawing/2014/main" id="{3F4D96A2-7DD8-4D5C-BC9E-27A16CD1F7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3" name="Line 79">
            <a:extLst>
              <a:ext uri="{FF2B5EF4-FFF2-40B4-BE49-F238E27FC236}">
                <a16:creationId xmlns:a16="http://schemas.microsoft.com/office/drawing/2014/main" id="{449EB90A-7FA0-4DD9-A4FE-0B92FF667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4" name="Freeform 80">
            <a:extLst>
              <a:ext uri="{FF2B5EF4-FFF2-40B4-BE49-F238E27FC236}">
                <a16:creationId xmlns:a16="http://schemas.microsoft.com/office/drawing/2014/main" id="{0992C873-5009-4C36-A2D3-00E5437B1375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5" name="Oval 81">
            <a:extLst>
              <a:ext uri="{FF2B5EF4-FFF2-40B4-BE49-F238E27FC236}">
                <a16:creationId xmlns:a16="http://schemas.microsoft.com/office/drawing/2014/main" id="{0BE60505-06BB-46CA-81FE-9BD991E3F26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86" name="Line 82">
            <a:extLst>
              <a:ext uri="{FF2B5EF4-FFF2-40B4-BE49-F238E27FC236}">
                <a16:creationId xmlns:a16="http://schemas.microsoft.com/office/drawing/2014/main" id="{35947841-F9E3-470B-A207-6F966CBA0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7" name="Oval 83">
            <a:extLst>
              <a:ext uri="{FF2B5EF4-FFF2-40B4-BE49-F238E27FC236}">
                <a16:creationId xmlns:a16="http://schemas.microsoft.com/office/drawing/2014/main" id="{7E8DD20A-D1C7-41F5-A94F-908C7D50F11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88" name="Freeform 84">
            <a:extLst>
              <a:ext uri="{FF2B5EF4-FFF2-40B4-BE49-F238E27FC236}">
                <a16:creationId xmlns:a16="http://schemas.microsoft.com/office/drawing/2014/main" id="{17D8011F-5885-4117-A567-8AF4ED0E4EC7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89" name="Freeform 85">
            <a:extLst>
              <a:ext uri="{FF2B5EF4-FFF2-40B4-BE49-F238E27FC236}">
                <a16:creationId xmlns:a16="http://schemas.microsoft.com/office/drawing/2014/main" id="{B1C35731-50E5-41FC-956C-F23B447D5B1E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0" name="Oval 86">
            <a:extLst>
              <a:ext uri="{FF2B5EF4-FFF2-40B4-BE49-F238E27FC236}">
                <a16:creationId xmlns:a16="http://schemas.microsoft.com/office/drawing/2014/main" id="{0E879DF8-63EE-4A1E-A95C-E3C631D6F82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91" name="Line 87">
            <a:extLst>
              <a:ext uri="{FF2B5EF4-FFF2-40B4-BE49-F238E27FC236}">
                <a16:creationId xmlns:a16="http://schemas.microsoft.com/office/drawing/2014/main" id="{356B61FD-8CB3-46BB-B044-367EA2D40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2" name="Oval 88">
            <a:extLst>
              <a:ext uri="{FF2B5EF4-FFF2-40B4-BE49-F238E27FC236}">
                <a16:creationId xmlns:a16="http://schemas.microsoft.com/office/drawing/2014/main" id="{C31A8553-05C9-49FD-9820-01868DD3C9C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93" name="Freeform 89">
            <a:extLst>
              <a:ext uri="{FF2B5EF4-FFF2-40B4-BE49-F238E27FC236}">
                <a16:creationId xmlns:a16="http://schemas.microsoft.com/office/drawing/2014/main" id="{07BD40A2-2BC5-404C-AC30-263A4ED896CC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4" name="Freeform 90">
            <a:extLst>
              <a:ext uri="{FF2B5EF4-FFF2-40B4-BE49-F238E27FC236}">
                <a16:creationId xmlns:a16="http://schemas.microsoft.com/office/drawing/2014/main" id="{8FC57717-1B7F-450E-A116-FDAF9A6499F7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5" name="Line 91">
            <a:extLst>
              <a:ext uri="{FF2B5EF4-FFF2-40B4-BE49-F238E27FC236}">
                <a16:creationId xmlns:a16="http://schemas.microsoft.com/office/drawing/2014/main" id="{3FE007A2-699F-41F2-8330-79100A8C67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6" name="Oval 92">
            <a:extLst>
              <a:ext uri="{FF2B5EF4-FFF2-40B4-BE49-F238E27FC236}">
                <a16:creationId xmlns:a16="http://schemas.microsoft.com/office/drawing/2014/main" id="{061334A7-4EBE-4E58-B529-53E16B63B83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397" name="Freeform 93">
            <a:extLst>
              <a:ext uri="{FF2B5EF4-FFF2-40B4-BE49-F238E27FC236}">
                <a16:creationId xmlns:a16="http://schemas.microsoft.com/office/drawing/2014/main" id="{2EF47EA9-B738-4F31-A61F-45B8911D56E5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8" name="Freeform 94">
            <a:extLst>
              <a:ext uri="{FF2B5EF4-FFF2-40B4-BE49-F238E27FC236}">
                <a16:creationId xmlns:a16="http://schemas.microsoft.com/office/drawing/2014/main" id="{2D7DCF71-DCC6-4936-91F2-A1B1772BB2A6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99" name="Freeform 95">
            <a:extLst>
              <a:ext uri="{FF2B5EF4-FFF2-40B4-BE49-F238E27FC236}">
                <a16:creationId xmlns:a16="http://schemas.microsoft.com/office/drawing/2014/main" id="{C8728207-9A6F-437F-8C49-4ED178856012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0" name="Line 96">
            <a:extLst>
              <a:ext uri="{FF2B5EF4-FFF2-40B4-BE49-F238E27FC236}">
                <a16:creationId xmlns:a16="http://schemas.microsoft.com/office/drawing/2014/main" id="{7491BCE2-0517-4B11-A649-BDE4CC675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1" name="Freeform 97">
            <a:extLst>
              <a:ext uri="{FF2B5EF4-FFF2-40B4-BE49-F238E27FC236}">
                <a16:creationId xmlns:a16="http://schemas.microsoft.com/office/drawing/2014/main" id="{84BEA6EA-96D9-4286-9CD4-2C26BBBDA994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2" name="Freeform 98">
            <a:extLst>
              <a:ext uri="{FF2B5EF4-FFF2-40B4-BE49-F238E27FC236}">
                <a16:creationId xmlns:a16="http://schemas.microsoft.com/office/drawing/2014/main" id="{3BFB1BE5-492C-4793-8D63-0272C62B5529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3" name="Freeform 99">
            <a:extLst>
              <a:ext uri="{FF2B5EF4-FFF2-40B4-BE49-F238E27FC236}">
                <a16:creationId xmlns:a16="http://schemas.microsoft.com/office/drawing/2014/main" id="{1CBF53A1-E5CC-482E-8A28-711F928C1CCF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4" name="Oval 100">
            <a:extLst>
              <a:ext uri="{FF2B5EF4-FFF2-40B4-BE49-F238E27FC236}">
                <a16:creationId xmlns:a16="http://schemas.microsoft.com/office/drawing/2014/main" id="{3CD557CF-8843-48E2-8B1A-1C90E94C8F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05" name="Oval 101">
            <a:extLst>
              <a:ext uri="{FF2B5EF4-FFF2-40B4-BE49-F238E27FC236}">
                <a16:creationId xmlns:a16="http://schemas.microsoft.com/office/drawing/2014/main" id="{E80B91CF-1437-41B7-BEF6-A4760C4B1A3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06" name="Line 102">
            <a:extLst>
              <a:ext uri="{FF2B5EF4-FFF2-40B4-BE49-F238E27FC236}">
                <a16:creationId xmlns:a16="http://schemas.microsoft.com/office/drawing/2014/main" id="{C4D6D098-DA07-4F2A-BA38-FDB7B255F6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7" name="Line 103">
            <a:extLst>
              <a:ext uri="{FF2B5EF4-FFF2-40B4-BE49-F238E27FC236}">
                <a16:creationId xmlns:a16="http://schemas.microsoft.com/office/drawing/2014/main" id="{DA1B9BFC-2DEA-450A-B6B9-DB44E64C75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8" name="Line 104">
            <a:extLst>
              <a:ext uri="{FF2B5EF4-FFF2-40B4-BE49-F238E27FC236}">
                <a16:creationId xmlns:a16="http://schemas.microsoft.com/office/drawing/2014/main" id="{44187405-678D-46DB-8A4F-99D80048A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09" name="Line 105">
            <a:extLst>
              <a:ext uri="{FF2B5EF4-FFF2-40B4-BE49-F238E27FC236}">
                <a16:creationId xmlns:a16="http://schemas.microsoft.com/office/drawing/2014/main" id="{C2C3FADA-07C2-4C24-A542-AF04B167F6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0" name="Line 106">
            <a:extLst>
              <a:ext uri="{FF2B5EF4-FFF2-40B4-BE49-F238E27FC236}">
                <a16:creationId xmlns:a16="http://schemas.microsoft.com/office/drawing/2014/main" id="{5A46787C-B05B-44CA-B865-F60697ED9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1" name="Line 107">
            <a:extLst>
              <a:ext uri="{FF2B5EF4-FFF2-40B4-BE49-F238E27FC236}">
                <a16:creationId xmlns:a16="http://schemas.microsoft.com/office/drawing/2014/main" id="{55EEEE83-9CB6-4A8C-999E-CB1DA9B1A6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2" name="Line 108">
            <a:extLst>
              <a:ext uri="{FF2B5EF4-FFF2-40B4-BE49-F238E27FC236}">
                <a16:creationId xmlns:a16="http://schemas.microsoft.com/office/drawing/2014/main" id="{1A500BA9-3AA8-4BA9-BADE-925243C656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3" name="Line 109">
            <a:extLst>
              <a:ext uri="{FF2B5EF4-FFF2-40B4-BE49-F238E27FC236}">
                <a16:creationId xmlns:a16="http://schemas.microsoft.com/office/drawing/2014/main" id="{72F0A2C3-2A78-448C-884C-478DB63AE0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4" name="Line 110">
            <a:extLst>
              <a:ext uri="{FF2B5EF4-FFF2-40B4-BE49-F238E27FC236}">
                <a16:creationId xmlns:a16="http://schemas.microsoft.com/office/drawing/2014/main" id="{B278570B-72BF-47A9-B1BD-031E9E4197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5" name="Line 111">
            <a:extLst>
              <a:ext uri="{FF2B5EF4-FFF2-40B4-BE49-F238E27FC236}">
                <a16:creationId xmlns:a16="http://schemas.microsoft.com/office/drawing/2014/main" id="{B2A9F7D1-F4DC-49BF-A1AF-979E91C4B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6" name="Oval 112">
            <a:extLst>
              <a:ext uri="{FF2B5EF4-FFF2-40B4-BE49-F238E27FC236}">
                <a16:creationId xmlns:a16="http://schemas.microsoft.com/office/drawing/2014/main" id="{BD5309E6-29C9-4221-966B-40351175666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17" name="Oval 113">
            <a:extLst>
              <a:ext uri="{FF2B5EF4-FFF2-40B4-BE49-F238E27FC236}">
                <a16:creationId xmlns:a16="http://schemas.microsoft.com/office/drawing/2014/main" id="{CAB0211D-CA46-4DB3-B517-BE3426EA998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18" name="Line 114">
            <a:extLst>
              <a:ext uri="{FF2B5EF4-FFF2-40B4-BE49-F238E27FC236}">
                <a16:creationId xmlns:a16="http://schemas.microsoft.com/office/drawing/2014/main" id="{C07D21CB-5A03-4959-A891-6B47A5C6F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19" name="Line 115">
            <a:extLst>
              <a:ext uri="{FF2B5EF4-FFF2-40B4-BE49-F238E27FC236}">
                <a16:creationId xmlns:a16="http://schemas.microsoft.com/office/drawing/2014/main" id="{6B05B26C-0A99-4D40-9B86-4ED6FE9998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0" name="Line 116">
            <a:extLst>
              <a:ext uri="{FF2B5EF4-FFF2-40B4-BE49-F238E27FC236}">
                <a16:creationId xmlns:a16="http://schemas.microsoft.com/office/drawing/2014/main" id="{F350E1E6-0D43-4386-AC77-5A6839746A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1" name="Line 117">
            <a:extLst>
              <a:ext uri="{FF2B5EF4-FFF2-40B4-BE49-F238E27FC236}">
                <a16:creationId xmlns:a16="http://schemas.microsoft.com/office/drawing/2014/main" id="{9F182298-C00C-41A4-9B65-C14D5B5999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2" name="Line 118">
            <a:extLst>
              <a:ext uri="{FF2B5EF4-FFF2-40B4-BE49-F238E27FC236}">
                <a16:creationId xmlns:a16="http://schemas.microsoft.com/office/drawing/2014/main" id="{2C9AC0BA-BD54-4B82-8C5D-2BA64C0A34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3" name="Line 119">
            <a:extLst>
              <a:ext uri="{FF2B5EF4-FFF2-40B4-BE49-F238E27FC236}">
                <a16:creationId xmlns:a16="http://schemas.microsoft.com/office/drawing/2014/main" id="{2BA7E04A-32F5-4AA6-AECB-A5938EC194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4" name="Line 120">
            <a:extLst>
              <a:ext uri="{FF2B5EF4-FFF2-40B4-BE49-F238E27FC236}">
                <a16:creationId xmlns:a16="http://schemas.microsoft.com/office/drawing/2014/main" id="{ABB11555-A800-4C9E-8BF7-FAFCC7258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5" name="Line 121">
            <a:extLst>
              <a:ext uri="{FF2B5EF4-FFF2-40B4-BE49-F238E27FC236}">
                <a16:creationId xmlns:a16="http://schemas.microsoft.com/office/drawing/2014/main" id="{FAF36A35-6266-49BA-BD22-2D1EE08307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6" name="Line 122">
            <a:extLst>
              <a:ext uri="{FF2B5EF4-FFF2-40B4-BE49-F238E27FC236}">
                <a16:creationId xmlns:a16="http://schemas.microsoft.com/office/drawing/2014/main" id="{B5F477CC-CB46-4628-B034-1F152CBA28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7" name="Line 123">
            <a:extLst>
              <a:ext uri="{FF2B5EF4-FFF2-40B4-BE49-F238E27FC236}">
                <a16:creationId xmlns:a16="http://schemas.microsoft.com/office/drawing/2014/main" id="{B3B35BA2-4141-48AD-952C-15AD62261C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8" name="Line 124">
            <a:extLst>
              <a:ext uri="{FF2B5EF4-FFF2-40B4-BE49-F238E27FC236}">
                <a16:creationId xmlns:a16="http://schemas.microsoft.com/office/drawing/2014/main" id="{7E05F122-F604-4906-9DA1-D238A78512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29" name="Line 125">
            <a:extLst>
              <a:ext uri="{FF2B5EF4-FFF2-40B4-BE49-F238E27FC236}">
                <a16:creationId xmlns:a16="http://schemas.microsoft.com/office/drawing/2014/main" id="{B222F795-FB21-4DA1-AFFA-75B1234FBC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0" name="Line 126">
            <a:extLst>
              <a:ext uri="{FF2B5EF4-FFF2-40B4-BE49-F238E27FC236}">
                <a16:creationId xmlns:a16="http://schemas.microsoft.com/office/drawing/2014/main" id="{902FFB08-EC36-414C-8EBC-76B04293AF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1" name="Line 127">
            <a:extLst>
              <a:ext uri="{FF2B5EF4-FFF2-40B4-BE49-F238E27FC236}">
                <a16:creationId xmlns:a16="http://schemas.microsoft.com/office/drawing/2014/main" id="{014A0F06-3885-4F31-85DE-F22385A76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2" name="Line 128">
            <a:extLst>
              <a:ext uri="{FF2B5EF4-FFF2-40B4-BE49-F238E27FC236}">
                <a16:creationId xmlns:a16="http://schemas.microsoft.com/office/drawing/2014/main" id="{C0A1D5CE-FC87-4553-AE96-1C05CE6EE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3" name="Line 129">
            <a:extLst>
              <a:ext uri="{FF2B5EF4-FFF2-40B4-BE49-F238E27FC236}">
                <a16:creationId xmlns:a16="http://schemas.microsoft.com/office/drawing/2014/main" id="{1B678296-5D4C-45CA-A5EA-2C84C2C2C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4" name="Line 130">
            <a:extLst>
              <a:ext uri="{FF2B5EF4-FFF2-40B4-BE49-F238E27FC236}">
                <a16:creationId xmlns:a16="http://schemas.microsoft.com/office/drawing/2014/main" id="{1E50F67E-7BD8-46BA-A321-FFA1EB0A61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5" name="Freeform 131">
            <a:extLst>
              <a:ext uri="{FF2B5EF4-FFF2-40B4-BE49-F238E27FC236}">
                <a16:creationId xmlns:a16="http://schemas.microsoft.com/office/drawing/2014/main" id="{5C4044F3-A7A5-478E-A07D-A1C3FB9661F9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6" name="Freeform 132">
            <a:extLst>
              <a:ext uri="{FF2B5EF4-FFF2-40B4-BE49-F238E27FC236}">
                <a16:creationId xmlns:a16="http://schemas.microsoft.com/office/drawing/2014/main" id="{F3D8B981-5970-4B58-9B5B-F66E1EED44E6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7" name="Freeform 133">
            <a:extLst>
              <a:ext uri="{FF2B5EF4-FFF2-40B4-BE49-F238E27FC236}">
                <a16:creationId xmlns:a16="http://schemas.microsoft.com/office/drawing/2014/main" id="{48D3DC9B-B619-4396-9AAC-3568857B23E9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8" name="Freeform 134">
            <a:extLst>
              <a:ext uri="{FF2B5EF4-FFF2-40B4-BE49-F238E27FC236}">
                <a16:creationId xmlns:a16="http://schemas.microsoft.com/office/drawing/2014/main" id="{84FDB528-39B8-4E98-8CA4-B60EC2DC9BF5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39" name="Oval 135">
            <a:extLst>
              <a:ext uri="{FF2B5EF4-FFF2-40B4-BE49-F238E27FC236}">
                <a16:creationId xmlns:a16="http://schemas.microsoft.com/office/drawing/2014/main" id="{B0CCFAF6-FF55-4414-9FF5-E480E130CD1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0" name="Oval 136">
            <a:extLst>
              <a:ext uri="{FF2B5EF4-FFF2-40B4-BE49-F238E27FC236}">
                <a16:creationId xmlns:a16="http://schemas.microsoft.com/office/drawing/2014/main" id="{2319D04D-FD3C-44DE-AF3E-1EAF3E935D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1" name="Oval 137">
            <a:extLst>
              <a:ext uri="{FF2B5EF4-FFF2-40B4-BE49-F238E27FC236}">
                <a16:creationId xmlns:a16="http://schemas.microsoft.com/office/drawing/2014/main" id="{5B07E09F-CD5E-4DDA-B273-BE1F8AC100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2" name="Oval 138">
            <a:extLst>
              <a:ext uri="{FF2B5EF4-FFF2-40B4-BE49-F238E27FC236}">
                <a16:creationId xmlns:a16="http://schemas.microsoft.com/office/drawing/2014/main" id="{250EE102-1A7E-4E7A-A31F-26F707864F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3" name="Freeform 139">
            <a:extLst>
              <a:ext uri="{FF2B5EF4-FFF2-40B4-BE49-F238E27FC236}">
                <a16:creationId xmlns:a16="http://schemas.microsoft.com/office/drawing/2014/main" id="{4DB56FE3-B4C1-473C-B233-49F9A90D0572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44" name="Freeform 140">
            <a:extLst>
              <a:ext uri="{FF2B5EF4-FFF2-40B4-BE49-F238E27FC236}">
                <a16:creationId xmlns:a16="http://schemas.microsoft.com/office/drawing/2014/main" id="{808109A6-846B-4DFF-A403-5F9B34823402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45" name="Freeform 141">
            <a:extLst>
              <a:ext uri="{FF2B5EF4-FFF2-40B4-BE49-F238E27FC236}">
                <a16:creationId xmlns:a16="http://schemas.microsoft.com/office/drawing/2014/main" id="{5E22A9BC-38D0-44EA-B975-C67C1253F02B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46" name="Freeform 142">
            <a:extLst>
              <a:ext uri="{FF2B5EF4-FFF2-40B4-BE49-F238E27FC236}">
                <a16:creationId xmlns:a16="http://schemas.microsoft.com/office/drawing/2014/main" id="{BE19C91F-A50F-4A26-8653-49972ACDE070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47" name="Oval 143">
            <a:extLst>
              <a:ext uri="{FF2B5EF4-FFF2-40B4-BE49-F238E27FC236}">
                <a16:creationId xmlns:a16="http://schemas.microsoft.com/office/drawing/2014/main" id="{3142E9C5-8902-4CA3-9357-AF644C6E7B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8" name="Oval 144">
            <a:extLst>
              <a:ext uri="{FF2B5EF4-FFF2-40B4-BE49-F238E27FC236}">
                <a16:creationId xmlns:a16="http://schemas.microsoft.com/office/drawing/2014/main" id="{2E681269-607A-4FD2-802D-070E1280A47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49" name="Oval 145">
            <a:extLst>
              <a:ext uri="{FF2B5EF4-FFF2-40B4-BE49-F238E27FC236}">
                <a16:creationId xmlns:a16="http://schemas.microsoft.com/office/drawing/2014/main" id="{CF52840D-480C-49E4-9BFB-54A63DF5099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0" name="Freeform 146">
            <a:extLst>
              <a:ext uri="{FF2B5EF4-FFF2-40B4-BE49-F238E27FC236}">
                <a16:creationId xmlns:a16="http://schemas.microsoft.com/office/drawing/2014/main" id="{39BC667B-1C23-462D-BF57-DBE9C6E52B30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51" name="Oval 147">
            <a:extLst>
              <a:ext uri="{FF2B5EF4-FFF2-40B4-BE49-F238E27FC236}">
                <a16:creationId xmlns:a16="http://schemas.microsoft.com/office/drawing/2014/main" id="{3DC0B8C4-6DE2-4031-84CD-D52216B3EF9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2" name="Oval 148">
            <a:extLst>
              <a:ext uri="{FF2B5EF4-FFF2-40B4-BE49-F238E27FC236}">
                <a16:creationId xmlns:a16="http://schemas.microsoft.com/office/drawing/2014/main" id="{0B1DACAC-892C-42B3-989D-80A42DE9907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3" name="Oval 149">
            <a:extLst>
              <a:ext uri="{FF2B5EF4-FFF2-40B4-BE49-F238E27FC236}">
                <a16:creationId xmlns:a16="http://schemas.microsoft.com/office/drawing/2014/main" id="{9E94772B-9C3E-4823-A57C-11B46CE95D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4" name="Line 150">
            <a:extLst>
              <a:ext uri="{FF2B5EF4-FFF2-40B4-BE49-F238E27FC236}">
                <a16:creationId xmlns:a16="http://schemas.microsoft.com/office/drawing/2014/main" id="{1BBEDB22-9852-4171-9A65-F082FA2D0E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55" name="Oval 151">
            <a:extLst>
              <a:ext uri="{FF2B5EF4-FFF2-40B4-BE49-F238E27FC236}">
                <a16:creationId xmlns:a16="http://schemas.microsoft.com/office/drawing/2014/main" id="{CB7DA26F-33DB-409A-AC57-182A980008A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6" name="Oval 152">
            <a:extLst>
              <a:ext uri="{FF2B5EF4-FFF2-40B4-BE49-F238E27FC236}">
                <a16:creationId xmlns:a16="http://schemas.microsoft.com/office/drawing/2014/main" id="{4F61AD0A-5629-4A1F-AEF0-45445D1EEC4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7" name="Oval 153">
            <a:extLst>
              <a:ext uri="{FF2B5EF4-FFF2-40B4-BE49-F238E27FC236}">
                <a16:creationId xmlns:a16="http://schemas.microsoft.com/office/drawing/2014/main" id="{D3B83D7D-3C4C-4F0F-9DA6-4F10D82121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58" name="Freeform 154">
            <a:extLst>
              <a:ext uri="{FF2B5EF4-FFF2-40B4-BE49-F238E27FC236}">
                <a16:creationId xmlns:a16="http://schemas.microsoft.com/office/drawing/2014/main" id="{A65F426A-9E54-4ED2-9FC2-4A14B54F6051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59" name="Line 155">
            <a:extLst>
              <a:ext uri="{FF2B5EF4-FFF2-40B4-BE49-F238E27FC236}">
                <a16:creationId xmlns:a16="http://schemas.microsoft.com/office/drawing/2014/main" id="{281E58FB-69E1-49F6-84D4-1782D7EC91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0" name="Line 156">
            <a:extLst>
              <a:ext uri="{FF2B5EF4-FFF2-40B4-BE49-F238E27FC236}">
                <a16:creationId xmlns:a16="http://schemas.microsoft.com/office/drawing/2014/main" id="{D33DA212-711A-4062-ABAD-330C399BED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1" name="Line 157">
            <a:extLst>
              <a:ext uri="{FF2B5EF4-FFF2-40B4-BE49-F238E27FC236}">
                <a16:creationId xmlns:a16="http://schemas.microsoft.com/office/drawing/2014/main" id="{B1C11473-4B50-4482-8884-219CBEE6F5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2" name="Freeform 158">
            <a:extLst>
              <a:ext uri="{FF2B5EF4-FFF2-40B4-BE49-F238E27FC236}">
                <a16:creationId xmlns:a16="http://schemas.microsoft.com/office/drawing/2014/main" id="{374C4948-B59D-465A-B1EC-EA714E2823A5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3" name="Freeform 159">
            <a:extLst>
              <a:ext uri="{FF2B5EF4-FFF2-40B4-BE49-F238E27FC236}">
                <a16:creationId xmlns:a16="http://schemas.microsoft.com/office/drawing/2014/main" id="{39DF3EBC-8720-4FC1-8B7A-EE29A55C3A5A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4" name="Line 160">
            <a:extLst>
              <a:ext uri="{FF2B5EF4-FFF2-40B4-BE49-F238E27FC236}">
                <a16:creationId xmlns:a16="http://schemas.microsoft.com/office/drawing/2014/main" id="{A3D5C230-77D2-4989-B4D0-CC97B286CE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5" name="Line 161">
            <a:extLst>
              <a:ext uri="{FF2B5EF4-FFF2-40B4-BE49-F238E27FC236}">
                <a16:creationId xmlns:a16="http://schemas.microsoft.com/office/drawing/2014/main" id="{158B7FCA-0D92-4EF3-BD54-103489EA58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6" name="Line 162">
            <a:extLst>
              <a:ext uri="{FF2B5EF4-FFF2-40B4-BE49-F238E27FC236}">
                <a16:creationId xmlns:a16="http://schemas.microsoft.com/office/drawing/2014/main" id="{250D7139-D3D8-4568-A950-C630D1C05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7" name="Freeform 163">
            <a:extLst>
              <a:ext uri="{FF2B5EF4-FFF2-40B4-BE49-F238E27FC236}">
                <a16:creationId xmlns:a16="http://schemas.microsoft.com/office/drawing/2014/main" id="{EC630932-2422-44F7-8CB2-5AC12C67C9E0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8" name="Line 164">
            <a:extLst>
              <a:ext uri="{FF2B5EF4-FFF2-40B4-BE49-F238E27FC236}">
                <a16:creationId xmlns:a16="http://schemas.microsoft.com/office/drawing/2014/main" id="{15C302F0-DAA5-48B9-B520-D7CEA0F37F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69" name="Freeform 165">
            <a:extLst>
              <a:ext uri="{FF2B5EF4-FFF2-40B4-BE49-F238E27FC236}">
                <a16:creationId xmlns:a16="http://schemas.microsoft.com/office/drawing/2014/main" id="{E1048C28-DA61-4B51-A06A-62B1E796D795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70" name="Freeform 166">
            <a:extLst>
              <a:ext uri="{FF2B5EF4-FFF2-40B4-BE49-F238E27FC236}">
                <a16:creationId xmlns:a16="http://schemas.microsoft.com/office/drawing/2014/main" id="{68988046-3E8E-49AF-A0DB-D35F7F6E6674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71" name="Freeform 167">
            <a:extLst>
              <a:ext uri="{FF2B5EF4-FFF2-40B4-BE49-F238E27FC236}">
                <a16:creationId xmlns:a16="http://schemas.microsoft.com/office/drawing/2014/main" id="{3E7B8745-5A51-4DD6-BA78-0FA37EF78A93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72" name="Freeform 168">
            <a:extLst>
              <a:ext uri="{FF2B5EF4-FFF2-40B4-BE49-F238E27FC236}">
                <a16:creationId xmlns:a16="http://schemas.microsoft.com/office/drawing/2014/main" id="{B539D6E3-5D75-4119-A3AD-DDE64567440A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73" name="Oval 169">
            <a:extLst>
              <a:ext uri="{FF2B5EF4-FFF2-40B4-BE49-F238E27FC236}">
                <a16:creationId xmlns:a16="http://schemas.microsoft.com/office/drawing/2014/main" id="{D741C1D1-7AC2-4273-BCFB-08C7674562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4" name="Oval 170">
            <a:extLst>
              <a:ext uri="{FF2B5EF4-FFF2-40B4-BE49-F238E27FC236}">
                <a16:creationId xmlns:a16="http://schemas.microsoft.com/office/drawing/2014/main" id="{9BFEFD60-EAB2-43B4-BEA4-D740E634AF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5" name="Oval 171">
            <a:extLst>
              <a:ext uri="{FF2B5EF4-FFF2-40B4-BE49-F238E27FC236}">
                <a16:creationId xmlns:a16="http://schemas.microsoft.com/office/drawing/2014/main" id="{61DB25FD-40D3-4C26-AEF5-DBCC77E1073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6" name="Oval 172">
            <a:extLst>
              <a:ext uri="{FF2B5EF4-FFF2-40B4-BE49-F238E27FC236}">
                <a16:creationId xmlns:a16="http://schemas.microsoft.com/office/drawing/2014/main" id="{159BC269-B80A-48F0-8472-AB9D3153468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7" name="Oval 173">
            <a:extLst>
              <a:ext uri="{FF2B5EF4-FFF2-40B4-BE49-F238E27FC236}">
                <a16:creationId xmlns:a16="http://schemas.microsoft.com/office/drawing/2014/main" id="{7A87E4FD-1EAE-4ED3-92F2-20209BF161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8" name="Oval 174">
            <a:extLst>
              <a:ext uri="{FF2B5EF4-FFF2-40B4-BE49-F238E27FC236}">
                <a16:creationId xmlns:a16="http://schemas.microsoft.com/office/drawing/2014/main" id="{80EF0760-EB5F-43AC-82EC-147B6905507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79" name="Oval 175">
            <a:extLst>
              <a:ext uri="{FF2B5EF4-FFF2-40B4-BE49-F238E27FC236}">
                <a16:creationId xmlns:a16="http://schemas.microsoft.com/office/drawing/2014/main" id="{57F1D2CE-023D-42C3-BF6B-79453F879A3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0" name="Oval 176">
            <a:extLst>
              <a:ext uri="{FF2B5EF4-FFF2-40B4-BE49-F238E27FC236}">
                <a16:creationId xmlns:a16="http://schemas.microsoft.com/office/drawing/2014/main" id="{695E99E7-37C0-4E81-925C-5ECC4A04DAC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1" name="Oval 177">
            <a:extLst>
              <a:ext uri="{FF2B5EF4-FFF2-40B4-BE49-F238E27FC236}">
                <a16:creationId xmlns:a16="http://schemas.microsoft.com/office/drawing/2014/main" id="{037192E6-EE23-452B-9ABC-4E7D38E0BA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2" name="Oval 178">
            <a:extLst>
              <a:ext uri="{FF2B5EF4-FFF2-40B4-BE49-F238E27FC236}">
                <a16:creationId xmlns:a16="http://schemas.microsoft.com/office/drawing/2014/main" id="{A9F69E19-C379-41E8-8677-51ECA6BA706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3" name="Oval 179">
            <a:extLst>
              <a:ext uri="{FF2B5EF4-FFF2-40B4-BE49-F238E27FC236}">
                <a16:creationId xmlns:a16="http://schemas.microsoft.com/office/drawing/2014/main" id="{6464EDAF-03AE-421F-9078-9C1D09F0EB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4" name="Oval 180">
            <a:extLst>
              <a:ext uri="{FF2B5EF4-FFF2-40B4-BE49-F238E27FC236}">
                <a16:creationId xmlns:a16="http://schemas.microsoft.com/office/drawing/2014/main" id="{53E1B0E4-423B-416D-91DC-462A4D54F13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5" name="Oval 181">
            <a:extLst>
              <a:ext uri="{FF2B5EF4-FFF2-40B4-BE49-F238E27FC236}">
                <a16:creationId xmlns:a16="http://schemas.microsoft.com/office/drawing/2014/main" id="{5D4F833C-959E-4EEF-B14B-7DC9AB5EB5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87" name="Text Box 183">
            <a:extLst>
              <a:ext uri="{FF2B5EF4-FFF2-40B4-BE49-F238E27FC236}">
                <a16:creationId xmlns:a16="http://schemas.microsoft.com/office/drawing/2014/main" id="{4D8D1D72-092A-47DE-AE5B-AE517850582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2488" name="Freeform 184">
            <a:extLst>
              <a:ext uri="{FF2B5EF4-FFF2-40B4-BE49-F238E27FC236}">
                <a16:creationId xmlns:a16="http://schemas.microsoft.com/office/drawing/2014/main" id="{6001AD0A-7BDA-4CF0-BBBB-87B42F52775E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89" name="Freeform 185">
            <a:extLst>
              <a:ext uri="{FF2B5EF4-FFF2-40B4-BE49-F238E27FC236}">
                <a16:creationId xmlns:a16="http://schemas.microsoft.com/office/drawing/2014/main" id="{11BAC550-96F5-4895-9797-FD47383F781B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0" name="Freeform 186">
            <a:extLst>
              <a:ext uri="{FF2B5EF4-FFF2-40B4-BE49-F238E27FC236}">
                <a16:creationId xmlns:a16="http://schemas.microsoft.com/office/drawing/2014/main" id="{3E8B506D-A7CA-4D53-9C04-2848E8C15507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1" name="Freeform 187">
            <a:extLst>
              <a:ext uri="{FF2B5EF4-FFF2-40B4-BE49-F238E27FC236}">
                <a16:creationId xmlns:a16="http://schemas.microsoft.com/office/drawing/2014/main" id="{962D0C0E-95B8-496F-806A-C60E831DFA4C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2" name="Freeform 188">
            <a:extLst>
              <a:ext uri="{FF2B5EF4-FFF2-40B4-BE49-F238E27FC236}">
                <a16:creationId xmlns:a16="http://schemas.microsoft.com/office/drawing/2014/main" id="{D29B86AF-43CE-4B98-A8E5-427F7FB131C1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3" name="Freeform 189">
            <a:extLst>
              <a:ext uri="{FF2B5EF4-FFF2-40B4-BE49-F238E27FC236}">
                <a16:creationId xmlns:a16="http://schemas.microsoft.com/office/drawing/2014/main" id="{B4A820B1-9C1C-41F7-A904-C7DC4F49550A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4" name="Freeform 190">
            <a:extLst>
              <a:ext uri="{FF2B5EF4-FFF2-40B4-BE49-F238E27FC236}">
                <a16:creationId xmlns:a16="http://schemas.microsoft.com/office/drawing/2014/main" id="{71F7E7C9-0510-42AD-A186-CD8592C5D421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5" name="Freeform 191">
            <a:extLst>
              <a:ext uri="{FF2B5EF4-FFF2-40B4-BE49-F238E27FC236}">
                <a16:creationId xmlns:a16="http://schemas.microsoft.com/office/drawing/2014/main" id="{93699544-5A1C-47E2-89DF-2B38AF1322AF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6" name="Freeform 192">
            <a:extLst>
              <a:ext uri="{FF2B5EF4-FFF2-40B4-BE49-F238E27FC236}">
                <a16:creationId xmlns:a16="http://schemas.microsoft.com/office/drawing/2014/main" id="{D4C63297-5773-4619-94C5-8E387E95CD71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497" name="Oval 193">
            <a:extLst>
              <a:ext uri="{FF2B5EF4-FFF2-40B4-BE49-F238E27FC236}">
                <a16:creationId xmlns:a16="http://schemas.microsoft.com/office/drawing/2014/main" id="{A02B352E-4013-4F27-B296-C4C1F02DF36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98" name="Oval 194">
            <a:extLst>
              <a:ext uri="{FF2B5EF4-FFF2-40B4-BE49-F238E27FC236}">
                <a16:creationId xmlns:a16="http://schemas.microsoft.com/office/drawing/2014/main" id="{48D3E653-8081-4363-BC22-D0839142849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499" name="Text Box 195">
            <a:extLst>
              <a:ext uri="{FF2B5EF4-FFF2-40B4-BE49-F238E27FC236}">
                <a16:creationId xmlns:a16="http://schemas.microsoft.com/office/drawing/2014/main" id="{48753C18-7084-4664-986B-C42DEB6D041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2500" name="Line 196">
            <a:extLst>
              <a:ext uri="{FF2B5EF4-FFF2-40B4-BE49-F238E27FC236}">
                <a16:creationId xmlns:a16="http://schemas.microsoft.com/office/drawing/2014/main" id="{EA3B278C-25E8-4698-B483-3047A12617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1" name="Oval 197">
            <a:extLst>
              <a:ext uri="{FF2B5EF4-FFF2-40B4-BE49-F238E27FC236}">
                <a16:creationId xmlns:a16="http://schemas.microsoft.com/office/drawing/2014/main" id="{8D480745-B809-40D2-986E-2AB3D7ED09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502" name="Oval 198">
            <a:extLst>
              <a:ext uri="{FF2B5EF4-FFF2-40B4-BE49-F238E27FC236}">
                <a16:creationId xmlns:a16="http://schemas.microsoft.com/office/drawing/2014/main" id="{E0735A5A-9FF0-4A2B-981B-9D0A955CD2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503" name="Text Box 199">
            <a:extLst>
              <a:ext uri="{FF2B5EF4-FFF2-40B4-BE49-F238E27FC236}">
                <a16:creationId xmlns:a16="http://schemas.microsoft.com/office/drawing/2014/main" id="{6F6D8CB0-C313-455B-96FA-C436836AFD7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22504" name="Line 200">
            <a:extLst>
              <a:ext uri="{FF2B5EF4-FFF2-40B4-BE49-F238E27FC236}">
                <a16:creationId xmlns:a16="http://schemas.microsoft.com/office/drawing/2014/main" id="{98A74A01-AA2A-4059-8ACB-B61C6DD59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5" name="Freeform 201">
            <a:extLst>
              <a:ext uri="{FF2B5EF4-FFF2-40B4-BE49-F238E27FC236}">
                <a16:creationId xmlns:a16="http://schemas.microsoft.com/office/drawing/2014/main" id="{5A63050B-26CD-4C6D-82AA-8E1395A2E008}"/>
              </a:ext>
            </a:extLst>
          </p:cNvPr>
          <p:cNvSpPr>
            <a:spLocks/>
          </p:cNvSpPr>
          <p:nvPr/>
        </p:nvSpPr>
        <p:spPr bwMode="auto">
          <a:xfrm>
            <a:off x="4162426" y="3663950"/>
            <a:ext cx="220663" cy="203200"/>
          </a:xfrm>
          <a:custGeom>
            <a:avLst/>
            <a:gdLst>
              <a:gd name="T0" fmla="*/ 0 w 139"/>
              <a:gd name="T1" fmla="*/ 128 h 128"/>
              <a:gd name="T2" fmla="*/ 139 w 139"/>
              <a:gd name="T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9" h="128">
                <a:moveTo>
                  <a:pt x="0" y="128"/>
                </a:moveTo>
                <a:lnTo>
                  <a:pt x="139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6" name="Freeform 202">
            <a:extLst>
              <a:ext uri="{FF2B5EF4-FFF2-40B4-BE49-F238E27FC236}">
                <a16:creationId xmlns:a16="http://schemas.microsoft.com/office/drawing/2014/main" id="{EA895AF7-44FC-44BF-92E9-8FC9A522C671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7" name="Freeform 203">
            <a:extLst>
              <a:ext uri="{FF2B5EF4-FFF2-40B4-BE49-F238E27FC236}">
                <a16:creationId xmlns:a16="http://schemas.microsoft.com/office/drawing/2014/main" id="{F96BBB9B-A3F0-4325-8C9F-F28B2DCBFFCC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8" name="Freeform 204">
            <a:extLst>
              <a:ext uri="{FF2B5EF4-FFF2-40B4-BE49-F238E27FC236}">
                <a16:creationId xmlns:a16="http://schemas.microsoft.com/office/drawing/2014/main" id="{2A1FFEF3-05A8-4F5B-9C55-0548E3BE2900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09" name="Freeform 205">
            <a:extLst>
              <a:ext uri="{FF2B5EF4-FFF2-40B4-BE49-F238E27FC236}">
                <a16:creationId xmlns:a16="http://schemas.microsoft.com/office/drawing/2014/main" id="{A84A6D8E-1335-451D-8743-0E5B258EFFE1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10" name="Freeform 206">
            <a:extLst>
              <a:ext uri="{FF2B5EF4-FFF2-40B4-BE49-F238E27FC236}">
                <a16:creationId xmlns:a16="http://schemas.microsoft.com/office/drawing/2014/main" id="{184333B0-765F-4D28-B513-A2C503C64C2E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11" name="Text Box 207">
            <a:extLst>
              <a:ext uri="{FF2B5EF4-FFF2-40B4-BE49-F238E27FC236}">
                <a16:creationId xmlns:a16="http://schemas.microsoft.com/office/drawing/2014/main" id="{A60687C0-6651-4E68-A745-E6753EEC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2512" name="Freeform 208">
            <a:extLst>
              <a:ext uri="{FF2B5EF4-FFF2-40B4-BE49-F238E27FC236}">
                <a16:creationId xmlns:a16="http://schemas.microsoft.com/office/drawing/2014/main" id="{AEE3A84E-922A-45F4-A841-9E3F67DC5747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13" name="Freeform 209">
            <a:extLst>
              <a:ext uri="{FF2B5EF4-FFF2-40B4-BE49-F238E27FC236}">
                <a16:creationId xmlns:a16="http://schemas.microsoft.com/office/drawing/2014/main" id="{69F13309-A6BA-4002-AA06-AA3FB39F9FBE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14" name="Text Box 210">
            <a:extLst>
              <a:ext uri="{FF2B5EF4-FFF2-40B4-BE49-F238E27FC236}">
                <a16:creationId xmlns:a16="http://schemas.microsoft.com/office/drawing/2014/main" id="{7C7FD798-C701-4FA4-9E16-E43F3EA64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2515" name="Freeform 211">
            <a:extLst>
              <a:ext uri="{FF2B5EF4-FFF2-40B4-BE49-F238E27FC236}">
                <a16:creationId xmlns:a16="http://schemas.microsoft.com/office/drawing/2014/main" id="{CDB8B6B6-3D68-41B2-A511-EEA3E2670289}"/>
              </a:ext>
            </a:extLst>
          </p:cNvPr>
          <p:cNvSpPr>
            <a:spLocks/>
          </p:cNvSpPr>
          <p:nvPr/>
        </p:nvSpPr>
        <p:spPr bwMode="auto">
          <a:xfrm>
            <a:off x="4038600" y="4262438"/>
            <a:ext cx="234950" cy="42862"/>
          </a:xfrm>
          <a:custGeom>
            <a:avLst/>
            <a:gdLst>
              <a:gd name="T0" fmla="*/ 0 w 148"/>
              <a:gd name="T1" fmla="*/ 27 h 27"/>
              <a:gd name="T2" fmla="*/ 148 w 148"/>
              <a:gd name="T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8" h="27">
                <a:moveTo>
                  <a:pt x="0" y="27"/>
                </a:moveTo>
                <a:lnTo>
                  <a:pt x="14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16" name="Text Box 212">
            <a:extLst>
              <a:ext uri="{FF2B5EF4-FFF2-40B4-BE49-F238E27FC236}">
                <a16:creationId xmlns:a16="http://schemas.microsoft.com/office/drawing/2014/main" id="{B4D34730-EE4F-4E63-96FF-0083FF6D6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22517" name="Oval 213">
            <a:extLst>
              <a:ext uri="{FF2B5EF4-FFF2-40B4-BE49-F238E27FC236}">
                <a16:creationId xmlns:a16="http://schemas.microsoft.com/office/drawing/2014/main" id="{2A13BD3E-FC30-453F-99F4-56E0D729D5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518" name="Text Box 214">
            <a:extLst>
              <a:ext uri="{FF2B5EF4-FFF2-40B4-BE49-F238E27FC236}">
                <a16:creationId xmlns:a16="http://schemas.microsoft.com/office/drawing/2014/main" id="{81255F2B-A595-4050-BBFB-6CB72E39B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22519" name="Freeform 215">
            <a:extLst>
              <a:ext uri="{FF2B5EF4-FFF2-40B4-BE49-F238E27FC236}">
                <a16:creationId xmlns:a16="http://schemas.microsoft.com/office/drawing/2014/main" id="{F1D1A2CB-934F-44C0-B97C-746736942434}"/>
              </a:ext>
            </a:extLst>
          </p:cNvPr>
          <p:cNvSpPr>
            <a:spLocks/>
          </p:cNvSpPr>
          <p:nvPr/>
        </p:nvSpPr>
        <p:spPr bwMode="auto">
          <a:xfrm>
            <a:off x="4195763" y="3819526"/>
            <a:ext cx="61912" cy="354013"/>
          </a:xfrm>
          <a:custGeom>
            <a:avLst/>
            <a:gdLst>
              <a:gd name="T0" fmla="*/ 0 w 39"/>
              <a:gd name="T1" fmla="*/ 223 h 223"/>
              <a:gd name="T2" fmla="*/ 39 w 39"/>
              <a:gd name="T3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" h="223">
                <a:moveTo>
                  <a:pt x="0" y="223"/>
                </a:moveTo>
                <a:lnTo>
                  <a:pt x="39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2520" name="Text Box 216">
            <a:extLst>
              <a:ext uri="{FF2B5EF4-FFF2-40B4-BE49-F238E27FC236}">
                <a16:creationId xmlns:a16="http://schemas.microsoft.com/office/drawing/2014/main" id="{95206D73-BD86-41E4-844F-7E2A77BE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7</a:t>
            </a:r>
          </a:p>
        </p:txBody>
      </p:sp>
      <p:sp>
        <p:nvSpPr>
          <p:cNvPr id="1122521" name="Freeform 217">
            <a:extLst>
              <a:ext uri="{FF2B5EF4-FFF2-40B4-BE49-F238E27FC236}">
                <a16:creationId xmlns:a16="http://schemas.microsoft.com/office/drawing/2014/main" id="{5BC3533B-3CDC-4122-8250-F7708BD86A9B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522" name="Oval 218">
            <a:extLst>
              <a:ext uri="{FF2B5EF4-FFF2-40B4-BE49-F238E27FC236}">
                <a16:creationId xmlns:a16="http://schemas.microsoft.com/office/drawing/2014/main" id="{54D62D9D-5B45-43CC-9679-EEDE62FB37B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523" name="Oval 219">
            <a:extLst>
              <a:ext uri="{FF2B5EF4-FFF2-40B4-BE49-F238E27FC236}">
                <a16:creationId xmlns:a16="http://schemas.microsoft.com/office/drawing/2014/main" id="{87F125FF-4F93-4AA7-94F4-3711D90FD23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2524" name="Text Box 220">
            <a:extLst>
              <a:ext uri="{FF2B5EF4-FFF2-40B4-BE49-F238E27FC236}">
                <a16:creationId xmlns:a16="http://schemas.microsoft.com/office/drawing/2014/main" id="{B9BFC789-B7D6-4B89-BB9F-D5C8384E1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6</a:t>
            </a:r>
          </a:p>
        </p:txBody>
      </p:sp>
      <p:sp>
        <p:nvSpPr>
          <p:cNvPr id="1122525" name="Text Box 221">
            <a:extLst>
              <a:ext uri="{FF2B5EF4-FFF2-40B4-BE49-F238E27FC236}">
                <a16:creationId xmlns:a16="http://schemas.microsoft.com/office/drawing/2014/main" id="{BDEC39CC-2E5F-43A1-858F-C93ADA7D3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22526" name="Text Box 222">
            <a:extLst>
              <a:ext uri="{FF2B5EF4-FFF2-40B4-BE49-F238E27FC236}">
                <a16:creationId xmlns:a16="http://schemas.microsoft.com/office/drawing/2014/main" id="{42DBDE7C-6E18-4C2E-8478-49A567C66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6</a:t>
            </a:r>
          </a:p>
        </p:txBody>
      </p:sp>
      <p:sp>
        <p:nvSpPr>
          <p:cNvPr id="1122527" name="Text Box 223">
            <a:extLst>
              <a:ext uri="{FF2B5EF4-FFF2-40B4-BE49-F238E27FC236}">
                <a16:creationId xmlns:a16="http://schemas.microsoft.com/office/drawing/2014/main" id="{EE06AF46-3B92-4EB8-A1F1-476C95805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874713"/>
            <a:ext cx="51812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  </a:t>
            </a:r>
          </a:p>
        </p:txBody>
      </p:sp>
      <p:sp>
        <p:nvSpPr>
          <p:cNvPr id="1122529" name="Text Box 225">
            <a:extLst>
              <a:ext uri="{FF2B5EF4-FFF2-40B4-BE49-F238E27FC236}">
                <a16:creationId xmlns:a16="http://schemas.microsoft.com/office/drawing/2014/main" id="{4C516092-F3C9-4672-9E4F-C8008D022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22530" name="Freeform 226">
            <a:extLst>
              <a:ext uri="{FF2B5EF4-FFF2-40B4-BE49-F238E27FC236}">
                <a16:creationId xmlns:a16="http://schemas.microsoft.com/office/drawing/2014/main" id="{6B3EF206-C6F0-411D-BF65-FFA07BFD4E5D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E60DE-8E08-43B0-8478-4BA1654A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7" name="Rectangle 7">
            <a:extLst>
              <a:ext uri="{FF2B5EF4-FFF2-40B4-BE49-F238E27FC236}">
                <a16:creationId xmlns:a16="http://schemas.microsoft.com/office/drawing/2014/main" id="{470CD81A-E729-4F93-8F45-F6CD532CFA51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230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Freeform 2">
            <a:extLst>
              <a:ext uri="{FF2B5EF4-FFF2-40B4-BE49-F238E27FC236}">
                <a16:creationId xmlns:a16="http://schemas.microsoft.com/office/drawing/2014/main" id="{A1D7D5C7-6C46-4D92-8D42-82E0EF0B82D3}"/>
              </a:ext>
            </a:extLst>
          </p:cNvPr>
          <p:cNvSpPr>
            <a:spLocks/>
          </p:cNvSpPr>
          <p:nvPr/>
        </p:nvSpPr>
        <p:spPr bwMode="auto">
          <a:xfrm>
            <a:off x="2638426" y="1819275"/>
            <a:ext cx="5673725" cy="4673600"/>
          </a:xfrm>
          <a:custGeom>
            <a:avLst/>
            <a:gdLst>
              <a:gd name="T0" fmla="*/ 1914 w 3574"/>
              <a:gd name="T1" fmla="*/ 2936 h 2944"/>
              <a:gd name="T2" fmla="*/ 1478 w 3574"/>
              <a:gd name="T3" fmla="*/ 2944 h 2944"/>
              <a:gd name="T4" fmla="*/ 838 w 3574"/>
              <a:gd name="T5" fmla="*/ 2928 h 2944"/>
              <a:gd name="T6" fmla="*/ 0 w 3574"/>
              <a:gd name="T7" fmla="*/ 2748 h 2944"/>
              <a:gd name="T8" fmla="*/ 30 w 3574"/>
              <a:gd name="T9" fmla="*/ 2154 h 2944"/>
              <a:gd name="T10" fmla="*/ 126 w 3574"/>
              <a:gd name="T11" fmla="*/ 1542 h 2944"/>
              <a:gd name="T12" fmla="*/ 384 w 3574"/>
              <a:gd name="T13" fmla="*/ 1296 h 2944"/>
              <a:gd name="T14" fmla="*/ 688 w 3574"/>
              <a:gd name="T15" fmla="*/ 1106 h 2944"/>
              <a:gd name="T16" fmla="*/ 934 w 3574"/>
              <a:gd name="T17" fmla="*/ 816 h 2944"/>
              <a:gd name="T18" fmla="*/ 1894 w 3574"/>
              <a:gd name="T19" fmla="*/ 48 h 2944"/>
              <a:gd name="T20" fmla="*/ 3094 w 3574"/>
              <a:gd name="T21" fmla="*/ 0 h 2944"/>
              <a:gd name="T22" fmla="*/ 3574 w 3574"/>
              <a:gd name="T23" fmla="*/ 864 h 2944"/>
              <a:gd name="T24" fmla="*/ 3478 w 3574"/>
              <a:gd name="T25" fmla="*/ 2160 h 2944"/>
              <a:gd name="T26" fmla="*/ 2422 w 3574"/>
              <a:gd name="T27" fmla="*/ 2208 h 2944"/>
              <a:gd name="T28" fmla="*/ 1510 w 3574"/>
              <a:gd name="T29" fmla="*/ 1824 h 2944"/>
              <a:gd name="T30" fmla="*/ 2038 w 3574"/>
              <a:gd name="T31" fmla="*/ 288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2944">
                <a:moveTo>
                  <a:pt x="1914" y="2936"/>
                </a:moveTo>
                <a:cubicBezTo>
                  <a:pt x="1805" y="2937"/>
                  <a:pt x="1619" y="2944"/>
                  <a:pt x="1478" y="2944"/>
                </a:cubicBezTo>
                <a:lnTo>
                  <a:pt x="838" y="2928"/>
                </a:lnTo>
                <a:lnTo>
                  <a:pt x="0" y="2748"/>
                </a:lnTo>
                <a:lnTo>
                  <a:pt x="30" y="2154"/>
                </a:lnTo>
                <a:lnTo>
                  <a:pt x="126" y="1542"/>
                </a:lnTo>
                <a:lnTo>
                  <a:pt x="384" y="1296"/>
                </a:lnTo>
                <a:lnTo>
                  <a:pt x="688" y="1106"/>
                </a:lnTo>
                <a:lnTo>
                  <a:pt x="934" y="816"/>
                </a:lnTo>
                <a:lnTo>
                  <a:pt x="1894" y="48"/>
                </a:lnTo>
                <a:lnTo>
                  <a:pt x="3094" y="0"/>
                </a:lnTo>
                <a:lnTo>
                  <a:pt x="3574" y="864"/>
                </a:lnTo>
                <a:lnTo>
                  <a:pt x="3478" y="2160"/>
                </a:lnTo>
                <a:lnTo>
                  <a:pt x="2422" y="2208"/>
                </a:lnTo>
                <a:lnTo>
                  <a:pt x="1510" y="1824"/>
                </a:lnTo>
                <a:lnTo>
                  <a:pt x="2038" y="2880"/>
                </a:lnTo>
              </a:path>
            </a:pathLst>
          </a:cu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4360" name="Freeform 8">
            <a:extLst>
              <a:ext uri="{FF2B5EF4-FFF2-40B4-BE49-F238E27FC236}">
                <a16:creationId xmlns:a16="http://schemas.microsoft.com/office/drawing/2014/main" id="{754F7CEE-F458-4B27-BADE-1844E29FBABD}"/>
              </a:ext>
            </a:extLst>
          </p:cNvPr>
          <p:cNvSpPr>
            <a:spLocks/>
          </p:cNvSpPr>
          <p:nvPr/>
        </p:nvSpPr>
        <p:spPr bwMode="auto">
          <a:xfrm>
            <a:off x="3578226" y="1590676"/>
            <a:ext cx="5794375" cy="5038725"/>
          </a:xfrm>
          <a:custGeom>
            <a:avLst/>
            <a:gdLst>
              <a:gd name="T0" fmla="*/ 152 w 3650"/>
              <a:gd name="T1" fmla="*/ 534 h 3174"/>
              <a:gd name="T2" fmla="*/ 98 w 3650"/>
              <a:gd name="T3" fmla="*/ 1252 h 3174"/>
              <a:gd name="T4" fmla="*/ 503 w 3650"/>
              <a:gd name="T5" fmla="*/ 1310 h 3174"/>
              <a:gd name="T6" fmla="*/ 500 w 3650"/>
              <a:gd name="T7" fmla="*/ 1313 h 3174"/>
              <a:gd name="T8" fmla="*/ 0 w 3650"/>
              <a:gd name="T9" fmla="*/ 1768 h 3174"/>
              <a:gd name="T10" fmla="*/ 440 w 3650"/>
              <a:gd name="T11" fmla="*/ 1686 h 3174"/>
              <a:gd name="T12" fmla="*/ 368 w 3650"/>
              <a:gd name="T13" fmla="*/ 2076 h 3174"/>
              <a:gd name="T14" fmla="*/ 518 w 3650"/>
              <a:gd name="T15" fmla="*/ 2592 h 3174"/>
              <a:gd name="T16" fmla="*/ 1050 w 3650"/>
              <a:gd name="T17" fmla="*/ 2689 h 3174"/>
              <a:gd name="T18" fmla="*/ 1335 w 3650"/>
              <a:gd name="T19" fmla="*/ 3085 h 3174"/>
              <a:gd name="T20" fmla="*/ 1893 w 3650"/>
              <a:gd name="T21" fmla="*/ 3127 h 3174"/>
              <a:gd name="T22" fmla="*/ 2318 w 3650"/>
              <a:gd name="T23" fmla="*/ 3174 h 3174"/>
              <a:gd name="T24" fmla="*/ 2857 w 3650"/>
              <a:gd name="T25" fmla="*/ 3172 h 3174"/>
              <a:gd name="T26" fmla="*/ 3218 w 3650"/>
              <a:gd name="T27" fmla="*/ 3036 h 3174"/>
              <a:gd name="T28" fmla="*/ 3482 w 3650"/>
              <a:gd name="T29" fmla="*/ 2796 h 3174"/>
              <a:gd name="T30" fmla="*/ 3568 w 3650"/>
              <a:gd name="T31" fmla="*/ 2367 h 3174"/>
              <a:gd name="T32" fmla="*/ 3602 w 3650"/>
              <a:gd name="T33" fmla="*/ 1770 h 3174"/>
              <a:gd name="T34" fmla="*/ 3452 w 3650"/>
              <a:gd name="T35" fmla="*/ 1254 h 3174"/>
              <a:gd name="T36" fmla="*/ 3650 w 3650"/>
              <a:gd name="T37" fmla="*/ 732 h 3174"/>
              <a:gd name="T38" fmla="*/ 3560 w 3650"/>
              <a:gd name="T39" fmla="*/ 408 h 3174"/>
              <a:gd name="T40" fmla="*/ 3152 w 3650"/>
              <a:gd name="T41" fmla="*/ 90 h 3174"/>
              <a:gd name="T42" fmla="*/ 2456 w 3650"/>
              <a:gd name="T43" fmla="*/ 96 h 3174"/>
              <a:gd name="T44" fmla="*/ 1832 w 3650"/>
              <a:gd name="T45" fmla="*/ 0 h 3174"/>
              <a:gd name="T46" fmla="*/ 1016 w 3650"/>
              <a:gd name="T47" fmla="*/ 102 h 3174"/>
              <a:gd name="T48" fmla="*/ 248 w 3650"/>
              <a:gd name="T49" fmla="*/ 150 h 3174"/>
              <a:gd name="T50" fmla="*/ 152 w 3650"/>
              <a:gd name="T51" fmla="*/ 534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650" h="3174">
                <a:moveTo>
                  <a:pt x="152" y="534"/>
                </a:moveTo>
                <a:lnTo>
                  <a:pt x="98" y="1252"/>
                </a:lnTo>
                <a:lnTo>
                  <a:pt x="503" y="1310"/>
                </a:lnTo>
                <a:lnTo>
                  <a:pt x="500" y="1313"/>
                </a:lnTo>
                <a:lnTo>
                  <a:pt x="0" y="1768"/>
                </a:lnTo>
                <a:lnTo>
                  <a:pt x="440" y="1686"/>
                </a:lnTo>
                <a:lnTo>
                  <a:pt x="368" y="2076"/>
                </a:lnTo>
                <a:lnTo>
                  <a:pt x="518" y="2592"/>
                </a:lnTo>
                <a:lnTo>
                  <a:pt x="1050" y="2689"/>
                </a:lnTo>
                <a:lnTo>
                  <a:pt x="1335" y="3085"/>
                </a:lnTo>
                <a:lnTo>
                  <a:pt x="1893" y="3127"/>
                </a:lnTo>
                <a:lnTo>
                  <a:pt x="2318" y="3174"/>
                </a:lnTo>
                <a:lnTo>
                  <a:pt x="2857" y="3172"/>
                </a:lnTo>
                <a:lnTo>
                  <a:pt x="3218" y="3036"/>
                </a:lnTo>
                <a:lnTo>
                  <a:pt x="3482" y="2796"/>
                </a:lnTo>
                <a:lnTo>
                  <a:pt x="3568" y="2367"/>
                </a:lnTo>
                <a:lnTo>
                  <a:pt x="3602" y="1770"/>
                </a:lnTo>
                <a:lnTo>
                  <a:pt x="3452" y="1254"/>
                </a:lnTo>
                <a:lnTo>
                  <a:pt x="3650" y="732"/>
                </a:lnTo>
                <a:lnTo>
                  <a:pt x="3560" y="408"/>
                </a:lnTo>
                <a:lnTo>
                  <a:pt x="3152" y="90"/>
                </a:lnTo>
                <a:lnTo>
                  <a:pt x="2456" y="96"/>
                </a:lnTo>
                <a:lnTo>
                  <a:pt x="1832" y="0"/>
                </a:lnTo>
                <a:lnTo>
                  <a:pt x="1016" y="102"/>
                </a:lnTo>
                <a:lnTo>
                  <a:pt x="248" y="150"/>
                </a:lnTo>
                <a:lnTo>
                  <a:pt x="152" y="534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5" name="Freeform 3">
            <a:extLst>
              <a:ext uri="{FF2B5EF4-FFF2-40B4-BE49-F238E27FC236}">
                <a16:creationId xmlns:a16="http://schemas.microsoft.com/office/drawing/2014/main" id="{9631A701-720A-4FD7-AB4C-D6B84A956F1F}"/>
              </a:ext>
            </a:extLst>
          </p:cNvPr>
          <p:cNvSpPr>
            <a:spLocks/>
          </p:cNvSpPr>
          <p:nvPr/>
        </p:nvSpPr>
        <p:spPr bwMode="auto">
          <a:xfrm>
            <a:off x="3581400" y="3667126"/>
            <a:ext cx="800100" cy="733425"/>
          </a:xfrm>
          <a:custGeom>
            <a:avLst/>
            <a:gdLst>
              <a:gd name="T0" fmla="*/ 0 w 504"/>
              <a:gd name="T1" fmla="*/ 462 h 462"/>
              <a:gd name="T2" fmla="*/ 504 w 504"/>
              <a:gd name="T3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4" h="462">
                <a:moveTo>
                  <a:pt x="0" y="462"/>
                </a:moveTo>
                <a:lnTo>
                  <a:pt x="504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6" name="Line 4">
            <a:extLst>
              <a:ext uri="{FF2B5EF4-FFF2-40B4-BE49-F238E27FC236}">
                <a16:creationId xmlns:a16="http://schemas.microsoft.com/office/drawing/2014/main" id="{237A1F32-5662-429E-90E1-94E8CF220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13" y="5705475"/>
            <a:ext cx="304800" cy="611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7" name="Freeform 5">
            <a:extLst>
              <a:ext uri="{FF2B5EF4-FFF2-40B4-BE49-F238E27FC236}">
                <a16:creationId xmlns:a16="http://schemas.microsoft.com/office/drawing/2014/main" id="{CC5DD17D-8C1B-4BBF-9FB2-949E361ADD7F}"/>
              </a:ext>
            </a:extLst>
          </p:cNvPr>
          <p:cNvSpPr>
            <a:spLocks/>
          </p:cNvSpPr>
          <p:nvPr/>
        </p:nvSpPr>
        <p:spPr bwMode="auto">
          <a:xfrm>
            <a:off x="3686175" y="4876800"/>
            <a:ext cx="471488" cy="43180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8" name="Freeform 6">
            <a:extLst>
              <a:ext uri="{FF2B5EF4-FFF2-40B4-BE49-F238E27FC236}">
                <a16:creationId xmlns:a16="http://schemas.microsoft.com/office/drawing/2014/main" id="{5D13225F-5862-4949-A17A-A042FA1E8644}"/>
              </a:ext>
            </a:extLst>
          </p:cNvPr>
          <p:cNvSpPr>
            <a:spLocks/>
          </p:cNvSpPr>
          <p:nvPr/>
        </p:nvSpPr>
        <p:spPr bwMode="auto">
          <a:xfrm>
            <a:off x="3619500" y="4398964"/>
            <a:ext cx="552450" cy="485775"/>
          </a:xfrm>
          <a:custGeom>
            <a:avLst/>
            <a:gdLst>
              <a:gd name="T0" fmla="*/ 0 w 255"/>
              <a:gd name="T1" fmla="*/ 0 h 207"/>
              <a:gd name="T2" fmla="*/ 255 w 255"/>
              <a:gd name="T3" fmla="*/ 207 h 2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5" h="207">
                <a:moveTo>
                  <a:pt x="0" y="0"/>
                </a:moveTo>
                <a:lnTo>
                  <a:pt x="255" y="20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1" name="Freeform 9">
            <a:extLst>
              <a:ext uri="{FF2B5EF4-FFF2-40B4-BE49-F238E27FC236}">
                <a16:creationId xmlns:a16="http://schemas.microsoft.com/office/drawing/2014/main" id="{D8AA1537-BE69-404B-8467-BA8D7AFDB58B}"/>
              </a:ext>
            </a:extLst>
          </p:cNvPr>
          <p:cNvSpPr>
            <a:spLocks/>
          </p:cNvSpPr>
          <p:nvPr/>
        </p:nvSpPr>
        <p:spPr bwMode="auto">
          <a:xfrm>
            <a:off x="4373564" y="2917825"/>
            <a:ext cx="1587" cy="749300"/>
          </a:xfrm>
          <a:custGeom>
            <a:avLst/>
            <a:gdLst>
              <a:gd name="T0" fmla="*/ 1 w 1"/>
              <a:gd name="T1" fmla="*/ 472 h 472"/>
              <a:gd name="T2" fmla="*/ 0 w 1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2">
                <a:moveTo>
                  <a:pt x="1" y="47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2" name="Freeform 10">
            <a:extLst>
              <a:ext uri="{FF2B5EF4-FFF2-40B4-BE49-F238E27FC236}">
                <a16:creationId xmlns:a16="http://schemas.microsoft.com/office/drawing/2014/main" id="{F4B611D4-2CE7-4576-8C4A-08D688BFE24C}"/>
              </a:ext>
            </a:extLst>
          </p:cNvPr>
          <p:cNvSpPr>
            <a:spLocks/>
          </p:cNvSpPr>
          <p:nvPr/>
        </p:nvSpPr>
        <p:spPr bwMode="auto">
          <a:xfrm flipH="1" flipV="1">
            <a:off x="5664200" y="4422776"/>
            <a:ext cx="738188" cy="9525"/>
          </a:xfrm>
          <a:custGeom>
            <a:avLst/>
            <a:gdLst>
              <a:gd name="T0" fmla="*/ 155 w 155"/>
              <a:gd name="T1" fmla="*/ 0 h 2"/>
              <a:gd name="T2" fmla="*/ 0 w 155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5" h="2">
                <a:moveTo>
                  <a:pt x="155" y="0"/>
                </a:moveTo>
                <a:lnTo>
                  <a:pt x="0" y="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3" name="Line 11">
            <a:extLst>
              <a:ext uri="{FF2B5EF4-FFF2-40B4-BE49-F238E27FC236}">
                <a16:creationId xmlns:a16="http://schemas.microsoft.com/office/drawing/2014/main" id="{1D570069-DAA5-41A4-B396-49AD71D009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5313" y="2921000"/>
            <a:ext cx="614362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4" name="Freeform 12">
            <a:extLst>
              <a:ext uri="{FF2B5EF4-FFF2-40B4-BE49-F238E27FC236}">
                <a16:creationId xmlns:a16="http://schemas.microsoft.com/office/drawing/2014/main" id="{CB07CDAC-E0D8-46B7-BAA1-92C399F7C1F6}"/>
              </a:ext>
            </a:extLst>
          </p:cNvPr>
          <p:cNvSpPr>
            <a:spLocks/>
          </p:cNvSpPr>
          <p:nvPr/>
        </p:nvSpPr>
        <p:spPr bwMode="auto">
          <a:xfrm>
            <a:off x="3848100" y="2911475"/>
            <a:ext cx="552450" cy="393700"/>
          </a:xfrm>
          <a:custGeom>
            <a:avLst/>
            <a:gdLst>
              <a:gd name="T0" fmla="*/ 0 w 348"/>
              <a:gd name="T1" fmla="*/ 248 h 248"/>
              <a:gd name="T2" fmla="*/ 348 w 348"/>
              <a:gd name="T3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8" h="248">
                <a:moveTo>
                  <a:pt x="0" y="248"/>
                </a:moveTo>
                <a:lnTo>
                  <a:pt x="348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5" name="Freeform 13">
            <a:extLst>
              <a:ext uri="{FF2B5EF4-FFF2-40B4-BE49-F238E27FC236}">
                <a16:creationId xmlns:a16="http://schemas.microsoft.com/office/drawing/2014/main" id="{A2C96A5B-9C12-4900-A573-83CAFDD1D1C3}"/>
              </a:ext>
            </a:extLst>
          </p:cNvPr>
          <p:cNvSpPr>
            <a:spLocks/>
          </p:cNvSpPr>
          <p:nvPr/>
        </p:nvSpPr>
        <p:spPr bwMode="auto">
          <a:xfrm flipH="1" flipV="1">
            <a:off x="5768975" y="2124075"/>
            <a:ext cx="147638" cy="1106488"/>
          </a:xfrm>
          <a:custGeom>
            <a:avLst/>
            <a:gdLst>
              <a:gd name="T0" fmla="*/ 31 w 31"/>
              <a:gd name="T1" fmla="*/ 0 h 232"/>
              <a:gd name="T2" fmla="*/ 0 w 31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32">
                <a:moveTo>
                  <a:pt x="31" y="0"/>
                </a:moveTo>
                <a:lnTo>
                  <a:pt x="0" y="23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6" name="Freeform 14">
            <a:extLst>
              <a:ext uri="{FF2B5EF4-FFF2-40B4-BE49-F238E27FC236}">
                <a16:creationId xmlns:a16="http://schemas.microsoft.com/office/drawing/2014/main" id="{E295C5EA-9A75-47F0-A31E-EDB787024FB1}"/>
              </a:ext>
            </a:extLst>
          </p:cNvPr>
          <p:cNvSpPr>
            <a:spLocks/>
          </p:cNvSpPr>
          <p:nvPr/>
        </p:nvSpPr>
        <p:spPr bwMode="auto">
          <a:xfrm>
            <a:off x="3590925" y="4254501"/>
            <a:ext cx="673100" cy="144463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7" name="Line 15">
            <a:extLst>
              <a:ext uri="{FF2B5EF4-FFF2-40B4-BE49-F238E27FC236}">
                <a16:creationId xmlns:a16="http://schemas.microsoft.com/office/drawing/2014/main" id="{6C0C7D45-B92F-43A1-82BE-6EA5BC70F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6" y="4541838"/>
            <a:ext cx="601663" cy="4953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8" name="Freeform 16">
            <a:extLst>
              <a:ext uri="{FF2B5EF4-FFF2-40B4-BE49-F238E27FC236}">
                <a16:creationId xmlns:a16="http://schemas.microsoft.com/office/drawing/2014/main" id="{95EB2755-4E47-4985-8773-0DA700AEF6B7}"/>
              </a:ext>
            </a:extLst>
          </p:cNvPr>
          <p:cNvSpPr>
            <a:spLocks/>
          </p:cNvSpPr>
          <p:nvPr/>
        </p:nvSpPr>
        <p:spPr bwMode="auto">
          <a:xfrm flipH="1" flipV="1">
            <a:off x="5773738" y="2792413"/>
            <a:ext cx="876300" cy="438150"/>
          </a:xfrm>
          <a:custGeom>
            <a:avLst/>
            <a:gdLst>
              <a:gd name="T0" fmla="*/ 184 w 184"/>
              <a:gd name="T1" fmla="*/ 0 h 92"/>
              <a:gd name="T2" fmla="*/ 0 w 184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92">
                <a:moveTo>
                  <a:pt x="184" y="0"/>
                </a:moveTo>
                <a:lnTo>
                  <a:pt x="0" y="92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9" name="Freeform 17">
            <a:extLst>
              <a:ext uri="{FF2B5EF4-FFF2-40B4-BE49-F238E27FC236}">
                <a16:creationId xmlns:a16="http://schemas.microsoft.com/office/drawing/2014/main" id="{6767204F-23DF-4895-A0CB-893FA575D767}"/>
              </a:ext>
            </a:extLst>
          </p:cNvPr>
          <p:cNvSpPr>
            <a:spLocks/>
          </p:cNvSpPr>
          <p:nvPr/>
        </p:nvSpPr>
        <p:spPr bwMode="auto">
          <a:xfrm flipH="1" flipV="1">
            <a:off x="5287963" y="2481264"/>
            <a:ext cx="476250" cy="739775"/>
          </a:xfrm>
          <a:custGeom>
            <a:avLst/>
            <a:gdLst>
              <a:gd name="T0" fmla="*/ 100 w 100"/>
              <a:gd name="T1" fmla="*/ 155 h 155"/>
              <a:gd name="T2" fmla="*/ 0 w 100"/>
              <a:gd name="T3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55">
                <a:moveTo>
                  <a:pt x="100" y="155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0" name="Line 18">
            <a:extLst>
              <a:ext uri="{FF2B5EF4-FFF2-40B4-BE49-F238E27FC236}">
                <a16:creationId xmlns:a16="http://schemas.microsoft.com/office/drawing/2014/main" id="{E9630196-05C0-4766-A6B3-0751049201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6" y="4532313"/>
            <a:ext cx="747713" cy="347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1" name="Line 19">
            <a:extLst>
              <a:ext uri="{FF2B5EF4-FFF2-40B4-BE49-F238E27FC236}">
                <a16:creationId xmlns:a16="http://schemas.microsoft.com/office/drawing/2014/main" id="{4280C65B-A0F1-4DBF-8988-82E5C6188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432300"/>
            <a:ext cx="152400" cy="642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2" name="Line 20">
            <a:extLst>
              <a:ext uri="{FF2B5EF4-FFF2-40B4-BE49-F238E27FC236}">
                <a16:creationId xmlns:a16="http://schemas.microsoft.com/office/drawing/2014/main" id="{AA34D0EF-D408-49E6-8161-B1523C09F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059113"/>
            <a:ext cx="457200" cy="1905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3" name="Line 21">
            <a:extLst>
              <a:ext uri="{FF2B5EF4-FFF2-40B4-BE49-F238E27FC236}">
                <a16:creationId xmlns:a16="http://schemas.microsoft.com/office/drawing/2014/main" id="{B9E24BE8-682B-4B23-9284-017824895A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37525" y="2152650"/>
            <a:ext cx="604838" cy="4587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4" name="Line 22">
            <a:extLst>
              <a:ext uri="{FF2B5EF4-FFF2-40B4-BE49-F238E27FC236}">
                <a16:creationId xmlns:a16="http://schemas.microsoft.com/office/drawing/2014/main" id="{D16DBF45-B159-448D-9FDE-CCB15B27BE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620963"/>
            <a:ext cx="485775" cy="4429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5" name="Freeform 23">
            <a:extLst>
              <a:ext uri="{FF2B5EF4-FFF2-40B4-BE49-F238E27FC236}">
                <a16:creationId xmlns:a16="http://schemas.microsoft.com/office/drawing/2014/main" id="{9E904E90-F3CC-4FF5-8915-430C2F197544}"/>
              </a:ext>
            </a:extLst>
          </p:cNvPr>
          <p:cNvSpPr>
            <a:spLocks/>
          </p:cNvSpPr>
          <p:nvPr/>
        </p:nvSpPr>
        <p:spPr bwMode="auto">
          <a:xfrm>
            <a:off x="8734426" y="2247900"/>
            <a:ext cx="9525" cy="374650"/>
          </a:xfrm>
          <a:custGeom>
            <a:avLst/>
            <a:gdLst>
              <a:gd name="T0" fmla="*/ 0 w 6"/>
              <a:gd name="T1" fmla="*/ 0 h 236"/>
              <a:gd name="T2" fmla="*/ 6 w 6"/>
              <a:gd name="T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236">
                <a:moveTo>
                  <a:pt x="0" y="0"/>
                </a:moveTo>
                <a:lnTo>
                  <a:pt x="6" y="23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6" name="Line 24">
            <a:extLst>
              <a:ext uri="{FF2B5EF4-FFF2-40B4-BE49-F238E27FC236}">
                <a16:creationId xmlns:a16="http://schemas.microsoft.com/office/drawing/2014/main" id="{FFC5471B-5F70-4A20-899C-C965D82C91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238" y="3692526"/>
            <a:ext cx="266700" cy="1952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7" name="Line 25">
            <a:extLst>
              <a:ext uri="{FF2B5EF4-FFF2-40B4-BE49-F238E27FC236}">
                <a16:creationId xmlns:a16="http://schemas.microsoft.com/office/drawing/2014/main" id="{E2F8ADEF-D84C-4FA4-8D3E-2A8C4C8F95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6651" y="4641851"/>
            <a:ext cx="252413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8" name="Line 26">
            <a:extLst>
              <a:ext uri="{FF2B5EF4-FFF2-40B4-BE49-F238E27FC236}">
                <a16:creationId xmlns:a16="http://schemas.microsoft.com/office/drawing/2014/main" id="{EC3FC3C4-74B4-492F-A316-9206361CAF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2814" y="5618163"/>
            <a:ext cx="466725" cy="2397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79" name="Line 27">
            <a:extLst>
              <a:ext uri="{FF2B5EF4-FFF2-40B4-BE49-F238E27FC236}">
                <a16:creationId xmlns:a16="http://schemas.microsoft.com/office/drawing/2014/main" id="{E4158FA8-6174-43E7-B2D1-7C440E7B66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2813" y="5418139"/>
            <a:ext cx="481012" cy="204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0" name="Freeform 28">
            <a:extLst>
              <a:ext uri="{FF2B5EF4-FFF2-40B4-BE49-F238E27FC236}">
                <a16:creationId xmlns:a16="http://schemas.microsoft.com/office/drawing/2014/main" id="{D4ED39BC-ED4E-48CC-B9F4-E6DD589F5D92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4256089"/>
            <a:ext cx="628650" cy="276225"/>
          </a:xfrm>
          <a:custGeom>
            <a:avLst/>
            <a:gdLst>
              <a:gd name="T0" fmla="*/ 132 w 132"/>
              <a:gd name="T1" fmla="*/ 58 h 58"/>
              <a:gd name="T2" fmla="*/ 0 w 132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8">
                <a:moveTo>
                  <a:pt x="132" y="58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1" name="Line 29">
            <a:extLst>
              <a:ext uri="{FF2B5EF4-FFF2-40B4-BE49-F238E27FC236}">
                <a16:creationId xmlns:a16="http://schemas.microsoft.com/office/drawing/2014/main" id="{59F56766-4995-4C50-BDBA-5D640FAA3A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5122863"/>
            <a:ext cx="376238" cy="5762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2" name="Freeform 30">
            <a:extLst>
              <a:ext uri="{FF2B5EF4-FFF2-40B4-BE49-F238E27FC236}">
                <a16:creationId xmlns:a16="http://schemas.microsoft.com/office/drawing/2014/main" id="{C4B0F27D-69E5-4B75-88CF-18F854A98348}"/>
              </a:ext>
            </a:extLst>
          </p:cNvPr>
          <p:cNvSpPr>
            <a:spLocks/>
          </p:cNvSpPr>
          <p:nvPr/>
        </p:nvSpPr>
        <p:spPr bwMode="auto">
          <a:xfrm flipH="1" flipV="1">
            <a:off x="4276725" y="3649664"/>
            <a:ext cx="95250" cy="606425"/>
          </a:xfrm>
          <a:custGeom>
            <a:avLst/>
            <a:gdLst>
              <a:gd name="T0" fmla="*/ 20 w 20"/>
              <a:gd name="T1" fmla="*/ 0 h 127"/>
              <a:gd name="T2" fmla="*/ 0 w 20"/>
              <a:gd name="T3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27">
                <a:moveTo>
                  <a:pt x="20" y="0"/>
                </a:moveTo>
                <a:lnTo>
                  <a:pt x="0" y="127"/>
                </a:lnTo>
              </a:path>
            </a:pathLst>
          </a:custGeom>
          <a:solidFill>
            <a:schemeClr val="tx1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3" name="Line 31">
            <a:extLst>
              <a:ext uri="{FF2B5EF4-FFF2-40B4-BE49-F238E27FC236}">
                <a16:creationId xmlns:a16="http://schemas.microsoft.com/office/drawing/2014/main" id="{B3411958-2FA8-4DBE-A8DA-EED56A7A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3049588"/>
            <a:ext cx="24765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4" name="Line 32">
            <a:extLst>
              <a:ext uri="{FF2B5EF4-FFF2-40B4-BE49-F238E27FC236}">
                <a16:creationId xmlns:a16="http://schemas.microsoft.com/office/drawing/2014/main" id="{9445B55A-EAA1-4B2C-BF51-F684396BF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189" y="4394200"/>
            <a:ext cx="657225" cy="261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5" name="Freeform 33">
            <a:extLst>
              <a:ext uri="{FF2B5EF4-FFF2-40B4-BE49-F238E27FC236}">
                <a16:creationId xmlns:a16="http://schemas.microsoft.com/office/drawing/2014/main" id="{89F034F6-B4FD-4CF9-8449-EDD23562E91F}"/>
              </a:ext>
            </a:extLst>
          </p:cNvPr>
          <p:cNvSpPr>
            <a:spLocks/>
          </p:cNvSpPr>
          <p:nvPr/>
        </p:nvSpPr>
        <p:spPr bwMode="auto">
          <a:xfrm flipH="1" flipV="1">
            <a:off x="4362451" y="3668714"/>
            <a:ext cx="758825" cy="185737"/>
          </a:xfrm>
          <a:custGeom>
            <a:avLst/>
            <a:gdLst>
              <a:gd name="T0" fmla="*/ 0 w 159"/>
              <a:gd name="T1" fmla="*/ 0 h 39"/>
              <a:gd name="T2" fmla="*/ 159 w 159"/>
              <a:gd name="T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39">
                <a:moveTo>
                  <a:pt x="0" y="0"/>
                </a:moveTo>
                <a:lnTo>
                  <a:pt x="159" y="39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6" name="Line 34">
            <a:extLst>
              <a:ext uri="{FF2B5EF4-FFF2-40B4-BE49-F238E27FC236}">
                <a16:creationId xmlns:a16="http://schemas.microsoft.com/office/drawing/2014/main" id="{69BF66A1-7336-4043-A59A-DFE4AEFBC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3230563"/>
            <a:ext cx="109538" cy="647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7" name="Freeform 35">
            <a:extLst>
              <a:ext uri="{FF2B5EF4-FFF2-40B4-BE49-F238E27FC236}">
                <a16:creationId xmlns:a16="http://schemas.microsoft.com/office/drawing/2014/main" id="{D10C0DA7-019F-485F-BE00-5C1093ADC8A7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1" y="4903788"/>
            <a:ext cx="766763" cy="209550"/>
          </a:xfrm>
          <a:custGeom>
            <a:avLst/>
            <a:gdLst>
              <a:gd name="T0" fmla="*/ 161 w 161"/>
              <a:gd name="T1" fmla="*/ 0 h 44"/>
              <a:gd name="T2" fmla="*/ 0 w 161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" h="44">
                <a:moveTo>
                  <a:pt x="161" y="0"/>
                </a:moveTo>
                <a:lnTo>
                  <a:pt x="0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8" name="Line 36">
            <a:extLst>
              <a:ext uri="{FF2B5EF4-FFF2-40B4-BE49-F238E27FC236}">
                <a16:creationId xmlns:a16="http://schemas.microsoft.com/office/drawing/2014/main" id="{57BC6BA8-9A58-446D-9E8E-AE43F73F8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8976" y="3225801"/>
            <a:ext cx="4763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89" name="Line 37">
            <a:extLst>
              <a:ext uri="{FF2B5EF4-FFF2-40B4-BE49-F238E27FC236}">
                <a16:creationId xmlns:a16="http://schemas.microsoft.com/office/drawing/2014/main" id="{036A28E1-8C3E-4A9E-8CB1-55D973B3DC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9439" y="3887789"/>
            <a:ext cx="219075" cy="5540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0" name="Line 38">
            <a:extLst>
              <a:ext uri="{FF2B5EF4-FFF2-40B4-BE49-F238E27FC236}">
                <a16:creationId xmlns:a16="http://schemas.microsoft.com/office/drawing/2014/main" id="{603CFE25-9B0F-433D-B79D-21D7175B1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3575" cy="2873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1" name="Line 39">
            <a:extLst>
              <a:ext uri="{FF2B5EF4-FFF2-40B4-BE49-F238E27FC236}">
                <a16:creationId xmlns:a16="http://schemas.microsoft.com/office/drawing/2014/main" id="{FA3F32C6-5A9B-4280-A76D-921299D68B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3476" y="4441825"/>
            <a:ext cx="715963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2" name="Line 40">
            <a:extLst>
              <a:ext uri="{FF2B5EF4-FFF2-40B4-BE49-F238E27FC236}">
                <a16:creationId xmlns:a16="http://schemas.microsoft.com/office/drawing/2014/main" id="{2DE3D67C-A7D6-4A86-B7A6-0D9E34E778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6" y="3382963"/>
            <a:ext cx="982663" cy="157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3" name="Freeform 41">
            <a:extLst>
              <a:ext uri="{FF2B5EF4-FFF2-40B4-BE49-F238E27FC236}">
                <a16:creationId xmlns:a16="http://schemas.microsoft.com/office/drawing/2014/main" id="{3DA9E058-739E-431A-AFEC-5A3D83C78316}"/>
              </a:ext>
            </a:extLst>
          </p:cNvPr>
          <p:cNvSpPr>
            <a:spLocks/>
          </p:cNvSpPr>
          <p:nvPr/>
        </p:nvSpPr>
        <p:spPr bwMode="auto">
          <a:xfrm flipH="1" flipV="1">
            <a:off x="6654801" y="2792413"/>
            <a:ext cx="4763" cy="747712"/>
          </a:xfrm>
          <a:custGeom>
            <a:avLst/>
            <a:gdLst>
              <a:gd name="T0" fmla="*/ 1 w 1"/>
              <a:gd name="T1" fmla="*/ 0 h 157"/>
              <a:gd name="T2" fmla="*/ 0 w 1"/>
              <a:gd name="T3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7">
                <a:moveTo>
                  <a:pt x="1" y="0"/>
                </a:moveTo>
                <a:lnTo>
                  <a:pt x="0" y="1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4" name="Line 42">
            <a:extLst>
              <a:ext uri="{FF2B5EF4-FFF2-40B4-BE49-F238E27FC236}">
                <a16:creationId xmlns:a16="http://schemas.microsoft.com/office/drawing/2014/main" id="{7811DB27-A667-4CED-9EBF-0A3F149B2B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1814" y="2152651"/>
            <a:ext cx="109537" cy="9112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5" name="Freeform 43">
            <a:extLst>
              <a:ext uri="{FF2B5EF4-FFF2-40B4-BE49-F238E27FC236}">
                <a16:creationId xmlns:a16="http://schemas.microsoft.com/office/drawing/2014/main" id="{69DDA616-E6E4-47F4-BCD1-46450167FD94}"/>
              </a:ext>
            </a:extLst>
          </p:cNvPr>
          <p:cNvSpPr>
            <a:spLocks/>
          </p:cNvSpPr>
          <p:nvPr/>
        </p:nvSpPr>
        <p:spPr bwMode="auto">
          <a:xfrm flipH="1" flipV="1">
            <a:off x="4148139" y="2224088"/>
            <a:ext cx="466725" cy="271462"/>
          </a:xfrm>
          <a:custGeom>
            <a:avLst/>
            <a:gdLst>
              <a:gd name="T0" fmla="*/ 98 w 98"/>
              <a:gd name="T1" fmla="*/ 0 h 57"/>
              <a:gd name="T2" fmla="*/ 0 w 98"/>
              <a:gd name="T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" h="57">
                <a:moveTo>
                  <a:pt x="98" y="0"/>
                </a:moveTo>
                <a:lnTo>
                  <a:pt x="0" y="57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6" name="Line 44">
            <a:extLst>
              <a:ext uri="{FF2B5EF4-FFF2-40B4-BE49-F238E27FC236}">
                <a16:creationId xmlns:a16="http://schemas.microsoft.com/office/drawing/2014/main" id="{A2366DB1-6BEE-4F70-A3D5-B378D6A06E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2526" y="2152651"/>
            <a:ext cx="644525" cy="3286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7" name="Line 45">
            <a:extLst>
              <a:ext uri="{FF2B5EF4-FFF2-40B4-BE49-F238E27FC236}">
                <a16:creationId xmlns:a16="http://schemas.microsoft.com/office/drawing/2014/main" id="{F084C024-4CCF-4B63-9382-CE5E2594D2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7938" y="3049589"/>
            <a:ext cx="633412" cy="333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8" name="Line 46">
            <a:extLst>
              <a:ext uri="{FF2B5EF4-FFF2-40B4-BE49-F238E27FC236}">
                <a16:creationId xmlns:a16="http://schemas.microsoft.com/office/drawing/2014/main" id="{DA8A96E2-02C5-4D77-98BE-FD3B7F97F7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6975" y="4375151"/>
            <a:ext cx="552450" cy="66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99" name="Line 47">
            <a:extLst>
              <a:ext uri="{FF2B5EF4-FFF2-40B4-BE49-F238E27FC236}">
                <a16:creationId xmlns:a16="http://schemas.microsoft.com/office/drawing/2014/main" id="{D268EF84-DAEE-4EB1-9D88-A94697F8D1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4150" y="4394200"/>
            <a:ext cx="300038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0" name="Line 48">
            <a:extLst>
              <a:ext uri="{FF2B5EF4-FFF2-40B4-BE49-F238E27FC236}">
                <a16:creationId xmlns:a16="http://schemas.microsoft.com/office/drawing/2014/main" id="{A37358BB-C03E-49E7-95E5-15783B0A04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576" y="5046664"/>
            <a:ext cx="271463" cy="8159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1" name="Line 49">
            <a:extLst>
              <a:ext uri="{FF2B5EF4-FFF2-40B4-BE49-F238E27FC236}">
                <a16:creationId xmlns:a16="http://schemas.microsoft.com/office/drawing/2014/main" id="{7A0579BD-2394-45FD-BABC-E9AC7F3B92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9863" y="5180014"/>
            <a:ext cx="742950" cy="447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2" name="Line 50">
            <a:extLst>
              <a:ext uri="{FF2B5EF4-FFF2-40B4-BE49-F238E27FC236}">
                <a16:creationId xmlns:a16="http://schemas.microsoft.com/office/drawing/2014/main" id="{7B67D505-1A0B-4201-A876-802D536A7F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1088" y="5175251"/>
            <a:ext cx="368300" cy="796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3" name="Line 51">
            <a:extLst>
              <a:ext uri="{FF2B5EF4-FFF2-40B4-BE49-F238E27FC236}">
                <a16:creationId xmlns:a16="http://schemas.microsoft.com/office/drawing/2014/main" id="{8E86C75F-0B7C-4335-AA3D-CC823B80A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5046664"/>
            <a:ext cx="735012" cy="714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4" name="Freeform 52">
            <a:extLst>
              <a:ext uri="{FF2B5EF4-FFF2-40B4-BE49-F238E27FC236}">
                <a16:creationId xmlns:a16="http://schemas.microsoft.com/office/drawing/2014/main" id="{864B32C2-080A-43B0-9BBC-F5B1039C4006}"/>
              </a:ext>
            </a:extLst>
          </p:cNvPr>
          <p:cNvSpPr>
            <a:spLocks/>
          </p:cNvSpPr>
          <p:nvPr/>
        </p:nvSpPr>
        <p:spPr bwMode="auto">
          <a:xfrm flipH="1" flipV="1">
            <a:off x="3995739" y="2759076"/>
            <a:ext cx="390525" cy="157163"/>
          </a:xfrm>
          <a:custGeom>
            <a:avLst/>
            <a:gdLst>
              <a:gd name="T0" fmla="*/ 82 w 82"/>
              <a:gd name="T1" fmla="*/ 33 h 33"/>
              <a:gd name="T2" fmla="*/ 0 w 82"/>
              <a:gd name="T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33">
                <a:moveTo>
                  <a:pt x="82" y="33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5" name="Freeform 53">
            <a:extLst>
              <a:ext uri="{FF2B5EF4-FFF2-40B4-BE49-F238E27FC236}">
                <a16:creationId xmlns:a16="http://schemas.microsoft.com/office/drawing/2014/main" id="{8B36068B-4032-49F2-A6C9-2525B950AB72}"/>
              </a:ext>
            </a:extLst>
          </p:cNvPr>
          <p:cNvSpPr>
            <a:spLocks/>
          </p:cNvSpPr>
          <p:nvPr/>
        </p:nvSpPr>
        <p:spPr bwMode="auto">
          <a:xfrm flipH="1" flipV="1">
            <a:off x="4214813" y="1900239"/>
            <a:ext cx="404812" cy="314325"/>
          </a:xfrm>
          <a:custGeom>
            <a:avLst/>
            <a:gdLst>
              <a:gd name="T0" fmla="*/ 85 w 85"/>
              <a:gd name="T1" fmla="*/ 66 h 66"/>
              <a:gd name="T2" fmla="*/ 0 w 85"/>
              <a:gd name="T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" h="66">
                <a:moveTo>
                  <a:pt x="85" y="66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6" name="Line 54">
            <a:extLst>
              <a:ext uri="{FF2B5EF4-FFF2-40B4-BE49-F238E27FC236}">
                <a16:creationId xmlns:a16="http://schemas.microsoft.com/office/drawing/2014/main" id="{AF07371A-7ED2-43B0-904A-EC7E65B71A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864" y="1900239"/>
            <a:ext cx="185737" cy="319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7" name="Freeform 55">
            <a:extLst>
              <a:ext uri="{FF2B5EF4-FFF2-40B4-BE49-F238E27FC236}">
                <a16:creationId xmlns:a16="http://schemas.microsoft.com/office/drawing/2014/main" id="{2D756561-BE7C-45A1-9F2B-17CD916D34E3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038351"/>
            <a:ext cx="142875" cy="754063"/>
          </a:xfrm>
          <a:custGeom>
            <a:avLst/>
            <a:gdLst>
              <a:gd name="T0" fmla="*/ 0 w 30"/>
              <a:gd name="T1" fmla="*/ 158 h 158"/>
              <a:gd name="T2" fmla="*/ 30 w 30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" h="158">
                <a:moveTo>
                  <a:pt x="0" y="158"/>
                </a:moveTo>
                <a:lnTo>
                  <a:pt x="3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8" name="Freeform 56">
            <a:extLst>
              <a:ext uri="{FF2B5EF4-FFF2-40B4-BE49-F238E27FC236}">
                <a16:creationId xmlns:a16="http://schemas.microsoft.com/office/drawing/2014/main" id="{0B451E47-7F9B-4A22-9E2D-041671CFB734}"/>
              </a:ext>
            </a:extLst>
          </p:cNvPr>
          <p:cNvSpPr>
            <a:spLocks/>
          </p:cNvSpPr>
          <p:nvPr/>
        </p:nvSpPr>
        <p:spPr bwMode="auto">
          <a:xfrm flipH="1" flipV="1">
            <a:off x="7478713" y="1914525"/>
            <a:ext cx="19050" cy="566738"/>
          </a:xfrm>
          <a:custGeom>
            <a:avLst/>
            <a:gdLst>
              <a:gd name="T0" fmla="*/ 4 w 4"/>
              <a:gd name="T1" fmla="*/ 119 h 119"/>
              <a:gd name="T2" fmla="*/ 0 w 4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119">
                <a:moveTo>
                  <a:pt x="4" y="119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09" name="Line 57">
            <a:extLst>
              <a:ext uri="{FF2B5EF4-FFF2-40B4-BE49-F238E27FC236}">
                <a16:creationId xmlns:a16="http://schemas.microsoft.com/office/drawing/2014/main" id="{04137653-DEE5-4A17-878B-C963BAA38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1890713"/>
            <a:ext cx="223838" cy="266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0" name="Freeform 58">
            <a:extLst>
              <a:ext uri="{FF2B5EF4-FFF2-40B4-BE49-F238E27FC236}">
                <a16:creationId xmlns:a16="http://schemas.microsoft.com/office/drawing/2014/main" id="{6CC02A19-E02E-4809-8E83-E444413C09A7}"/>
              </a:ext>
            </a:extLst>
          </p:cNvPr>
          <p:cNvSpPr>
            <a:spLocks/>
          </p:cNvSpPr>
          <p:nvPr/>
        </p:nvSpPr>
        <p:spPr bwMode="auto">
          <a:xfrm flipH="1" flipV="1">
            <a:off x="8151813" y="1885950"/>
            <a:ext cx="195262" cy="261938"/>
          </a:xfrm>
          <a:custGeom>
            <a:avLst/>
            <a:gdLst>
              <a:gd name="T0" fmla="*/ 0 w 41"/>
              <a:gd name="T1" fmla="*/ 55 h 55"/>
              <a:gd name="T2" fmla="*/ 41 w 41"/>
              <a:gd name="T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41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1" name="Line 59">
            <a:extLst>
              <a:ext uri="{FF2B5EF4-FFF2-40B4-BE49-F238E27FC236}">
                <a16:creationId xmlns:a16="http://schemas.microsoft.com/office/drawing/2014/main" id="{EF1FE341-1D5C-4080-A5C5-31D67B293E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801" y="3540126"/>
            <a:ext cx="238125" cy="619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2" name="Freeform 60">
            <a:extLst>
              <a:ext uri="{FF2B5EF4-FFF2-40B4-BE49-F238E27FC236}">
                <a16:creationId xmlns:a16="http://schemas.microsoft.com/office/drawing/2014/main" id="{E5FC8F3C-33E1-477D-B56B-6F72212A0207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5" y="4168776"/>
            <a:ext cx="509588" cy="244475"/>
          </a:xfrm>
          <a:custGeom>
            <a:avLst/>
            <a:gdLst>
              <a:gd name="T0" fmla="*/ 107 w 107"/>
              <a:gd name="T1" fmla="*/ 0 h 51"/>
              <a:gd name="T2" fmla="*/ 0 w 107"/>
              <a:gd name="T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" h="51">
                <a:moveTo>
                  <a:pt x="107" y="0"/>
                </a:moveTo>
                <a:lnTo>
                  <a:pt x="0" y="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3" name="Oval 61">
            <a:extLst>
              <a:ext uri="{FF2B5EF4-FFF2-40B4-BE49-F238E27FC236}">
                <a16:creationId xmlns:a16="http://schemas.microsoft.com/office/drawing/2014/main" id="{C10DA7A9-3F16-4CB6-A7D0-A956B1D6D40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14" name="Line 62">
            <a:extLst>
              <a:ext uri="{FF2B5EF4-FFF2-40B4-BE49-F238E27FC236}">
                <a16:creationId xmlns:a16="http://schemas.microsoft.com/office/drawing/2014/main" id="{0DEEE434-B49E-400D-8730-20B35C4BAB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3275" y="3554414"/>
            <a:ext cx="763588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5" name="Line 63">
            <a:extLst>
              <a:ext uri="{FF2B5EF4-FFF2-40B4-BE49-F238E27FC236}">
                <a16:creationId xmlns:a16="http://schemas.microsoft.com/office/drawing/2014/main" id="{FED7DAC8-B889-4B5E-9C9D-428DEA707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6" y="3235325"/>
            <a:ext cx="887413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6" name="Freeform 64">
            <a:extLst>
              <a:ext uri="{FF2B5EF4-FFF2-40B4-BE49-F238E27FC236}">
                <a16:creationId xmlns:a16="http://schemas.microsoft.com/office/drawing/2014/main" id="{BE222487-0CC5-42F6-8E43-235262E7782F}"/>
              </a:ext>
            </a:extLst>
          </p:cNvPr>
          <p:cNvSpPr>
            <a:spLocks/>
          </p:cNvSpPr>
          <p:nvPr/>
        </p:nvSpPr>
        <p:spPr bwMode="auto">
          <a:xfrm flipH="1" flipV="1">
            <a:off x="5000625" y="3140075"/>
            <a:ext cx="120650" cy="719138"/>
          </a:xfrm>
          <a:custGeom>
            <a:avLst/>
            <a:gdLst>
              <a:gd name="T0" fmla="*/ 0 w 25"/>
              <a:gd name="T1" fmla="*/ 0 h 151"/>
              <a:gd name="T2" fmla="*/ 25 w 25"/>
              <a:gd name="T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51">
                <a:moveTo>
                  <a:pt x="0" y="0"/>
                </a:moveTo>
                <a:lnTo>
                  <a:pt x="25" y="151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7" name="Line 65">
            <a:extLst>
              <a:ext uri="{FF2B5EF4-FFF2-40B4-BE49-F238E27FC236}">
                <a16:creationId xmlns:a16="http://schemas.microsoft.com/office/drawing/2014/main" id="{AA381020-C51C-43CF-94C1-BB81FE4254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5388" y="3140075"/>
            <a:ext cx="768350" cy="90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18" name="Text Box 66">
            <a:extLst>
              <a:ext uri="{FF2B5EF4-FFF2-40B4-BE49-F238E27FC236}">
                <a16:creationId xmlns:a16="http://schemas.microsoft.com/office/drawing/2014/main" id="{EA4DD4FF-346D-4DB8-A32E-82ECE1BDB42F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7373938" y="2447925"/>
            <a:ext cx="21352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400">
                <a:latin typeface="Arial" panose="020B0604020202020204" pitchFamily="34" charset="0"/>
              </a:rPr>
              <a:t>5</a:t>
            </a:r>
            <a:endParaRPr lang="en-US" altLang="en-US" sz="400"/>
          </a:p>
        </p:txBody>
      </p:sp>
      <p:sp>
        <p:nvSpPr>
          <p:cNvPr id="1124419" name="Line 67">
            <a:extLst>
              <a:ext uri="{FF2B5EF4-FFF2-40B4-BE49-F238E27FC236}">
                <a16:creationId xmlns:a16="http://schemas.microsoft.com/office/drawing/2014/main" id="{5B5CAC1B-C463-4282-A44B-036EE107A2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3763" y="3892550"/>
            <a:ext cx="247650" cy="763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0" name="Line 68">
            <a:extLst>
              <a:ext uri="{FF2B5EF4-FFF2-40B4-BE49-F238E27FC236}">
                <a16:creationId xmlns:a16="http://schemas.microsoft.com/office/drawing/2014/main" id="{E4298D7F-F2A8-43E5-85CA-9B6CCA5DB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000" y="2476501"/>
            <a:ext cx="768350" cy="5873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1" name="Line 69">
            <a:extLst>
              <a:ext uri="{FF2B5EF4-FFF2-40B4-BE49-F238E27FC236}">
                <a16:creationId xmlns:a16="http://schemas.microsoft.com/office/drawing/2014/main" id="{D09CCEB5-FE1F-4285-9AB8-B1792A231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7939" y="3382964"/>
            <a:ext cx="871537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2" name="Freeform 70">
            <a:extLst>
              <a:ext uri="{FF2B5EF4-FFF2-40B4-BE49-F238E27FC236}">
                <a16:creationId xmlns:a16="http://schemas.microsoft.com/office/drawing/2014/main" id="{94700B51-FC48-4AFD-BA2B-088B7F3686EA}"/>
              </a:ext>
            </a:extLst>
          </p:cNvPr>
          <p:cNvSpPr>
            <a:spLocks/>
          </p:cNvSpPr>
          <p:nvPr/>
        </p:nvSpPr>
        <p:spPr bwMode="auto">
          <a:xfrm flipH="1" flipV="1">
            <a:off x="5116513" y="3854451"/>
            <a:ext cx="533400" cy="587375"/>
          </a:xfrm>
          <a:custGeom>
            <a:avLst/>
            <a:gdLst>
              <a:gd name="T0" fmla="*/ 112 w 112"/>
              <a:gd name="T1" fmla="*/ 120 h 120"/>
              <a:gd name="T2" fmla="*/ 0 w 112"/>
              <a:gd name="T3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120">
                <a:moveTo>
                  <a:pt x="112" y="12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3" name="Line 71">
            <a:extLst>
              <a:ext uri="{FF2B5EF4-FFF2-40B4-BE49-F238E27FC236}">
                <a16:creationId xmlns:a16="http://schemas.microsoft.com/office/drawing/2014/main" id="{1CEB2C90-B9D6-4352-8A8C-405847DBB3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1" y="4437064"/>
            <a:ext cx="238125" cy="7381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4" name="Freeform 72">
            <a:extLst>
              <a:ext uri="{FF2B5EF4-FFF2-40B4-BE49-F238E27FC236}">
                <a16:creationId xmlns:a16="http://schemas.microsoft.com/office/drawing/2014/main" id="{8911CDEF-5F27-4506-A111-21611F141ADF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801939"/>
            <a:ext cx="954087" cy="581025"/>
          </a:xfrm>
          <a:custGeom>
            <a:avLst/>
            <a:gdLst>
              <a:gd name="T0" fmla="*/ 200 w 200"/>
              <a:gd name="T1" fmla="*/ 122 h 122"/>
              <a:gd name="T2" fmla="*/ 0 w 200"/>
              <a:gd name="T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0" h="122">
                <a:moveTo>
                  <a:pt x="200" y="122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5" name="Freeform 73">
            <a:extLst>
              <a:ext uri="{FF2B5EF4-FFF2-40B4-BE49-F238E27FC236}">
                <a16:creationId xmlns:a16="http://schemas.microsoft.com/office/drawing/2014/main" id="{6BA147E2-1DA9-47D3-8A1F-2604B23BE57B}"/>
              </a:ext>
            </a:extLst>
          </p:cNvPr>
          <p:cNvSpPr>
            <a:spLocks/>
          </p:cNvSpPr>
          <p:nvPr/>
        </p:nvSpPr>
        <p:spPr bwMode="auto">
          <a:xfrm flipH="1" flipV="1">
            <a:off x="6659564" y="2476501"/>
            <a:ext cx="828675" cy="315913"/>
          </a:xfrm>
          <a:custGeom>
            <a:avLst/>
            <a:gdLst>
              <a:gd name="T0" fmla="*/ 174 w 174"/>
              <a:gd name="T1" fmla="*/ 0 h 66"/>
              <a:gd name="T2" fmla="*/ 0 w 174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4" h="66">
                <a:moveTo>
                  <a:pt x="174" y="0"/>
                </a:moveTo>
                <a:lnTo>
                  <a:pt x="0" y="66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6" name="Freeform 74">
            <a:extLst>
              <a:ext uri="{FF2B5EF4-FFF2-40B4-BE49-F238E27FC236}">
                <a16:creationId xmlns:a16="http://schemas.microsoft.com/office/drawing/2014/main" id="{3170165F-A78F-4638-B9BC-F8E3EB3B02EB}"/>
              </a:ext>
            </a:extLst>
          </p:cNvPr>
          <p:cNvSpPr>
            <a:spLocks/>
          </p:cNvSpPr>
          <p:nvPr/>
        </p:nvSpPr>
        <p:spPr bwMode="auto">
          <a:xfrm flipH="1" flipV="1">
            <a:off x="5916614" y="2128839"/>
            <a:ext cx="733425" cy="663575"/>
          </a:xfrm>
          <a:custGeom>
            <a:avLst/>
            <a:gdLst>
              <a:gd name="T0" fmla="*/ 154 w 154"/>
              <a:gd name="T1" fmla="*/ 139 h 139"/>
              <a:gd name="T2" fmla="*/ 0 w 154"/>
              <a:gd name="T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4" h="139">
                <a:moveTo>
                  <a:pt x="154" y="139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7" name="Freeform 75">
            <a:extLst>
              <a:ext uri="{FF2B5EF4-FFF2-40B4-BE49-F238E27FC236}">
                <a16:creationId xmlns:a16="http://schemas.microsoft.com/office/drawing/2014/main" id="{5E3833C1-CD45-4698-9E84-588BB51828E1}"/>
              </a:ext>
            </a:extLst>
          </p:cNvPr>
          <p:cNvSpPr>
            <a:spLocks/>
          </p:cNvSpPr>
          <p:nvPr/>
        </p:nvSpPr>
        <p:spPr bwMode="auto">
          <a:xfrm flipH="1" flipV="1">
            <a:off x="4605339" y="2214563"/>
            <a:ext cx="682625" cy="266700"/>
          </a:xfrm>
          <a:custGeom>
            <a:avLst/>
            <a:gdLst>
              <a:gd name="T0" fmla="*/ 0 w 143"/>
              <a:gd name="T1" fmla="*/ 0 h 56"/>
              <a:gd name="T2" fmla="*/ 143 w 143"/>
              <a:gd name="T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" h="56">
                <a:moveTo>
                  <a:pt x="0" y="0"/>
                </a:moveTo>
                <a:lnTo>
                  <a:pt x="143" y="5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8" name="Freeform 76">
            <a:extLst>
              <a:ext uri="{FF2B5EF4-FFF2-40B4-BE49-F238E27FC236}">
                <a16:creationId xmlns:a16="http://schemas.microsoft.com/office/drawing/2014/main" id="{453D537E-42EE-4326-B1A1-AED887500038}"/>
              </a:ext>
            </a:extLst>
          </p:cNvPr>
          <p:cNvSpPr>
            <a:spLocks/>
          </p:cNvSpPr>
          <p:nvPr/>
        </p:nvSpPr>
        <p:spPr bwMode="auto">
          <a:xfrm flipH="1" flipV="1">
            <a:off x="5888038" y="1871663"/>
            <a:ext cx="38100" cy="252412"/>
          </a:xfrm>
          <a:custGeom>
            <a:avLst/>
            <a:gdLst>
              <a:gd name="T0" fmla="*/ 0 w 8"/>
              <a:gd name="T1" fmla="*/ 0 h 53"/>
              <a:gd name="T2" fmla="*/ 8 w 8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53">
                <a:moveTo>
                  <a:pt x="0" y="0"/>
                </a:moveTo>
                <a:lnTo>
                  <a:pt x="8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29" name="Oval 77">
            <a:extLst>
              <a:ext uri="{FF2B5EF4-FFF2-40B4-BE49-F238E27FC236}">
                <a16:creationId xmlns:a16="http://schemas.microsoft.com/office/drawing/2014/main" id="{11B9C6D2-493F-4276-94A4-7E8372C3E32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83363" y="2725739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30" name="Line 78">
            <a:extLst>
              <a:ext uri="{FF2B5EF4-FFF2-40B4-BE49-F238E27FC236}">
                <a16:creationId xmlns:a16="http://schemas.microsoft.com/office/drawing/2014/main" id="{696C1CE5-9CC0-4FBF-9C82-B9F2B5FD86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7688" y="3387725"/>
            <a:ext cx="730250" cy="776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1" name="Line 79">
            <a:extLst>
              <a:ext uri="{FF2B5EF4-FFF2-40B4-BE49-F238E27FC236}">
                <a16:creationId xmlns:a16="http://schemas.microsoft.com/office/drawing/2014/main" id="{DE049BB9-E30F-473D-B155-B015531E0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9" y="4168775"/>
            <a:ext cx="66675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2" name="Freeform 80">
            <a:extLst>
              <a:ext uri="{FF2B5EF4-FFF2-40B4-BE49-F238E27FC236}">
                <a16:creationId xmlns:a16="http://schemas.microsoft.com/office/drawing/2014/main" id="{85E2EEBB-F206-4992-A0D8-C19F70384AFE}"/>
              </a:ext>
            </a:extLst>
          </p:cNvPr>
          <p:cNvSpPr>
            <a:spLocks/>
          </p:cNvSpPr>
          <p:nvPr/>
        </p:nvSpPr>
        <p:spPr bwMode="auto">
          <a:xfrm flipH="1" flipV="1">
            <a:off x="6378576" y="3540126"/>
            <a:ext cx="271463" cy="892175"/>
          </a:xfrm>
          <a:custGeom>
            <a:avLst/>
            <a:gdLst>
              <a:gd name="T0" fmla="*/ 0 w 57"/>
              <a:gd name="T1" fmla="*/ 187 h 187"/>
              <a:gd name="T2" fmla="*/ 57 w 57"/>
              <a:gd name="T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7" h="187">
                <a:moveTo>
                  <a:pt x="0" y="187"/>
                </a:moveTo>
                <a:lnTo>
                  <a:pt x="5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3" name="Oval 81">
            <a:extLst>
              <a:ext uri="{FF2B5EF4-FFF2-40B4-BE49-F238E27FC236}">
                <a16:creationId xmlns:a16="http://schemas.microsoft.com/office/drawing/2014/main" id="{2A9917B9-B0CE-43AF-85EE-F317F94CEDA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73838" y="347345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34" name="Line 82">
            <a:extLst>
              <a:ext uri="{FF2B5EF4-FFF2-40B4-BE49-F238E27FC236}">
                <a16:creationId xmlns:a16="http://schemas.microsoft.com/office/drawing/2014/main" id="{67B2083E-DB3B-48BC-A40F-453ECA7B41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0801" y="3230563"/>
            <a:ext cx="633413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5" name="Oval 83">
            <a:extLst>
              <a:ext uri="{FF2B5EF4-FFF2-40B4-BE49-F238E27FC236}">
                <a16:creationId xmlns:a16="http://schemas.microsoft.com/office/drawing/2014/main" id="{6DF381B1-3774-4003-80AB-8E2B423EA1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97538" y="3154364"/>
            <a:ext cx="152400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36" name="Freeform 84">
            <a:extLst>
              <a:ext uri="{FF2B5EF4-FFF2-40B4-BE49-F238E27FC236}">
                <a16:creationId xmlns:a16="http://schemas.microsoft.com/office/drawing/2014/main" id="{17AE3460-3C35-490D-B71A-FBEEBE09F9C1}"/>
              </a:ext>
            </a:extLst>
          </p:cNvPr>
          <p:cNvSpPr>
            <a:spLocks/>
          </p:cNvSpPr>
          <p:nvPr/>
        </p:nvSpPr>
        <p:spPr bwMode="auto">
          <a:xfrm flipH="1" flipV="1">
            <a:off x="4271963" y="3859214"/>
            <a:ext cx="844550" cy="396875"/>
          </a:xfrm>
          <a:custGeom>
            <a:avLst/>
            <a:gdLst>
              <a:gd name="T0" fmla="*/ 0 w 177"/>
              <a:gd name="T1" fmla="*/ 83 h 83"/>
              <a:gd name="T2" fmla="*/ 177 w 177"/>
              <a:gd name="T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" h="83">
                <a:moveTo>
                  <a:pt x="0" y="83"/>
                </a:moveTo>
                <a:lnTo>
                  <a:pt x="17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7" name="Freeform 85">
            <a:extLst>
              <a:ext uri="{FF2B5EF4-FFF2-40B4-BE49-F238E27FC236}">
                <a16:creationId xmlns:a16="http://schemas.microsoft.com/office/drawing/2014/main" id="{08A23E3C-7634-4DE7-9576-F4FBE13EAF10}"/>
              </a:ext>
            </a:extLst>
          </p:cNvPr>
          <p:cNvSpPr>
            <a:spLocks/>
          </p:cNvSpPr>
          <p:nvPr/>
        </p:nvSpPr>
        <p:spPr bwMode="auto">
          <a:xfrm flipH="1" flipV="1">
            <a:off x="4386264" y="2209800"/>
            <a:ext cx="223837" cy="706438"/>
          </a:xfrm>
          <a:custGeom>
            <a:avLst/>
            <a:gdLst>
              <a:gd name="T0" fmla="*/ 0 w 47"/>
              <a:gd name="T1" fmla="*/ 148 h 148"/>
              <a:gd name="T2" fmla="*/ 47 w 47"/>
              <a:gd name="T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" h="148">
                <a:moveTo>
                  <a:pt x="0" y="148"/>
                </a:moveTo>
                <a:lnTo>
                  <a:pt x="47" y="0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38" name="Oval 86">
            <a:extLst>
              <a:ext uri="{FF2B5EF4-FFF2-40B4-BE49-F238E27FC236}">
                <a16:creationId xmlns:a16="http://schemas.microsoft.com/office/drawing/2014/main" id="{C18806B0-F0A6-4D68-AD50-9B68CD61DB6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38663" y="21383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39" name="Line 87">
            <a:extLst>
              <a:ext uri="{FF2B5EF4-FFF2-40B4-BE49-F238E27FC236}">
                <a16:creationId xmlns:a16="http://schemas.microsoft.com/office/drawing/2014/main" id="{08AB1545-7BE9-4AC7-8D42-9265F96A1F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6739" y="2486025"/>
            <a:ext cx="911225" cy="4206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0" name="Oval 88">
            <a:extLst>
              <a:ext uri="{FF2B5EF4-FFF2-40B4-BE49-F238E27FC236}">
                <a16:creationId xmlns:a16="http://schemas.microsoft.com/office/drawing/2014/main" id="{AC3AF266-1867-4A77-A5DF-1E6C7C7CDA4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28400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41" name="Freeform 89">
            <a:extLst>
              <a:ext uri="{FF2B5EF4-FFF2-40B4-BE49-F238E27FC236}">
                <a16:creationId xmlns:a16="http://schemas.microsoft.com/office/drawing/2014/main" id="{F606C192-8062-478A-BAFB-930EF2E580E2}"/>
              </a:ext>
            </a:extLst>
          </p:cNvPr>
          <p:cNvSpPr>
            <a:spLocks/>
          </p:cNvSpPr>
          <p:nvPr/>
        </p:nvSpPr>
        <p:spPr bwMode="auto">
          <a:xfrm>
            <a:off x="4159250" y="4257675"/>
            <a:ext cx="122238" cy="622300"/>
          </a:xfrm>
          <a:custGeom>
            <a:avLst/>
            <a:gdLst>
              <a:gd name="T0" fmla="*/ 0 w 77"/>
              <a:gd name="T1" fmla="*/ 392 h 392"/>
              <a:gd name="T2" fmla="*/ 77 w 77"/>
              <a:gd name="T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92">
                <a:moveTo>
                  <a:pt x="0" y="392"/>
                </a:moveTo>
                <a:lnTo>
                  <a:pt x="77" y="0"/>
                </a:lnTo>
              </a:path>
            </a:pathLst>
          </a:custGeom>
          <a:noFill/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2" name="Freeform 90">
            <a:extLst>
              <a:ext uri="{FF2B5EF4-FFF2-40B4-BE49-F238E27FC236}">
                <a16:creationId xmlns:a16="http://schemas.microsoft.com/office/drawing/2014/main" id="{AD44FDF2-C56A-47D9-8335-536D3E020AE6}"/>
              </a:ext>
            </a:extLst>
          </p:cNvPr>
          <p:cNvSpPr>
            <a:spLocks/>
          </p:cNvSpPr>
          <p:nvPr/>
        </p:nvSpPr>
        <p:spPr bwMode="auto">
          <a:xfrm flipH="1" flipV="1">
            <a:off x="5187950" y="1938339"/>
            <a:ext cx="109538" cy="547687"/>
          </a:xfrm>
          <a:custGeom>
            <a:avLst/>
            <a:gdLst>
              <a:gd name="T0" fmla="*/ 0 w 23"/>
              <a:gd name="T1" fmla="*/ 0 h 115"/>
              <a:gd name="T2" fmla="*/ 23 w 23"/>
              <a:gd name="T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" h="115">
                <a:moveTo>
                  <a:pt x="0" y="0"/>
                </a:moveTo>
                <a:lnTo>
                  <a:pt x="23" y="115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3" name="Line 91">
            <a:extLst>
              <a:ext uri="{FF2B5EF4-FFF2-40B4-BE49-F238E27FC236}">
                <a16:creationId xmlns:a16="http://schemas.microsoft.com/office/drawing/2014/main" id="{43668DFA-F436-4462-B249-6707B33542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2750" y="1881188"/>
            <a:ext cx="433388" cy="2524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4" name="Oval 92">
            <a:extLst>
              <a:ext uri="{FF2B5EF4-FFF2-40B4-BE49-F238E27FC236}">
                <a16:creationId xmlns:a16="http://schemas.microsoft.com/office/drawing/2014/main" id="{8BA16DB9-B429-41DD-A0D4-87318BF2EA4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205288" y="4178301"/>
            <a:ext cx="152400" cy="149225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45" name="Freeform 93">
            <a:extLst>
              <a:ext uri="{FF2B5EF4-FFF2-40B4-BE49-F238E27FC236}">
                <a16:creationId xmlns:a16="http://schemas.microsoft.com/office/drawing/2014/main" id="{66B27AA6-9348-4A80-A4EA-B42BED6A99DA}"/>
              </a:ext>
            </a:extLst>
          </p:cNvPr>
          <p:cNvSpPr>
            <a:spLocks/>
          </p:cNvSpPr>
          <p:nvPr/>
        </p:nvSpPr>
        <p:spPr bwMode="auto">
          <a:xfrm flipH="1" flipV="1">
            <a:off x="6692901" y="1828800"/>
            <a:ext cx="119063" cy="209550"/>
          </a:xfrm>
          <a:custGeom>
            <a:avLst/>
            <a:gdLst>
              <a:gd name="T0" fmla="*/ 0 w 25"/>
              <a:gd name="T1" fmla="*/ 0 h 44"/>
              <a:gd name="T2" fmla="*/ 25 w 25"/>
              <a:gd name="T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25" y="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6" name="Freeform 94">
            <a:extLst>
              <a:ext uri="{FF2B5EF4-FFF2-40B4-BE49-F238E27FC236}">
                <a16:creationId xmlns:a16="http://schemas.microsoft.com/office/drawing/2014/main" id="{4E0CC08A-1DF0-4867-9937-6A417A996579}"/>
              </a:ext>
            </a:extLst>
          </p:cNvPr>
          <p:cNvSpPr>
            <a:spLocks/>
          </p:cNvSpPr>
          <p:nvPr/>
        </p:nvSpPr>
        <p:spPr bwMode="auto">
          <a:xfrm flipH="1" flipV="1">
            <a:off x="5930901" y="1871663"/>
            <a:ext cx="161925" cy="252412"/>
          </a:xfrm>
          <a:custGeom>
            <a:avLst/>
            <a:gdLst>
              <a:gd name="T0" fmla="*/ 34 w 34"/>
              <a:gd name="T1" fmla="*/ 0 h 53"/>
              <a:gd name="T2" fmla="*/ 0 w 34"/>
              <a:gd name="T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53">
                <a:moveTo>
                  <a:pt x="34" y="0"/>
                </a:moveTo>
                <a:lnTo>
                  <a:pt x="0" y="53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7" name="Freeform 95">
            <a:extLst>
              <a:ext uri="{FF2B5EF4-FFF2-40B4-BE49-F238E27FC236}">
                <a16:creationId xmlns:a16="http://schemas.microsoft.com/office/drawing/2014/main" id="{82E65E80-525B-4822-A8AA-B490BA5DD8D6}"/>
              </a:ext>
            </a:extLst>
          </p:cNvPr>
          <p:cNvSpPr>
            <a:spLocks/>
          </p:cNvSpPr>
          <p:nvPr/>
        </p:nvSpPr>
        <p:spPr bwMode="auto">
          <a:xfrm flipH="1" flipV="1">
            <a:off x="6811964" y="1900239"/>
            <a:ext cx="147637" cy="123825"/>
          </a:xfrm>
          <a:custGeom>
            <a:avLst/>
            <a:gdLst>
              <a:gd name="T0" fmla="*/ 31 w 31"/>
              <a:gd name="T1" fmla="*/ 0 h 26"/>
              <a:gd name="T2" fmla="*/ 0 w 3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26">
                <a:moveTo>
                  <a:pt x="31" y="0"/>
                </a:moveTo>
                <a:lnTo>
                  <a:pt x="0" y="26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8" name="Line 96">
            <a:extLst>
              <a:ext uri="{FF2B5EF4-FFF2-40B4-BE49-F238E27FC236}">
                <a16:creationId xmlns:a16="http://schemas.microsoft.com/office/drawing/2014/main" id="{B50C8245-184E-473E-BB28-6961F20ED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79975"/>
            <a:ext cx="614362" cy="2428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49" name="Freeform 97">
            <a:extLst>
              <a:ext uri="{FF2B5EF4-FFF2-40B4-BE49-F238E27FC236}">
                <a16:creationId xmlns:a16="http://schemas.microsoft.com/office/drawing/2014/main" id="{E25B2DEE-D2E1-4400-821C-673A4A501A2D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5" y="2400300"/>
            <a:ext cx="261938" cy="215900"/>
          </a:xfrm>
          <a:custGeom>
            <a:avLst/>
            <a:gdLst>
              <a:gd name="T0" fmla="*/ 0 w 136"/>
              <a:gd name="T1" fmla="*/ 114 h 114"/>
              <a:gd name="T2" fmla="*/ 136 w 136"/>
              <a:gd name="T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" h="114">
                <a:moveTo>
                  <a:pt x="0" y="114"/>
                </a:moveTo>
                <a:lnTo>
                  <a:pt x="136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0" name="Freeform 98">
            <a:extLst>
              <a:ext uri="{FF2B5EF4-FFF2-40B4-BE49-F238E27FC236}">
                <a16:creationId xmlns:a16="http://schemas.microsoft.com/office/drawing/2014/main" id="{560B96FF-0DE8-41D4-8971-963963DCDA7B}"/>
              </a:ext>
            </a:extLst>
          </p:cNvPr>
          <p:cNvSpPr>
            <a:spLocks/>
          </p:cNvSpPr>
          <p:nvPr/>
        </p:nvSpPr>
        <p:spPr bwMode="auto">
          <a:xfrm flipH="1" flipV="1">
            <a:off x="8747126" y="2620963"/>
            <a:ext cx="252413" cy="442912"/>
          </a:xfrm>
          <a:custGeom>
            <a:avLst/>
            <a:gdLst>
              <a:gd name="T0" fmla="*/ 93 w 93"/>
              <a:gd name="T1" fmla="*/ 158 h 158"/>
              <a:gd name="T2" fmla="*/ 0 w 93"/>
              <a:gd name="T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" h="158">
                <a:moveTo>
                  <a:pt x="93" y="158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1" name="Freeform 99">
            <a:extLst>
              <a:ext uri="{FF2B5EF4-FFF2-40B4-BE49-F238E27FC236}">
                <a16:creationId xmlns:a16="http://schemas.microsoft.com/office/drawing/2014/main" id="{E967F9D2-1974-40F3-94F2-15858D930AFD}"/>
              </a:ext>
            </a:extLst>
          </p:cNvPr>
          <p:cNvSpPr>
            <a:spLocks/>
          </p:cNvSpPr>
          <p:nvPr/>
        </p:nvSpPr>
        <p:spPr bwMode="auto">
          <a:xfrm>
            <a:off x="8761414" y="2616201"/>
            <a:ext cx="306387" cy="98425"/>
          </a:xfrm>
          <a:custGeom>
            <a:avLst/>
            <a:gdLst>
              <a:gd name="T0" fmla="*/ 0 w 193"/>
              <a:gd name="T1" fmla="*/ 0 h 62"/>
              <a:gd name="T2" fmla="*/ 193 w 193"/>
              <a:gd name="T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3" h="62">
                <a:moveTo>
                  <a:pt x="0" y="0"/>
                </a:moveTo>
                <a:lnTo>
                  <a:pt x="193" y="62"/>
                </a:lnTo>
              </a:path>
            </a:pathLst>
          </a:custGeom>
          <a:solidFill>
            <a:srgbClr val="FFCCFF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2" name="Oval 100">
            <a:extLst>
              <a:ext uri="{FF2B5EF4-FFF2-40B4-BE49-F238E27FC236}">
                <a16:creationId xmlns:a16="http://schemas.microsoft.com/office/drawing/2014/main" id="{D227E1B2-EB52-44EF-92F3-36B073524DC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70850" y="20716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53" name="Oval 101">
            <a:extLst>
              <a:ext uri="{FF2B5EF4-FFF2-40B4-BE49-F238E27FC236}">
                <a16:creationId xmlns:a16="http://schemas.microsoft.com/office/drawing/2014/main" id="{D3E66C55-D43B-4B00-85A2-59646427568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99438" y="29876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54" name="Line 102">
            <a:extLst>
              <a:ext uri="{FF2B5EF4-FFF2-40B4-BE49-F238E27FC236}">
                <a16:creationId xmlns:a16="http://schemas.microsoft.com/office/drawing/2014/main" id="{F78C6832-1F48-45A4-B09C-F9A699AB75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3387725"/>
            <a:ext cx="495300" cy="996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5" name="Line 103">
            <a:extLst>
              <a:ext uri="{FF2B5EF4-FFF2-40B4-BE49-F238E27FC236}">
                <a16:creationId xmlns:a16="http://schemas.microsoft.com/office/drawing/2014/main" id="{DA277252-B67B-486B-88C3-681FE41CC0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9389" y="4651376"/>
            <a:ext cx="966787" cy="538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6" name="Line 104">
            <a:extLst>
              <a:ext uri="{FF2B5EF4-FFF2-40B4-BE49-F238E27FC236}">
                <a16:creationId xmlns:a16="http://schemas.microsoft.com/office/drawing/2014/main" id="{930B4F7C-2FD4-41AB-8CE8-61709CD6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3883026"/>
            <a:ext cx="304800" cy="104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7" name="Line 105">
            <a:extLst>
              <a:ext uri="{FF2B5EF4-FFF2-40B4-BE49-F238E27FC236}">
                <a16:creationId xmlns:a16="http://schemas.microsoft.com/office/drawing/2014/main" id="{A947815F-A13A-44ED-B2B6-E81EE69AA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0939" y="4346575"/>
            <a:ext cx="238125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8" name="Line 106">
            <a:extLst>
              <a:ext uri="{FF2B5EF4-FFF2-40B4-BE49-F238E27FC236}">
                <a16:creationId xmlns:a16="http://schemas.microsoft.com/office/drawing/2014/main" id="{1AE5803A-8D2E-4814-9CD8-17F865CA8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4" y="5708650"/>
            <a:ext cx="854075" cy="1397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59" name="Line 107">
            <a:extLst>
              <a:ext uri="{FF2B5EF4-FFF2-40B4-BE49-F238E27FC236}">
                <a16:creationId xmlns:a16="http://schemas.microsoft.com/office/drawing/2014/main" id="{CA55C1F0-A5CA-4ABC-94FC-BA2116417B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6" y="4875213"/>
            <a:ext cx="214313" cy="823912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0" name="Line 108">
            <a:extLst>
              <a:ext uri="{FF2B5EF4-FFF2-40B4-BE49-F238E27FC236}">
                <a16:creationId xmlns:a16="http://schemas.microsoft.com/office/drawing/2014/main" id="{8AAE04DF-46CF-4151-9555-3B896C799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8913" y="5702301"/>
            <a:ext cx="385762" cy="187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1" name="Line 109">
            <a:extLst>
              <a:ext uri="{FF2B5EF4-FFF2-40B4-BE49-F238E27FC236}">
                <a16:creationId xmlns:a16="http://schemas.microsoft.com/office/drawing/2014/main" id="{9A5ECCB5-DDBB-4868-9AC3-677A24C83B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1488" y="5699125"/>
            <a:ext cx="100012" cy="687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2" name="Line 110">
            <a:extLst>
              <a:ext uri="{FF2B5EF4-FFF2-40B4-BE49-F238E27FC236}">
                <a16:creationId xmlns:a16="http://schemas.microsoft.com/office/drawing/2014/main" id="{E18594B4-92FA-4EBA-B1AE-32F8E20FD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463" y="5853113"/>
            <a:ext cx="138112" cy="476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3" name="Line 111">
            <a:extLst>
              <a:ext uri="{FF2B5EF4-FFF2-40B4-BE49-F238E27FC236}">
                <a16:creationId xmlns:a16="http://schemas.microsoft.com/office/drawing/2014/main" id="{6D995283-8FF9-45EB-8265-4A5F9DC684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2814" y="4656139"/>
            <a:ext cx="223837" cy="9667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4" name="Oval 112">
            <a:extLst>
              <a:ext uri="{FF2B5EF4-FFF2-40B4-BE49-F238E27FC236}">
                <a16:creationId xmlns:a16="http://schemas.microsoft.com/office/drawing/2014/main" id="{68E63DE3-9AF3-4506-9964-7CA91082285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89975" y="45751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65" name="Oval 113">
            <a:extLst>
              <a:ext uri="{FF2B5EF4-FFF2-40B4-BE49-F238E27FC236}">
                <a16:creationId xmlns:a16="http://schemas.microsoft.com/office/drawing/2014/main" id="{5317FAEC-835F-4847-BC70-144D8D62F5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86225" y="4799014"/>
            <a:ext cx="152400" cy="1476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66" name="Line 114">
            <a:extLst>
              <a:ext uri="{FF2B5EF4-FFF2-40B4-BE49-F238E27FC236}">
                <a16:creationId xmlns:a16="http://schemas.microsoft.com/office/drawing/2014/main" id="{BD5B3915-D8D9-44C6-8E5D-C33E7C815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6157913"/>
            <a:ext cx="438150" cy="1063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7" name="Line 115">
            <a:extLst>
              <a:ext uri="{FF2B5EF4-FFF2-40B4-BE49-F238E27FC236}">
                <a16:creationId xmlns:a16="http://schemas.microsoft.com/office/drawing/2014/main" id="{FEDF5666-CD81-454E-89E6-E44D005D22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9850" y="6157914"/>
            <a:ext cx="381000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8" name="Line 116">
            <a:extLst>
              <a:ext uri="{FF2B5EF4-FFF2-40B4-BE49-F238E27FC236}">
                <a16:creationId xmlns:a16="http://schemas.microsoft.com/office/drawing/2014/main" id="{E22F096B-F040-4E40-B457-A8B2F72548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5614" y="5603875"/>
            <a:ext cx="471487" cy="5540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69" name="Line 117">
            <a:extLst>
              <a:ext uri="{FF2B5EF4-FFF2-40B4-BE49-F238E27FC236}">
                <a16:creationId xmlns:a16="http://schemas.microsoft.com/office/drawing/2014/main" id="{99116678-0848-4CCC-845D-6F8E3BA581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3289" y="5613401"/>
            <a:ext cx="136525" cy="3921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0" name="Line 118">
            <a:extLst>
              <a:ext uri="{FF2B5EF4-FFF2-40B4-BE49-F238E27FC236}">
                <a16:creationId xmlns:a16="http://schemas.microsoft.com/office/drawing/2014/main" id="{55B796BE-8611-4701-A219-03B172151C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4626" y="5184775"/>
            <a:ext cx="271463" cy="9731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1" name="Line 119">
            <a:extLst>
              <a:ext uri="{FF2B5EF4-FFF2-40B4-BE49-F238E27FC236}">
                <a16:creationId xmlns:a16="http://schemas.microsoft.com/office/drawing/2014/main" id="{CC14774A-E99F-45DA-B22C-5BE6F9FB36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4838" y="4918076"/>
            <a:ext cx="844550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2" name="Line 120">
            <a:extLst>
              <a:ext uri="{FF2B5EF4-FFF2-40B4-BE49-F238E27FC236}">
                <a16:creationId xmlns:a16="http://schemas.microsoft.com/office/drawing/2014/main" id="{745DAA75-F929-4604-A535-4C8C79A5A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0614" y="5957888"/>
            <a:ext cx="630237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3" name="Line 121">
            <a:extLst>
              <a:ext uri="{FF2B5EF4-FFF2-40B4-BE49-F238E27FC236}">
                <a16:creationId xmlns:a16="http://schemas.microsoft.com/office/drawing/2014/main" id="{EC351637-8074-4B71-9534-70758C556C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2925" y="5608639"/>
            <a:ext cx="547688" cy="358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4" name="Line 122">
            <a:extLst>
              <a:ext uri="{FF2B5EF4-FFF2-40B4-BE49-F238E27FC236}">
                <a16:creationId xmlns:a16="http://schemas.microsoft.com/office/drawing/2014/main" id="{1A42162F-8D50-4FE1-9C9F-6989E06F04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4" y="4913314"/>
            <a:ext cx="71437" cy="700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5" name="Line 123">
            <a:extLst>
              <a:ext uri="{FF2B5EF4-FFF2-40B4-BE49-F238E27FC236}">
                <a16:creationId xmlns:a16="http://schemas.microsoft.com/office/drawing/2014/main" id="{DEC9EB05-BD6F-4273-A890-9AED686D3C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9114" y="5175251"/>
            <a:ext cx="930275" cy="4429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6" name="Line 124">
            <a:extLst>
              <a:ext uri="{FF2B5EF4-FFF2-40B4-BE49-F238E27FC236}">
                <a16:creationId xmlns:a16="http://schemas.microsoft.com/office/drawing/2014/main" id="{DA736085-EBA3-4BE0-B52B-DDBA8FBE3D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9013" y="5613400"/>
            <a:ext cx="819150" cy="25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7" name="Line 125">
            <a:extLst>
              <a:ext uri="{FF2B5EF4-FFF2-40B4-BE49-F238E27FC236}">
                <a16:creationId xmlns:a16="http://schemas.microsoft.com/office/drawing/2014/main" id="{647B6629-718A-462B-8CAB-FEA44FAA69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726" y="5848351"/>
            <a:ext cx="557213" cy="4619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8" name="Line 126">
            <a:extLst>
              <a:ext uri="{FF2B5EF4-FFF2-40B4-BE49-F238E27FC236}">
                <a16:creationId xmlns:a16="http://schemas.microsoft.com/office/drawing/2014/main" id="{77926CB0-0F9A-45B9-9D43-01E8157CC0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5608639"/>
            <a:ext cx="290513" cy="7016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79" name="Line 127">
            <a:extLst>
              <a:ext uri="{FF2B5EF4-FFF2-40B4-BE49-F238E27FC236}">
                <a16:creationId xmlns:a16="http://schemas.microsoft.com/office/drawing/2014/main" id="{BC195E51-890C-4AA3-BB28-5C8301DDC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6700" y="5957889"/>
            <a:ext cx="833438" cy="3524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0" name="Line 128">
            <a:extLst>
              <a:ext uri="{FF2B5EF4-FFF2-40B4-BE49-F238E27FC236}">
                <a16:creationId xmlns:a16="http://schemas.microsoft.com/office/drawing/2014/main" id="{A0E53E7A-879D-40B4-B101-742AB58E9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788" y="5113339"/>
            <a:ext cx="723900" cy="4905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1" name="Line 129">
            <a:extLst>
              <a:ext uri="{FF2B5EF4-FFF2-40B4-BE49-F238E27FC236}">
                <a16:creationId xmlns:a16="http://schemas.microsoft.com/office/drawing/2014/main" id="{BB7040B4-2732-41B7-8F49-E870C444C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9" y="5051425"/>
            <a:ext cx="6953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2" name="Line 130">
            <a:extLst>
              <a:ext uri="{FF2B5EF4-FFF2-40B4-BE49-F238E27FC236}">
                <a16:creationId xmlns:a16="http://schemas.microsoft.com/office/drawing/2014/main" id="{A64A8523-D752-4653-97CA-03326EAB4F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814" y="5853114"/>
            <a:ext cx="847725" cy="14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3" name="Freeform 131">
            <a:extLst>
              <a:ext uri="{FF2B5EF4-FFF2-40B4-BE49-F238E27FC236}">
                <a16:creationId xmlns:a16="http://schemas.microsoft.com/office/drawing/2014/main" id="{E264751A-7970-40F8-A81C-73BCFA3E67A1}"/>
              </a:ext>
            </a:extLst>
          </p:cNvPr>
          <p:cNvSpPr>
            <a:spLocks/>
          </p:cNvSpPr>
          <p:nvPr/>
        </p:nvSpPr>
        <p:spPr bwMode="auto">
          <a:xfrm flipH="1" flipV="1">
            <a:off x="6073776" y="5108576"/>
            <a:ext cx="100013" cy="754063"/>
          </a:xfrm>
          <a:custGeom>
            <a:avLst/>
            <a:gdLst>
              <a:gd name="T0" fmla="*/ 21 w 21"/>
              <a:gd name="T1" fmla="*/ 0 h 158"/>
              <a:gd name="T2" fmla="*/ 0 w 21"/>
              <a:gd name="T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158">
                <a:moveTo>
                  <a:pt x="21" y="0"/>
                </a:moveTo>
                <a:lnTo>
                  <a:pt x="0" y="158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4" name="Freeform 132">
            <a:extLst>
              <a:ext uri="{FF2B5EF4-FFF2-40B4-BE49-F238E27FC236}">
                <a16:creationId xmlns:a16="http://schemas.microsoft.com/office/drawing/2014/main" id="{0CDC1FC9-8447-4897-AED0-B62C68B0D337}"/>
              </a:ext>
            </a:extLst>
          </p:cNvPr>
          <p:cNvSpPr>
            <a:spLocks/>
          </p:cNvSpPr>
          <p:nvPr/>
        </p:nvSpPr>
        <p:spPr bwMode="auto">
          <a:xfrm flipH="1" flipV="1">
            <a:off x="6173789" y="4427538"/>
            <a:ext cx="204787" cy="685800"/>
          </a:xfrm>
          <a:custGeom>
            <a:avLst/>
            <a:gdLst>
              <a:gd name="T0" fmla="*/ 43 w 43"/>
              <a:gd name="T1" fmla="*/ 0 h 144"/>
              <a:gd name="T2" fmla="*/ 0 w 43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" h="144">
                <a:moveTo>
                  <a:pt x="43" y="0"/>
                </a:moveTo>
                <a:lnTo>
                  <a:pt x="0" y="144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5" name="Freeform 133">
            <a:extLst>
              <a:ext uri="{FF2B5EF4-FFF2-40B4-BE49-F238E27FC236}">
                <a16:creationId xmlns:a16="http://schemas.microsoft.com/office/drawing/2014/main" id="{83A5A216-39AD-4D60-ADB0-D0CB666DA98C}"/>
              </a:ext>
            </a:extLst>
          </p:cNvPr>
          <p:cNvSpPr>
            <a:spLocks/>
          </p:cNvSpPr>
          <p:nvPr/>
        </p:nvSpPr>
        <p:spPr bwMode="auto">
          <a:xfrm flipH="1" flipV="1">
            <a:off x="5659438" y="4437064"/>
            <a:ext cx="519112" cy="676275"/>
          </a:xfrm>
          <a:custGeom>
            <a:avLst/>
            <a:gdLst>
              <a:gd name="T0" fmla="*/ 0 w 80"/>
              <a:gd name="T1" fmla="*/ 0 h 102"/>
              <a:gd name="T2" fmla="*/ 80 w 80"/>
              <a:gd name="T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" h="102">
                <a:moveTo>
                  <a:pt x="0" y="0"/>
                </a:moveTo>
                <a:lnTo>
                  <a:pt x="80" y="102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6" name="Freeform 134">
            <a:extLst>
              <a:ext uri="{FF2B5EF4-FFF2-40B4-BE49-F238E27FC236}">
                <a16:creationId xmlns:a16="http://schemas.microsoft.com/office/drawing/2014/main" id="{AA3283D3-7EE7-4E31-A04D-9AC0F68981FA}"/>
              </a:ext>
            </a:extLst>
          </p:cNvPr>
          <p:cNvSpPr>
            <a:spLocks/>
          </p:cNvSpPr>
          <p:nvPr/>
        </p:nvSpPr>
        <p:spPr bwMode="auto">
          <a:xfrm flipH="1" flipV="1">
            <a:off x="5502275" y="5041901"/>
            <a:ext cx="566738" cy="815975"/>
          </a:xfrm>
          <a:custGeom>
            <a:avLst/>
            <a:gdLst>
              <a:gd name="T0" fmla="*/ 0 w 119"/>
              <a:gd name="T1" fmla="*/ 0 h 171"/>
              <a:gd name="T2" fmla="*/ 119 w 119"/>
              <a:gd name="T3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71">
                <a:moveTo>
                  <a:pt x="0" y="0"/>
                </a:moveTo>
                <a:lnTo>
                  <a:pt x="119" y="171"/>
                </a:lnTo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87" name="Oval 135">
            <a:extLst>
              <a:ext uri="{FF2B5EF4-FFF2-40B4-BE49-F238E27FC236}">
                <a16:creationId xmlns:a16="http://schemas.microsoft.com/office/drawing/2014/main" id="{C19FF019-B901-41C9-BD61-1CB04D003EF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07113" y="503237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88" name="Oval 136">
            <a:extLst>
              <a:ext uri="{FF2B5EF4-FFF2-40B4-BE49-F238E27FC236}">
                <a16:creationId xmlns:a16="http://schemas.microsoft.com/office/drawing/2014/main" id="{F088C401-1A87-4DC5-A9BE-4C756CB73D8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55324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89" name="Oval 137">
            <a:extLst>
              <a:ext uri="{FF2B5EF4-FFF2-40B4-BE49-F238E27FC236}">
                <a16:creationId xmlns:a16="http://schemas.microsoft.com/office/drawing/2014/main" id="{10DE9070-788F-46B0-816F-46730D7411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7950" y="50990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90" name="Oval 138">
            <a:extLst>
              <a:ext uri="{FF2B5EF4-FFF2-40B4-BE49-F238E27FC236}">
                <a16:creationId xmlns:a16="http://schemas.microsoft.com/office/drawing/2014/main" id="{D186612C-F241-48A3-9485-92F99BCCF4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61375" y="55467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91" name="Freeform 139">
            <a:extLst>
              <a:ext uri="{FF2B5EF4-FFF2-40B4-BE49-F238E27FC236}">
                <a16:creationId xmlns:a16="http://schemas.microsoft.com/office/drawing/2014/main" id="{B994F699-8105-4BBA-8681-D1AFE8003846}"/>
              </a:ext>
            </a:extLst>
          </p:cNvPr>
          <p:cNvSpPr>
            <a:spLocks/>
          </p:cNvSpPr>
          <p:nvPr/>
        </p:nvSpPr>
        <p:spPr bwMode="auto">
          <a:xfrm flipH="1" flipV="1">
            <a:off x="5821364" y="5867401"/>
            <a:ext cx="242887" cy="523875"/>
          </a:xfrm>
          <a:custGeom>
            <a:avLst/>
            <a:gdLst>
              <a:gd name="T0" fmla="*/ 51 w 51"/>
              <a:gd name="T1" fmla="*/ 0 h 110"/>
              <a:gd name="T2" fmla="*/ 0 w 51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110">
                <a:moveTo>
                  <a:pt x="51" y="0"/>
                </a:moveTo>
                <a:lnTo>
                  <a:pt x="0" y="11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92" name="Freeform 140">
            <a:extLst>
              <a:ext uri="{FF2B5EF4-FFF2-40B4-BE49-F238E27FC236}">
                <a16:creationId xmlns:a16="http://schemas.microsoft.com/office/drawing/2014/main" id="{9F696DA3-897F-4271-AA01-6427ADF768B3}"/>
              </a:ext>
            </a:extLst>
          </p:cNvPr>
          <p:cNvSpPr>
            <a:spLocks/>
          </p:cNvSpPr>
          <p:nvPr/>
        </p:nvSpPr>
        <p:spPr bwMode="auto">
          <a:xfrm flipH="1" flipV="1">
            <a:off x="6178550" y="6310314"/>
            <a:ext cx="433388" cy="123825"/>
          </a:xfrm>
          <a:custGeom>
            <a:avLst/>
            <a:gdLst>
              <a:gd name="T0" fmla="*/ 91 w 91"/>
              <a:gd name="T1" fmla="*/ 0 h 26"/>
              <a:gd name="T2" fmla="*/ 0 w 91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" h="26">
                <a:moveTo>
                  <a:pt x="91" y="0"/>
                </a:moveTo>
                <a:lnTo>
                  <a:pt x="0" y="26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93" name="Freeform 141">
            <a:extLst>
              <a:ext uri="{FF2B5EF4-FFF2-40B4-BE49-F238E27FC236}">
                <a16:creationId xmlns:a16="http://schemas.microsoft.com/office/drawing/2014/main" id="{084A9226-56BD-47A7-B881-C3A29FC6533F}"/>
              </a:ext>
            </a:extLst>
          </p:cNvPr>
          <p:cNvSpPr>
            <a:spLocks/>
          </p:cNvSpPr>
          <p:nvPr/>
        </p:nvSpPr>
        <p:spPr bwMode="auto">
          <a:xfrm flipH="1" flipV="1">
            <a:off x="7359650" y="5957889"/>
            <a:ext cx="76200" cy="471487"/>
          </a:xfrm>
          <a:custGeom>
            <a:avLst/>
            <a:gdLst>
              <a:gd name="T0" fmla="*/ 16 w 16"/>
              <a:gd name="T1" fmla="*/ 0 h 99"/>
              <a:gd name="T2" fmla="*/ 0 w 16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99">
                <a:moveTo>
                  <a:pt x="16" y="0"/>
                </a:moveTo>
                <a:lnTo>
                  <a:pt x="0" y="99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94" name="Freeform 142">
            <a:extLst>
              <a:ext uri="{FF2B5EF4-FFF2-40B4-BE49-F238E27FC236}">
                <a16:creationId xmlns:a16="http://schemas.microsoft.com/office/drawing/2014/main" id="{169F13D0-7808-4BC1-8B14-E251C5DC6806}"/>
              </a:ext>
            </a:extLst>
          </p:cNvPr>
          <p:cNvSpPr>
            <a:spLocks/>
          </p:cNvSpPr>
          <p:nvPr/>
        </p:nvSpPr>
        <p:spPr bwMode="auto">
          <a:xfrm flipH="1" flipV="1">
            <a:off x="6602414" y="6310313"/>
            <a:ext cx="161925" cy="152400"/>
          </a:xfrm>
          <a:custGeom>
            <a:avLst/>
            <a:gdLst>
              <a:gd name="T0" fmla="*/ 34 w 34"/>
              <a:gd name="T1" fmla="*/ 32 h 32"/>
              <a:gd name="T2" fmla="*/ 0 w 34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34" y="32"/>
                </a:moveTo>
                <a:lnTo>
                  <a:pt x="0" y="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95" name="Oval 143">
            <a:extLst>
              <a:ext uri="{FF2B5EF4-FFF2-40B4-BE49-F238E27FC236}">
                <a16:creationId xmlns:a16="http://schemas.microsoft.com/office/drawing/2014/main" id="{83294F1F-A7B6-42E8-9793-B5E5B45635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2338" y="5775325"/>
            <a:ext cx="152400" cy="15398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96" name="Oval 144">
            <a:extLst>
              <a:ext uri="{FF2B5EF4-FFF2-40B4-BE49-F238E27FC236}">
                <a16:creationId xmlns:a16="http://schemas.microsoft.com/office/drawing/2014/main" id="{8BAA7E2F-F6F1-4C55-A994-2C107227820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9175" y="58864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97" name="Oval 145">
            <a:extLst>
              <a:ext uri="{FF2B5EF4-FFF2-40B4-BE49-F238E27FC236}">
                <a16:creationId xmlns:a16="http://schemas.microsoft.com/office/drawing/2014/main" id="{DF5A7127-CDCC-4D17-B4A8-E356539871B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35738" y="62341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498" name="Freeform 146">
            <a:extLst>
              <a:ext uri="{FF2B5EF4-FFF2-40B4-BE49-F238E27FC236}">
                <a16:creationId xmlns:a16="http://schemas.microsoft.com/office/drawing/2014/main" id="{E6206EFC-5D9F-46F0-AABA-D5F12E0F3307}"/>
              </a:ext>
            </a:extLst>
          </p:cNvPr>
          <p:cNvSpPr>
            <a:spLocks/>
          </p:cNvSpPr>
          <p:nvPr/>
        </p:nvSpPr>
        <p:spPr bwMode="auto">
          <a:xfrm flipH="1" flipV="1">
            <a:off x="8070850" y="6153151"/>
            <a:ext cx="76200" cy="333375"/>
          </a:xfrm>
          <a:custGeom>
            <a:avLst/>
            <a:gdLst>
              <a:gd name="T0" fmla="*/ 0 w 16"/>
              <a:gd name="T1" fmla="*/ 0 h 70"/>
              <a:gd name="T2" fmla="*/ 16 w 16"/>
              <a:gd name="T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70">
                <a:moveTo>
                  <a:pt x="0" y="0"/>
                </a:moveTo>
                <a:lnTo>
                  <a:pt x="16" y="70"/>
                </a:lnTo>
              </a:path>
            </a:pathLst>
          </a:cu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499" name="Oval 147">
            <a:extLst>
              <a:ext uri="{FF2B5EF4-FFF2-40B4-BE49-F238E27FC236}">
                <a16:creationId xmlns:a16="http://schemas.microsoft.com/office/drawing/2014/main" id="{E44DBE6A-AFE7-4280-94F9-57D2CCAF894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94650" y="6081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0" name="Oval 148">
            <a:extLst>
              <a:ext uri="{FF2B5EF4-FFF2-40B4-BE49-F238E27FC236}">
                <a16:creationId xmlns:a16="http://schemas.microsoft.com/office/drawing/2014/main" id="{F0475982-BB3F-4C4A-B6A0-2FB580C6018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435600" y="49704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1" name="Oval 149">
            <a:extLst>
              <a:ext uri="{FF2B5EF4-FFF2-40B4-BE49-F238E27FC236}">
                <a16:creationId xmlns:a16="http://schemas.microsoft.com/office/drawing/2014/main" id="{EAD21CC2-F70A-4546-AD58-24645CD6008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588000" y="436562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2" name="Line 150">
            <a:extLst>
              <a:ext uri="{FF2B5EF4-FFF2-40B4-BE49-F238E27FC236}">
                <a16:creationId xmlns:a16="http://schemas.microsoft.com/office/drawing/2014/main" id="{4302A4A7-D3FE-463E-ADCC-7BFFF4FAB8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4664" y="3873501"/>
            <a:ext cx="433387" cy="5064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03" name="Oval 151">
            <a:extLst>
              <a:ext uri="{FF2B5EF4-FFF2-40B4-BE49-F238E27FC236}">
                <a16:creationId xmlns:a16="http://schemas.microsoft.com/office/drawing/2014/main" id="{D5AF0B75-F2D1-4763-B40C-0AE2AFCC336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27988" y="430371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4" name="Oval 152">
            <a:extLst>
              <a:ext uri="{FF2B5EF4-FFF2-40B4-BE49-F238E27FC236}">
                <a16:creationId xmlns:a16="http://schemas.microsoft.com/office/drawing/2014/main" id="{BEB6EFCB-1390-4C65-95B1-7894E12E8C0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442325" y="3802063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5" name="Oval 153">
            <a:extLst>
              <a:ext uri="{FF2B5EF4-FFF2-40B4-BE49-F238E27FC236}">
                <a16:creationId xmlns:a16="http://schemas.microsoft.com/office/drawing/2014/main" id="{6FFBE390-77F6-43F5-B1EE-38F20C67659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675688" y="25431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06" name="Freeform 154">
            <a:extLst>
              <a:ext uri="{FF2B5EF4-FFF2-40B4-BE49-F238E27FC236}">
                <a16:creationId xmlns:a16="http://schemas.microsoft.com/office/drawing/2014/main" id="{5F25830A-E2CE-455C-9A25-B45869F45776}"/>
              </a:ext>
            </a:extLst>
          </p:cNvPr>
          <p:cNvSpPr>
            <a:spLocks/>
          </p:cNvSpPr>
          <p:nvPr/>
        </p:nvSpPr>
        <p:spPr bwMode="auto">
          <a:xfrm>
            <a:off x="5916613" y="2038351"/>
            <a:ext cx="900112" cy="85725"/>
          </a:xfrm>
          <a:custGeom>
            <a:avLst/>
            <a:gdLst>
              <a:gd name="T0" fmla="*/ 0 w 567"/>
              <a:gd name="T1" fmla="*/ 54 h 54"/>
              <a:gd name="T2" fmla="*/ 567 w 567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7" h="54">
                <a:moveTo>
                  <a:pt x="0" y="54"/>
                </a:moveTo>
                <a:lnTo>
                  <a:pt x="567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07" name="Line 155">
            <a:extLst>
              <a:ext uri="{FF2B5EF4-FFF2-40B4-BE49-F238E27FC236}">
                <a16:creationId xmlns:a16="http://schemas.microsoft.com/office/drawing/2014/main" id="{80C4A492-F285-4DF4-812E-C7D07B5C4E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6" y="4527551"/>
            <a:ext cx="138113" cy="6000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08" name="Line 156">
            <a:extLst>
              <a:ext uri="{FF2B5EF4-FFF2-40B4-BE49-F238E27FC236}">
                <a16:creationId xmlns:a16="http://schemas.microsoft.com/office/drawing/2014/main" id="{9E3004B4-D97A-43CC-B180-F4E6F44ECF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8" y="5118100"/>
            <a:ext cx="468312" cy="7445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09" name="Line 157">
            <a:extLst>
              <a:ext uri="{FF2B5EF4-FFF2-40B4-BE49-F238E27FC236}">
                <a16:creationId xmlns:a16="http://schemas.microsoft.com/office/drawing/2014/main" id="{AF5338DA-6AF8-4373-8E9F-542627477D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21275" y="3859214"/>
            <a:ext cx="762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0" name="Freeform 158">
            <a:extLst>
              <a:ext uri="{FF2B5EF4-FFF2-40B4-BE49-F238E27FC236}">
                <a16:creationId xmlns:a16="http://schemas.microsoft.com/office/drawing/2014/main" id="{E298D656-61FB-438F-9EC8-B955001DA8CC}"/>
              </a:ext>
            </a:extLst>
          </p:cNvPr>
          <p:cNvSpPr>
            <a:spLocks/>
          </p:cNvSpPr>
          <p:nvPr/>
        </p:nvSpPr>
        <p:spPr bwMode="auto">
          <a:xfrm flipH="1" flipV="1">
            <a:off x="4981576" y="2471738"/>
            <a:ext cx="315913" cy="711200"/>
          </a:xfrm>
          <a:custGeom>
            <a:avLst/>
            <a:gdLst>
              <a:gd name="T0" fmla="*/ 66 w 66"/>
              <a:gd name="T1" fmla="*/ 0 h 149"/>
              <a:gd name="T2" fmla="*/ 0 w 66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49">
                <a:moveTo>
                  <a:pt x="66" y="0"/>
                </a:moveTo>
                <a:lnTo>
                  <a:pt x="0" y="149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1" name="Freeform 159">
            <a:extLst>
              <a:ext uri="{FF2B5EF4-FFF2-40B4-BE49-F238E27FC236}">
                <a16:creationId xmlns:a16="http://schemas.microsoft.com/office/drawing/2014/main" id="{B1057C45-A5ED-4828-AB8C-D0DEDC7E6E17}"/>
              </a:ext>
            </a:extLst>
          </p:cNvPr>
          <p:cNvSpPr>
            <a:spLocks/>
          </p:cNvSpPr>
          <p:nvPr/>
        </p:nvSpPr>
        <p:spPr bwMode="auto">
          <a:xfrm flipH="1" flipV="1">
            <a:off x="6807201" y="2043113"/>
            <a:ext cx="695325" cy="438150"/>
          </a:xfrm>
          <a:custGeom>
            <a:avLst/>
            <a:gdLst>
              <a:gd name="T0" fmla="*/ 0 w 146"/>
              <a:gd name="T1" fmla="*/ 0 h 92"/>
              <a:gd name="T2" fmla="*/ 146 w 146"/>
              <a:gd name="T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" h="92">
                <a:moveTo>
                  <a:pt x="0" y="0"/>
                </a:moveTo>
                <a:lnTo>
                  <a:pt x="146" y="9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2" name="Line 160">
            <a:extLst>
              <a:ext uri="{FF2B5EF4-FFF2-40B4-BE49-F238E27FC236}">
                <a16:creationId xmlns:a16="http://schemas.microsoft.com/office/drawing/2014/main" id="{D8CE4172-520D-4B3B-AFED-347695B416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02526" y="2481263"/>
            <a:ext cx="125413" cy="901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3" name="Line 161">
            <a:extLst>
              <a:ext uri="{FF2B5EF4-FFF2-40B4-BE49-F238E27FC236}">
                <a16:creationId xmlns:a16="http://schemas.microsoft.com/office/drawing/2014/main" id="{62992F32-D062-43AC-B00D-7507C516AA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6976" y="3387726"/>
            <a:ext cx="80963" cy="1063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4" name="Line 162">
            <a:extLst>
              <a:ext uri="{FF2B5EF4-FFF2-40B4-BE49-F238E27FC236}">
                <a16:creationId xmlns:a16="http://schemas.microsoft.com/office/drawing/2014/main" id="{C5963AE3-E69B-4900-AD03-D1D757BAD3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6" y="4441825"/>
            <a:ext cx="587375" cy="4714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5" name="Freeform 163">
            <a:extLst>
              <a:ext uri="{FF2B5EF4-FFF2-40B4-BE49-F238E27FC236}">
                <a16:creationId xmlns:a16="http://schemas.microsoft.com/office/drawing/2014/main" id="{A6C9B4C3-C51A-4250-8870-725BF78EACD7}"/>
              </a:ext>
            </a:extLst>
          </p:cNvPr>
          <p:cNvSpPr>
            <a:spLocks/>
          </p:cNvSpPr>
          <p:nvPr/>
        </p:nvSpPr>
        <p:spPr bwMode="auto">
          <a:xfrm>
            <a:off x="3724275" y="3571876"/>
            <a:ext cx="660400" cy="87313"/>
          </a:xfrm>
          <a:custGeom>
            <a:avLst/>
            <a:gdLst>
              <a:gd name="T0" fmla="*/ 0 w 416"/>
              <a:gd name="T1" fmla="*/ 0 h 55"/>
              <a:gd name="T2" fmla="*/ 416 w 416"/>
              <a:gd name="T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55">
                <a:moveTo>
                  <a:pt x="0" y="0"/>
                </a:moveTo>
                <a:lnTo>
                  <a:pt x="416" y="55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6" name="Line 164">
            <a:extLst>
              <a:ext uri="{FF2B5EF4-FFF2-40B4-BE49-F238E27FC236}">
                <a16:creationId xmlns:a16="http://schemas.microsoft.com/office/drawing/2014/main" id="{B43ED091-616D-4E59-B8AB-029CDDCC09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5376" y="3859213"/>
            <a:ext cx="220663" cy="6778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7" name="Freeform 165">
            <a:extLst>
              <a:ext uri="{FF2B5EF4-FFF2-40B4-BE49-F238E27FC236}">
                <a16:creationId xmlns:a16="http://schemas.microsoft.com/office/drawing/2014/main" id="{0BE1EE89-EAE3-47FC-87BE-3EAFCF37F7FC}"/>
              </a:ext>
            </a:extLst>
          </p:cNvPr>
          <p:cNvSpPr>
            <a:spLocks/>
          </p:cNvSpPr>
          <p:nvPr/>
        </p:nvSpPr>
        <p:spPr bwMode="auto">
          <a:xfrm flipH="1" flipV="1">
            <a:off x="6373813" y="4418013"/>
            <a:ext cx="590550" cy="500062"/>
          </a:xfrm>
          <a:custGeom>
            <a:avLst/>
            <a:gdLst>
              <a:gd name="T0" fmla="*/ 0 w 124"/>
              <a:gd name="T1" fmla="*/ 0 h 105"/>
              <a:gd name="T2" fmla="*/ 124 w 124"/>
              <a:gd name="T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4" h="105">
                <a:moveTo>
                  <a:pt x="0" y="0"/>
                </a:moveTo>
                <a:lnTo>
                  <a:pt x="124" y="105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8" name="Freeform 166">
            <a:extLst>
              <a:ext uri="{FF2B5EF4-FFF2-40B4-BE49-F238E27FC236}">
                <a16:creationId xmlns:a16="http://schemas.microsoft.com/office/drawing/2014/main" id="{567456D9-EEAF-4574-B572-A7BA44E0BC44}"/>
              </a:ext>
            </a:extLst>
          </p:cNvPr>
          <p:cNvSpPr>
            <a:spLocks/>
          </p:cNvSpPr>
          <p:nvPr/>
        </p:nvSpPr>
        <p:spPr bwMode="auto">
          <a:xfrm flipH="1" flipV="1">
            <a:off x="4371975" y="3135313"/>
            <a:ext cx="628650" cy="533400"/>
          </a:xfrm>
          <a:custGeom>
            <a:avLst/>
            <a:gdLst>
              <a:gd name="T0" fmla="*/ 132 w 132"/>
              <a:gd name="T1" fmla="*/ 0 h 112"/>
              <a:gd name="T2" fmla="*/ 0 w 132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12">
                <a:moveTo>
                  <a:pt x="132" y="0"/>
                </a:moveTo>
                <a:lnTo>
                  <a:pt x="0" y="112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19" name="Freeform 167">
            <a:extLst>
              <a:ext uri="{FF2B5EF4-FFF2-40B4-BE49-F238E27FC236}">
                <a16:creationId xmlns:a16="http://schemas.microsoft.com/office/drawing/2014/main" id="{F1BE489C-B8E0-4C06-92A6-253AB2D9EBE9}"/>
              </a:ext>
            </a:extLst>
          </p:cNvPr>
          <p:cNvSpPr>
            <a:spLocks/>
          </p:cNvSpPr>
          <p:nvPr/>
        </p:nvSpPr>
        <p:spPr bwMode="auto">
          <a:xfrm flipH="1" flipV="1">
            <a:off x="5878514" y="3883025"/>
            <a:ext cx="484187" cy="527050"/>
          </a:xfrm>
          <a:custGeom>
            <a:avLst/>
            <a:gdLst>
              <a:gd name="T0" fmla="*/ 55 w 55"/>
              <a:gd name="T1" fmla="*/ 58 h 58"/>
              <a:gd name="T2" fmla="*/ 0 w 55"/>
              <a:gd name="T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" h="58">
                <a:moveTo>
                  <a:pt x="55" y="58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20" name="Freeform 168">
            <a:extLst>
              <a:ext uri="{FF2B5EF4-FFF2-40B4-BE49-F238E27FC236}">
                <a16:creationId xmlns:a16="http://schemas.microsoft.com/office/drawing/2014/main" id="{007873B3-4A17-4720-B876-BDD0B5366600}"/>
              </a:ext>
            </a:extLst>
          </p:cNvPr>
          <p:cNvSpPr>
            <a:spLocks/>
          </p:cNvSpPr>
          <p:nvPr/>
        </p:nvSpPr>
        <p:spPr bwMode="auto">
          <a:xfrm flipH="1" flipV="1">
            <a:off x="5235576" y="5843589"/>
            <a:ext cx="461963" cy="638175"/>
          </a:xfrm>
          <a:custGeom>
            <a:avLst/>
            <a:gdLst>
              <a:gd name="T0" fmla="*/ 97 w 97"/>
              <a:gd name="T1" fmla="*/ 134 h 134"/>
              <a:gd name="T2" fmla="*/ 0 w 97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" h="134">
                <a:moveTo>
                  <a:pt x="97" y="134"/>
                </a:moveTo>
                <a:lnTo>
                  <a:pt x="0" y="0"/>
                </a:lnTo>
              </a:path>
            </a:pathLst>
          </a:custGeom>
          <a:solidFill>
            <a:srgbClr val="00CC00"/>
          </a:solidFill>
          <a:ln w="57150" cmpd="sng">
            <a:solidFill>
              <a:srgbClr val="00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21" name="Oval 169">
            <a:extLst>
              <a:ext uri="{FF2B5EF4-FFF2-40B4-BE49-F238E27FC236}">
                <a16:creationId xmlns:a16="http://schemas.microsoft.com/office/drawing/2014/main" id="{EC811D4F-914F-4C1D-9D24-3F41FFBE42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6325" y="2405064"/>
            <a:ext cx="153988" cy="15398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2" name="Oval 170">
            <a:extLst>
              <a:ext uri="{FF2B5EF4-FFF2-40B4-BE49-F238E27FC236}">
                <a16:creationId xmlns:a16="http://schemas.microsoft.com/office/drawing/2014/main" id="{1FE662C6-0242-45D4-A0FF-65FF8E5D019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5763" y="195738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3" name="Oval 171">
            <a:extLst>
              <a:ext uri="{FF2B5EF4-FFF2-40B4-BE49-F238E27FC236}">
                <a16:creationId xmlns:a16="http://schemas.microsoft.com/office/drawing/2014/main" id="{5B614960-9FD3-4F27-8CA8-F9894EF9C1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4" y="4337050"/>
            <a:ext cx="15398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4" name="Oval 172">
            <a:extLst>
              <a:ext uri="{FF2B5EF4-FFF2-40B4-BE49-F238E27FC236}">
                <a16:creationId xmlns:a16="http://schemas.microsoft.com/office/drawing/2014/main" id="{EDAC2237-9D64-4842-9C13-7B116806BB5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51738" y="3311525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5" name="Oval 173">
            <a:extLst>
              <a:ext uri="{FF2B5EF4-FFF2-40B4-BE49-F238E27FC236}">
                <a16:creationId xmlns:a16="http://schemas.microsoft.com/office/drawing/2014/main" id="{857D872B-5661-4233-BE60-D342056BC9F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88163" y="483235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6" name="Oval 174">
            <a:extLst>
              <a:ext uri="{FF2B5EF4-FFF2-40B4-BE49-F238E27FC236}">
                <a16:creationId xmlns:a16="http://schemas.microsoft.com/office/drawing/2014/main" id="{4D622151-B7F0-4240-A846-1872B30DB9F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00538" y="3587750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7" name="Oval 175">
            <a:extLst>
              <a:ext uri="{FF2B5EF4-FFF2-40B4-BE49-F238E27FC236}">
                <a16:creationId xmlns:a16="http://schemas.microsoft.com/office/drawing/2014/main" id="{CC06131B-9162-4002-96AA-940BDE95555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316664" y="4346575"/>
            <a:ext cx="147637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8" name="Oval 176">
            <a:extLst>
              <a:ext uri="{FF2B5EF4-FFF2-40B4-BE49-F238E27FC236}">
                <a16:creationId xmlns:a16="http://schemas.microsoft.com/office/drawing/2014/main" id="{DBB790FE-5DD6-4162-89A2-12C8E5A82AC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07075" y="3811589"/>
            <a:ext cx="147638" cy="1476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29" name="Oval 177">
            <a:extLst>
              <a:ext uri="{FF2B5EF4-FFF2-40B4-BE49-F238E27FC236}">
                <a16:creationId xmlns:a16="http://schemas.microsoft.com/office/drawing/2014/main" id="{608D9617-C3AB-4A93-AFBB-CE2A23B7F0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33950" y="3049588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30" name="Oval 178">
            <a:extLst>
              <a:ext uri="{FF2B5EF4-FFF2-40B4-BE49-F238E27FC236}">
                <a16:creationId xmlns:a16="http://schemas.microsoft.com/office/drawing/2014/main" id="{CDE4F438-114C-4728-A8F6-4553AC33242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048250" y="3783013"/>
            <a:ext cx="153988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31" name="Oval 179">
            <a:extLst>
              <a:ext uri="{FF2B5EF4-FFF2-40B4-BE49-F238E27FC236}">
                <a16:creationId xmlns:a16="http://schemas.microsoft.com/office/drawing/2014/main" id="{2030AB0A-6392-48A9-999C-8CE0CA47047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164138" y="5775325"/>
            <a:ext cx="152400" cy="15398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32" name="Oval 180">
            <a:extLst>
              <a:ext uri="{FF2B5EF4-FFF2-40B4-BE49-F238E27FC236}">
                <a16:creationId xmlns:a16="http://schemas.microsoft.com/office/drawing/2014/main" id="{B00B1DD5-5698-48A9-8EA7-D3FCF51799D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700588" y="5041900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33" name="Oval 181">
            <a:extLst>
              <a:ext uri="{FF2B5EF4-FFF2-40B4-BE49-F238E27FC236}">
                <a16:creationId xmlns:a16="http://schemas.microsoft.com/office/drawing/2014/main" id="{218361EE-70F1-45FF-81A1-3A2E5864D20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821488" y="4092576"/>
            <a:ext cx="152400" cy="149225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34" name="Text Box 182">
            <a:extLst>
              <a:ext uri="{FF2B5EF4-FFF2-40B4-BE49-F238E27FC236}">
                <a16:creationId xmlns:a16="http://schemas.microsoft.com/office/drawing/2014/main" id="{A785CEE3-BDBE-4039-9CE2-A432CF720FF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639312" y="5804423"/>
            <a:ext cx="1094852" cy="5355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processed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4535" name="Freeform 183">
            <a:extLst>
              <a:ext uri="{FF2B5EF4-FFF2-40B4-BE49-F238E27FC236}">
                <a16:creationId xmlns:a16="http://schemas.microsoft.com/office/drawing/2014/main" id="{32EA4109-1523-4184-9A3A-88BF54A3101D}"/>
              </a:ext>
            </a:extLst>
          </p:cNvPr>
          <p:cNvSpPr>
            <a:spLocks/>
          </p:cNvSpPr>
          <p:nvPr/>
        </p:nvSpPr>
        <p:spPr bwMode="auto">
          <a:xfrm>
            <a:off x="3600450" y="4381500"/>
            <a:ext cx="57150" cy="927100"/>
          </a:xfrm>
          <a:custGeom>
            <a:avLst/>
            <a:gdLst>
              <a:gd name="T0" fmla="*/ 36 w 36"/>
              <a:gd name="T1" fmla="*/ 584 h 584"/>
              <a:gd name="T2" fmla="*/ 0 w 36"/>
              <a:gd name="T3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584">
                <a:moveTo>
                  <a:pt x="36" y="584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36" name="Freeform 184">
            <a:extLst>
              <a:ext uri="{FF2B5EF4-FFF2-40B4-BE49-F238E27FC236}">
                <a16:creationId xmlns:a16="http://schemas.microsoft.com/office/drawing/2014/main" id="{2093A39A-6BCE-4B96-B932-305DEAF49F28}"/>
              </a:ext>
            </a:extLst>
          </p:cNvPr>
          <p:cNvSpPr>
            <a:spLocks/>
          </p:cNvSpPr>
          <p:nvPr/>
        </p:nvSpPr>
        <p:spPr bwMode="auto">
          <a:xfrm flipH="1">
            <a:off x="2971800" y="5099051"/>
            <a:ext cx="685800" cy="2444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37" name="Freeform 185">
            <a:extLst>
              <a:ext uri="{FF2B5EF4-FFF2-40B4-BE49-F238E27FC236}">
                <a16:creationId xmlns:a16="http://schemas.microsoft.com/office/drawing/2014/main" id="{532EE8A0-66E7-4EB7-B709-CA0C78FF591B}"/>
              </a:ext>
            </a:extLst>
          </p:cNvPr>
          <p:cNvSpPr>
            <a:spLocks/>
          </p:cNvSpPr>
          <p:nvPr/>
        </p:nvSpPr>
        <p:spPr bwMode="auto">
          <a:xfrm>
            <a:off x="2981326" y="4391025"/>
            <a:ext cx="600075" cy="704850"/>
          </a:xfrm>
          <a:custGeom>
            <a:avLst/>
            <a:gdLst>
              <a:gd name="T0" fmla="*/ 0 w 378"/>
              <a:gd name="T1" fmla="*/ 444 h 444"/>
              <a:gd name="T2" fmla="*/ 378 w 378"/>
              <a:gd name="T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8" h="444">
                <a:moveTo>
                  <a:pt x="0" y="444"/>
                </a:moveTo>
                <a:lnTo>
                  <a:pt x="37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38" name="Freeform 186">
            <a:extLst>
              <a:ext uri="{FF2B5EF4-FFF2-40B4-BE49-F238E27FC236}">
                <a16:creationId xmlns:a16="http://schemas.microsoft.com/office/drawing/2014/main" id="{C6D0C40F-F9C4-4220-A1A5-191267829C32}"/>
              </a:ext>
            </a:extLst>
          </p:cNvPr>
          <p:cNvSpPr>
            <a:spLocks/>
          </p:cNvSpPr>
          <p:nvPr/>
        </p:nvSpPr>
        <p:spPr bwMode="auto">
          <a:xfrm flipH="1">
            <a:off x="3048000" y="4303714"/>
            <a:ext cx="533400" cy="104775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39" name="Freeform 187">
            <a:extLst>
              <a:ext uri="{FF2B5EF4-FFF2-40B4-BE49-F238E27FC236}">
                <a16:creationId xmlns:a16="http://schemas.microsoft.com/office/drawing/2014/main" id="{FC2CD6C9-7A79-43DF-AB96-F7843C7AA840}"/>
              </a:ext>
            </a:extLst>
          </p:cNvPr>
          <p:cNvSpPr>
            <a:spLocks/>
          </p:cNvSpPr>
          <p:nvPr/>
        </p:nvSpPr>
        <p:spPr bwMode="auto">
          <a:xfrm flipH="1">
            <a:off x="3352800" y="3959225"/>
            <a:ext cx="228600" cy="450850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0" name="Freeform 188">
            <a:extLst>
              <a:ext uri="{FF2B5EF4-FFF2-40B4-BE49-F238E27FC236}">
                <a16:creationId xmlns:a16="http://schemas.microsoft.com/office/drawing/2014/main" id="{51999E50-EEA5-4514-84C0-759C1760694B}"/>
              </a:ext>
            </a:extLst>
          </p:cNvPr>
          <p:cNvSpPr>
            <a:spLocks/>
          </p:cNvSpPr>
          <p:nvPr/>
        </p:nvSpPr>
        <p:spPr bwMode="auto">
          <a:xfrm>
            <a:off x="3048000" y="5326063"/>
            <a:ext cx="609600" cy="760412"/>
          </a:xfrm>
          <a:custGeom>
            <a:avLst/>
            <a:gdLst>
              <a:gd name="T0" fmla="*/ 0 w 246"/>
              <a:gd name="T1" fmla="*/ 80 h 80"/>
              <a:gd name="T2" fmla="*/ 246 w 246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80">
                <a:moveTo>
                  <a:pt x="0" y="80"/>
                </a:moveTo>
                <a:lnTo>
                  <a:pt x="246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1" name="Freeform 189">
            <a:extLst>
              <a:ext uri="{FF2B5EF4-FFF2-40B4-BE49-F238E27FC236}">
                <a16:creationId xmlns:a16="http://schemas.microsoft.com/office/drawing/2014/main" id="{5DC7B2D2-04D8-4882-9808-A355066B810D}"/>
              </a:ext>
            </a:extLst>
          </p:cNvPr>
          <p:cNvSpPr>
            <a:spLocks/>
          </p:cNvSpPr>
          <p:nvPr/>
        </p:nvSpPr>
        <p:spPr bwMode="auto">
          <a:xfrm>
            <a:off x="2905126" y="5095876"/>
            <a:ext cx="66675" cy="619125"/>
          </a:xfrm>
          <a:custGeom>
            <a:avLst/>
            <a:gdLst>
              <a:gd name="T0" fmla="*/ 0 w 42"/>
              <a:gd name="T1" fmla="*/ 390 h 390"/>
              <a:gd name="T2" fmla="*/ 42 w 42"/>
              <a:gd name="T3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390">
                <a:moveTo>
                  <a:pt x="0" y="390"/>
                </a:moveTo>
                <a:lnTo>
                  <a:pt x="42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2" name="Freeform 190">
            <a:extLst>
              <a:ext uri="{FF2B5EF4-FFF2-40B4-BE49-F238E27FC236}">
                <a16:creationId xmlns:a16="http://schemas.microsoft.com/office/drawing/2014/main" id="{E665026B-E356-4049-87AD-015357FC5672}"/>
              </a:ext>
            </a:extLst>
          </p:cNvPr>
          <p:cNvSpPr>
            <a:spLocks/>
          </p:cNvSpPr>
          <p:nvPr/>
        </p:nvSpPr>
        <p:spPr bwMode="auto">
          <a:xfrm>
            <a:off x="2914650" y="4800601"/>
            <a:ext cx="57150" cy="295275"/>
          </a:xfrm>
          <a:custGeom>
            <a:avLst/>
            <a:gdLst>
              <a:gd name="T0" fmla="*/ 36 w 36"/>
              <a:gd name="T1" fmla="*/ 186 h 186"/>
              <a:gd name="T2" fmla="*/ 0 w 36"/>
              <a:gd name="T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" h="186">
                <a:moveTo>
                  <a:pt x="36" y="186"/>
                </a:move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3" name="Freeform 191">
            <a:extLst>
              <a:ext uri="{FF2B5EF4-FFF2-40B4-BE49-F238E27FC236}">
                <a16:creationId xmlns:a16="http://schemas.microsoft.com/office/drawing/2014/main" id="{B66C4652-35F2-493D-9164-24B04B7BB596}"/>
              </a:ext>
            </a:extLst>
          </p:cNvPr>
          <p:cNvSpPr>
            <a:spLocks/>
          </p:cNvSpPr>
          <p:nvPr/>
        </p:nvSpPr>
        <p:spPr bwMode="auto">
          <a:xfrm>
            <a:off x="2771776" y="5114925"/>
            <a:ext cx="219075" cy="1588"/>
          </a:xfrm>
          <a:custGeom>
            <a:avLst/>
            <a:gdLst>
              <a:gd name="T0" fmla="*/ 0 w 138"/>
              <a:gd name="T1" fmla="*/ 0 h 1"/>
              <a:gd name="T2" fmla="*/ 138 w 13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1">
                <a:moveTo>
                  <a:pt x="0" y="0"/>
                </a:moveTo>
                <a:lnTo>
                  <a:pt x="138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4" name="Oval 192">
            <a:extLst>
              <a:ext uri="{FF2B5EF4-FFF2-40B4-BE49-F238E27FC236}">
                <a16:creationId xmlns:a16="http://schemas.microsoft.com/office/drawing/2014/main" id="{DBB7BF93-0D96-47D7-8CE7-1CED1297F9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05200" y="4324350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45" name="Oval 193">
            <a:extLst>
              <a:ext uri="{FF2B5EF4-FFF2-40B4-BE49-F238E27FC236}">
                <a16:creationId xmlns:a16="http://schemas.microsoft.com/office/drawing/2014/main" id="{CD7F8AAF-8D9E-440E-8379-5FEBB31FE2E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895600" y="5027614"/>
            <a:ext cx="152400" cy="1476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46" name="Text Box 194">
            <a:extLst>
              <a:ext uri="{FF2B5EF4-FFF2-40B4-BE49-F238E27FC236}">
                <a16:creationId xmlns:a16="http://schemas.microsoft.com/office/drawing/2014/main" id="{CDE6BEDB-F727-4B1B-804D-A6AC1DF88AF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770084" y="5518673"/>
            <a:ext cx="1400383" cy="53553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unprocessed </a:t>
            </a:r>
            <a:br>
              <a:rPr lang="en-US" altLang="en-US"/>
            </a:br>
            <a:r>
              <a:rPr lang="en-US" altLang="en-US"/>
              <a:t>region</a:t>
            </a:r>
          </a:p>
        </p:txBody>
      </p:sp>
      <p:sp>
        <p:nvSpPr>
          <p:cNvPr id="1124547" name="Line 195">
            <a:extLst>
              <a:ext uri="{FF2B5EF4-FFF2-40B4-BE49-F238E27FC236}">
                <a16:creationId xmlns:a16="http://schemas.microsoft.com/office/drawing/2014/main" id="{AB8090F2-CBF6-4DAF-AC4C-6DFEF737BA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8550" y="5324475"/>
            <a:ext cx="742950" cy="374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48" name="Oval 196">
            <a:extLst>
              <a:ext uri="{FF2B5EF4-FFF2-40B4-BE49-F238E27FC236}">
                <a16:creationId xmlns:a16="http://schemas.microsoft.com/office/drawing/2014/main" id="{6D6A3297-C7D0-425E-A3B5-54468DDFCD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14825" y="5622925"/>
            <a:ext cx="152400" cy="14763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49" name="Oval 197">
            <a:extLst>
              <a:ext uri="{FF2B5EF4-FFF2-40B4-BE49-F238E27FC236}">
                <a16:creationId xmlns:a16="http://schemas.microsoft.com/office/drawing/2014/main" id="{4B416BF4-5DDF-473F-A47C-C072723D363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81400" y="5248275"/>
            <a:ext cx="152400" cy="14763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50" name="Text Box 198">
            <a:extLst>
              <a:ext uri="{FF2B5EF4-FFF2-40B4-BE49-F238E27FC236}">
                <a16:creationId xmlns:a16="http://schemas.microsoft.com/office/drawing/2014/main" id="{ECD643C3-0CB8-4EAC-9C0C-5831162D419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073699" y="2680223"/>
            <a:ext cx="133741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compression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boundary </a:t>
            </a:r>
          </a:p>
        </p:txBody>
      </p:sp>
      <p:sp>
        <p:nvSpPr>
          <p:cNvPr id="1124551" name="Line 199">
            <a:extLst>
              <a:ext uri="{FF2B5EF4-FFF2-40B4-BE49-F238E27FC236}">
                <a16:creationId xmlns:a16="http://schemas.microsoft.com/office/drawing/2014/main" id="{E7EC9FE0-BEEF-4EEE-92E9-B9210C501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888" y="3305175"/>
            <a:ext cx="544512" cy="230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3" name="Freeform 201">
            <a:extLst>
              <a:ext uri="{FF2B5EF4-FFF2-40B4-BE49-F238E27FC236}">
                <a16:creationId xmlns:a16="http://schemas.microsoft.com/office/drawing/2014/main" id="{B62BECCF-FCAF-4139-9034-2DF603391580}"/>
              </a:ext>
            </a:extLst>
          </p:cNvPr>
          <p:cNvSpPr>
            <a:spLocks/>
          </p:cNvSpPr>
          <p:nvPr/>
        </p:nvSpPr>
        <p:spPr bwMode="auto">
          <a:xfrm>
            <a:off x="5181600" y="5851525"/>
            <a:ext cx="58738" cy="215900"/>
          </a:xfrm>
          <a:custGeom>
            <a:avLst/>
            <a:gdLst>
              <a:gd name="T0" fmla="*/ 0 w 37"/>
              <a:gd name="T1" fmla="*/ 136 h 136"/>
              <a:gd name="T2" fmla="*/ 37 w 3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" h="136">
                <a:moveTo>
                  <a:pt x="0" y="136"/>
                </a:moveTo>
                <a:lnTo>
                  <a:pt x="37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4" name="Freeform 202">
            <a:extLst>
              <a:ext uri="{FF2B5EF4-FFF2-40B4-BE49-F238E27FC236}">
                <a16:creationId xmlns:a16="http://schemas.microsoft.com/office/drawing/2014/main" id="{9AA35B29-821F-4C41-82E9-6C25E3F6BFD9}"/>
              </a:ext>
            </a:extLst>
          </p:cNvPr>
          <p:cNvSpPr>
            <a:spLocks/>
          </p:cNvSpPr>
          <p:nvPr/>
        </p:nvSpPr>
        <p:spPr bwMode="auto">
          <a:xfrm>
            <a:off x="4402138" y="5707064"/>
            <a:ext cx="112712" cy="236537"/>
          </a:xfrm>
          <a:custGeom>
            <a:avLst/>
            <a:gdLst>
              <a:gd name="T0" fmla="*/ 0 w 71"/>
              <a:gd name="T1" fmla="*/ 0 h 149"/>
              <a:gd name="T2" fmla="*/ 71 w 71"/>
              <a:gd name="T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1" h="149">
                <a:moveTo>
                  <a:pt x="0" y="0"/>
                </a:moveTo>
                <a:lnTo>
                  <a:pt x="71" y="14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5" name="Freeform 203">
            <a:extLst>
              <a:ext uri="{FF2B5EF4-FFF2-40B4-BE49-F238E27FC236}">
                <a16:creationId xmlns:a16="http://schemas.microsoft.com/office/drawing/2014/main" id="{2A085E68-45EB-4068-9FD2-B3D3B3328394}"/>
              </a:ext>
            </a:extLst>
          </p:cNvPr>
          <p:cNvSpPr>
            <a:spLocks/>
          </p:cNvSpPr>
          <p:nvPr/>
        </p:nvSpPr>
        <p:spPr bwMode="auto">
          <a:xfrm>
            <a:off x="4219576" y="5703888"/>
            <a:ext cx="176213" cy="68262"/>
          </a:xfrm>
          <a:custGeom>
            <a:avLst/>
            <a:gdLst>
              <a:gd name="T0" fmla="*/ 111 w 111"/>
              <a:gd name="T1" fmla="*/ 0 h 43"/>
              <a:gd name="T2" fmla="*/ 0 w 111"/>
              <a:gd name="T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43">
                <a:moveTo>
                  <a:pt x="111" y="0"/>
                </a:moveTo>
                <a:lnTo>
                  <a:pt x="0" y="4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6" name="Freeform 204">
            <a:extLst>
              <a:ext uri="{FF2B5EF4-FFF2-40B4-BE49-F238E27FC236}">
                <a16:creationId xmlns:a16="http://schemas.microsoft.com/office/drawing/2014/main" id="{27478CD8-59EE-43AB-A995-89E87D1584CC}"/>
              </a:ext>
            </a:extLst>
          </p:cNvPr>
          <p:cNvSpPr>
            <a:spLocks/>
          </p:cNvSpPr>
          <p:nvPr/>
        </p:nvSpPr>
        <p:spPr bwMode="auto">
          <a:xfrm>
            <a:off x="4343401" y="5700713"/>
            <a:ext cx="49213" cy="290512"/>
          </a:xfrm>
          <a:custGeom>
            <a:avLst/>
            <a:gdLst>
              <a:gd name="T0" fmla="*/ 31 w 31"/>
              <a:gd name="T1" fmla="*/ 0 h 183"/>
              <a:gd name="T2" fmla="*/ 0 w 31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" h="183">
                <a:moveTo>
                  <a:pt x="31" y="0"/>
                </a:moveTo>
                <a:lnTo>
                  <a:pt x="0" y="183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7" name="Freeform 205">
            <a:extLst>
              <a:ext uri="{FF2B5EF4-FFF2-40B4-BE49-F238E27FC236}">
                <a16:creationId xmlns:a16="http://schemas.microsoft.com/office/drawing/2014/main" id="{5BF667DA-6636-49B7-B75A-FDC4C07FF02D}"/>
              </a:ext>
            </a:extLst>
          </p:cNvPr>
          <p:cNvSpPr>
            <a:spLocks/>
          </p:cNvSpPr>
          <p:nvPr/>
        </p:nvSpPr>
        <p:spPr bwMode="auto">
          <a:xfrm>
            <a:off x="4171951" y="5610225"/>
            <a:ext cx="219075" cy="90488"/>
          </a:xfrm>
          <a:custGeom>
            <a:avLst/>
            <a:gdLst>
              <a:gd name="T0" fmla="*/ 138 w 138"/>
              <a:gd name="T1" fmla="*/ 57 h 57"/>
              <a:gd name="T2" fmla="*/ 0 w 138"/>
              <a:gd name="T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57">
                <a:moveTo>
                  <a:pt x="138" y="57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58" name="Text Box 206">
            <a:extLst>
              <a:ext uri="{FF2B5EF4-FFF2-40B4-BE49-F238E27FC236}">
                <a16:creationId xmlns:a16="http://schemas.microsoft.com/office/drawing/2014/main" id="{F1AA403F-7D5A-4534-BBFA-5DDBA8300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52767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4559" name="Freeform 207">
            <a:extLst>
              <a:ext uri="{FF2B5EF4-FFF2-40B4-BE49-F238E27FC236}">
                <a16:creationId xmlns:a16="http://schemas.microsoft.com/office/drawing/2014/main" id="{D0A4DF1E-409B-4054-9338-875E9BB5E932}"/>
              </a:ext>
            </a:extLst>
          </p:cNvPr>
          <p:cNvSpPr>
            <a:spLocks/>
          </p:cNvSpPr>
          <p:nvPr/>
        </p:nvSpPr>
        <p:spPr bwMode="auto">
          <a:xfrm>
            <a:off x="3990976" y="4876801"/>
            <a:ext cx="161925" cy="142875"/>
          </a:xfrm>
          <a:custGeom>
            <a:avLst/>
            <a:gdLst>
              <a:gd name="T0" fmla="*/ 0 w 102"/>
              <a:gd name="T1" fmla="*/ 90 h 90"/>
              <a:gd name="T2" fmla="*/ 102 w 102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90">
                <a:moveTo>
                  <a:pt x="0" y="90"/>
                </a:moveTo>
                <a:lnTo>
                  <a:pt x="102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60" name="Freeform 208">
            <a:extLst>
              <a:ext uri="{FF2B5EF4-FFF2-40B4-BE49-F238E27FC236}">
                <a16:creationId xmlns:a16="http://schemas.microsoft.com/office/drawing/2014/main" id="{E7DD708D-E6C4-4D97-95E3-6951ED0AEF17}"/>
              </a:ext>
            </a:extLst>
          </p:cNvPr>
          <p:cNvSpPr>
            <a:spLocks/>
          </p:cNvSpPr>
          <p:nvPr/>
        </p:nvSpPr>
        <p:spPr bwMode="auto">
          <a:xfrm>
            <a:off x="3990976" y="4714876"/>
            <a:ext cx="176213" cy="169863"/>
          </a:xfrm>
          <a:custGeom>
            <a:avLst/>
            <a:gdLst>
              <a:gd name="T0" fmla="*/ 0 w 111"/>
              <a:gd name="T1" fmla="*/ 0 h 107"/>
              <a:gd name="T2" fmla="*/ 111 w 111"/>
              <a:gd name="T3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1" h="107">
                <a:moveTo>
                  <a:pt x="0" y="0"/>
                </a:moveTo>
                <a:lnTo>
                  <a:pt x="111" y="107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61" name="Text Box 209">
            <a:extLst>
              <a:ext uri="{FF2B5EF4-FFF2-40B4-BE49-F238E27FC236}">
                <a16:creationId xmlns:a16="http://schemas.microsoft.com/office/drawing/2014/main" id="{2BA4C3DE-A0AE-4E6C-92B9-C409D4499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4695825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24563" name="Text Box 211">
            <a:extLst>
              <a:ext uri="{FF2B5EF4-FFF2-40B4-BE49-F238E27FC236}">
                <a16:creationId xmlns:a16="http://schemas.microsoft.com/office/drawing/2014/main" id="{65FF24B5-94CD-4840-969A-08B8ABFA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40767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24564" name="Oval 212">
            <a:extLst>
              <a:ext uri="{FF2B5EF4-FFF2-40B4-BE49-F238E27FC236}">
                <a16:creationId xmlns:a16="http://schemas.microsoft.com/office/drawing/2014/main" id="{636A7DB5-93D8-4670-8A32-600ACD743FD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33938" y="4460875"/>
            <a:ext cx="152400" cy="147638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65" name="Text Box 213">
            <a:extLst>
              <a:ext uri="{FF2B5EF4-FFF2-40B4-BE49-F238E27FC236}">
                <a16:creationId xmlns:a16="http://schemas.microsoft.com/office/drawing/2014/main" id="{92B2368E-5B7B-4A91-B38E-66609495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486150"/>
            <a:ext cx="301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124566" name="Freeform 214">
            <a:extLst>
              <a:ext uri="{FF2B5EF4-FFF2-40B4-BE49-F238E27FC236}">
                <a16:creationId xmlns:a16="http://schemas.microsoft.com/office/drawing/2014/main" id="{A0F36921-C0CA-494B-B333-020F8F8541A4}"/>
              </a:ext>
            </a:extLst>
          </p:cNvPr>
          <p:cNvSpPr>
            <a:spLocks/>
          </p:cNvSpPr>
          <p:nvPr/>
        </p:nvSpPr>
        <p:spPr bwMode="auto">
          <a:xfrm>
            <a:off x="3765550" y="3838576"/>
            <a:ext cx="266700" cy="212725"/>
          </a:xfrm>
          <a:custGeom>
            <a:avLst/>
            <a:gdLst>
              <a:gd name="T0" fmla="*/ 0 w 168"/>
              <a:gd name="T1" fmla="*/ 134 h 134"/>
              <a:gd name="T2" fmla="*/ 168 w 168"/>
              <a:gd name="T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134">
                <a:moveTo>
                  <a:pt x="0" y="134"/>
                </a:moveTo>
                <a:lnTo>
                  <a:pt x="168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4567" name="Text Box 215">
            <a:extLst>
              <a:ext uri="{FF2B5EF4-FFF2-40B4-BE49-F238E27FC236}">
                <a16:creationId xmlns:a16="http://schemas.microsoft.com/office/drawing/2014/main" id="{D5CE6E36-DC2B-4139-80A8-481E9B712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543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7</a:t>
            </a:r>
          </a:p>
        </p:txBody>
      </p:sp>
      <p:sp>
        <p:nvSpPr>
          <p:cNvPr id="1124568" name="Freeform 216">
            <a:extLst>
              <a:ext uri="{FF2B5EF4-FFF2-40B4-BE49-F238E27FC236}">
                <a16:creationId xmlns:a16="http://schemas.microsoft.com/office/drawing/2014/main" id="{DD5A1782-B7FA-4864-B884-2C47F02040BD}"/>
              </a:ext>
            </a:extLst>
          </p:cNvPr>
          <p:cNvSpPr>
            <a:spLocks/>
          </p:cNvSpPr>
          <p:nvPr/>
        </p:nvSpPr>
        <p:spPr bwMode="auto">
          <a:xfrm>
            <a:off x="5283200" y="2117725"/>
            <a:ext cx="642938" cy="361950"/>
          </a:xfrm>
          <a:custGeom>
            <a:avLst/>
            <a:gdLst>
              <a:gd name="T0" fmla="*/ 0 w 405"/>
              <a:gd name="T1" fmla="*/ 228 h 228"/>
              <a:gd name="T2" fmla="*/ 405 w 405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228">
                <a:moveTo>
                  <a:pt x="0" y="228"/>
                </a:moveTo>
                <a:lnTo>
                  <a:pt x="405" y="0"/>
                </a:lnTo>
              </a:path>
            </a:pathLst>
          </a:custGeom>
          <a:noFill/>
          <a:ln w="31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69" name="Oval 217">
            <a:extLst>
              <a:ext uri="{FF2B5EF4-FFF2-40B4-BE49-F238E27FC236}">
                <a16:creationId xmlns:a16="http://schemas.microsoft.com/office/drawing/2014/main" id="{21AE56FD-3C32-4AD7-915D-902C311AF4D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59463" y="2052638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70" name="Oval 218">
            <a:extLst>
              <a:ext uri="{FF2B5EF4-FFF2-40B4-BE49-F238E27FC236}">
                <a16:creationId xmlns:a16="http://schemas.microsoft.com/office/drawing/2014/main" id="{479468DA-4E0B-4582-8CBB-7C85DA3BE35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21288" y="2400300"/>
            <a:ext cx="152400" cy="152400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  <a:p>
            <a:endParaRPr lang="en-US" altLang="en-US" sz="2400"/>
          </a:p>
        </p:txBody>
      </p:sp>
      <p:sp>
        <p:nvSpPr>
          <p:cNvPr id="1124571" name="Text Box 219">
            <a:extLst>
              <a:ext uri="{FF2B5EF4-FFF2-40B4-BE49-F238E27FC236}">
                <a16:creationId xmlns:a16="http://schemas.microsoft.com/office/drawing/2014/main" id="{5429F743-40CE-490D-8607-0AE99775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33655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6</a:t>
            </a:r>
          </a:p>
        </p:txBody>
      </p:sp>
      <p:sp>
        <p:nvSpPr>
          <p:cNvPr id="1124572" name="Text Box 220">
            <a:extLst>
              <a:ext uri="{FF2B5EF4-FFF2-40B4-BE49-F238E27FC236}">
                <a16:creationId xmlns:a16="http://schemas.microsoft.com/office/drawing/2014/main" id="{1E4966FC-415A-4156-8FA2-60881A0DD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9941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</a:t>
            </a:r>
          </a:p>
        </p:txBody>
      </p:sp>
      <p:sp>
        <p:nvSpPr>
          <p:cNvPr id="1124573" name="Text Box 221">
            <a:extLst>
              <a:ext uri="{FF2B5EF4-FFF2-40B4-BE49-F238E27FC236}">
                <a16:creationId xmlns:a16="http://schemas.microsoft.com/office/drawing/2014/main" id="{F707919C-CD6F-4FC6-A1F1-FA43C3628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61620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6</a:t>
            </a:r>
          </a:p>
        </p:txBody>
      </p:sp>
      <p:sp>
        <p:nvSpPr>
          <p:cNvPr id="1124574" name="Text Box 222">
            <a:extLst>
              <a:ext uri="{FF2B5EF4-FFF2-40B4-BE49-F238E27FC236}">
                <a16:creationId xmlns:a16="http://schemas.microsoft.com/office/drawing/2014/main" id="{5B036B82-81AB-4037-B65E-CF8F06AD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874713"/>
            <a:ext cx="56605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/>
              <a:t>7     6     5     S     7     6     5     6     7</a:t>
            </a:r>
          </a:p>
        </p:txBody>
      </p:sp>
      <p:sp>
        <p:nvSpPr>
          <p:cNvPr id="1124576" name="Text Box 224">
            <a:extLst>
              <a:ext uri="{FF2B5EF4-FFF2-40B4-BE49-F238E27FC236}">
                <a16:creationId xmlns:a16="http://schemas.microsoft.com/office/drawing/2014/main" id="{53C5EF75-7453-4184-B04D-828FD9B5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647825"/>
            <a:ext cx="1247136" cy="3385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offset  =  18</a:t>
            </a:r>
          </a:p>
        </p:txBody>
      </p:sp>
      <p:sp>
        <p:nvSpPr>
          <p:cNvPr id="1124577" name="Freeform 225">
            <a:extLst>
              <a:ext uri="{FF2B5EF4-FFF2-40B4-BE49-F238E27FC236}">
                <a16:creationId xmlns:a16="http://schemas.microsoft.com/office/drawing/2014/main" id="{8FBC1852-DE51-4F23-B845-266A7BC056D3}"/>
              </a:ext>
            </a:extLst>
          </p:cNvPr>
          <p:cNvSpPr>
            <a:spLocks/>
          </p:cNvSpPr>
          <p:nvPr/>
        </p:nvSpPr>
        <p:spPr bwMode="auto">
          <a:xfrm>
            <a:off x="2971800" y="1333500"/>
            <a:ext cx="808038" cy="876300"/>
          </a:xfrm>
          <a:custGeom>
            <a:avLst/>
            <a:gdLst>
              <a:gd name="T0" fmla="*/ 468 w 509"/>
              <a:gd name="T1" fmla="*/ 0 h 552"/>
              <a:gd name="T2" fmla="*/ 330 w 509"/>
              <a:gd name="T3" fmla="*/ 138 h 552"/>
              <a:gd name="T4" fmla="*/ 372 w 509"/>
              <a:gd name="T5" fmla="*/ 252 h 552"/>
              <a:gd name="T6" fmla="*/ 340 w 509"/>
              <a:gd name="T7" fmla="*/ 402 h 552"/>
              <a:gd name="T8" fmla="*/ 214 w 509"/>
              <a:gd name="T9" fmla="*/ 365 h 552"/>
              <a:gd name="T10" fmla="*/ 198 w 509"/>
              <a:gd name="T11" fmla="*/ 524 h 552"/>
              <a:gd name="T12" fmla="*/ 0 w 509"/>
              <a:gd name="T13" fmla="*/ 468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" h="552">
                <a:moveTo>
                  <a:pt x="468" y="0"/>
                </a:moveTo>
                <a:cubicBezTo>
                  <a:pt x="509" y="16"/>
                  <a:pt x="299" y="101"/>
                  <a:pt x="330" y="138"/>
                </a:cubicBezTo>
                <a:cubicBezTo>
                  <a:pt x="390" y="208"/>
                  <a:pt x="350" y="213"/>
                  <a:pt x="372" y="252"/>
                </a:cubicBezTo>
                <a:cubicBezTo>
                  <a:pt x="384" y="294"/>
                  <a:pt x="367" y="383"/>
                  <a:pt x="340" y="402"/>
                </a:cubicBezTo>
                <a:cubicBezTo>
                  <a:pt x="314" y="421"/>
                  <a:pt x="238" y="344"/>
                  <a:pt x="214" y="365"/>
                </a:cubicBezTo>
                <a:cubicBezTo>
                  <a:pt x="190" y="385"/>
                  <a:pt x="219" y="496"/>
                  <a:pt x="198" y="524"/>
                </a:cubicBezTo>
                <a:cubicBezTo>
                  <a:pt x="177" y="552"/>
                  <a:pt x="25" y="483"/>
                  <a:pt x="0" y="4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4578" name="Freeform 226">
            <a:extLst>
              <a:ext uri="{FF2B5EF4-FFF2-40B4-BE49-F238E27FC236}">
                <a16:creationId xmlns:a16="http://schemas.microsoft.com/office/drawing/2014/main" id="{5109E5B3-142C-4FBB-AB54-29CE52647092}"/>
              </a:ext>
            </a:extLst>
          </p:cNvPr>
          <p:cNvSpPr>
            <a:spLocks/>
          </p:cNvSpPr>
          <p:nvPr/>
        </p:nvSpPr>
        <p:spPr bwMode="auto">
          <a:xfrm>
            <a:off x="4246564" y="914401"/>
            <a:ext cx="2382837" cy="485775"/>
          </a:xfrm>
          <a:custGeom>
            <a:avLst/>
            <a:gdLst>
              <a:gd name="T0" fmla="*/ 0 w 384"/>
              <a:gd name="T1" fmla="*/ 0 h 48"/>
              <a:gd name="T2" fmla="*/ 0 w 384"/>
              <a:gd name="T3" fmla="*/ 48 h 48"/>
              <a:gd name="T4" fmla="*/ 384 w 384"/>
              <a:gd name="T5" fmla="*/ 48 h 48"/>
              <a:gd name="T6" fmla="*/ 384 w 384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48">
                <a:moveTo>
                  <a:pt x="0" y="0"/>
                </a:moveTo>
                <a:lnTo>
                  <a:pt x="0" y="48"/>
                </a:lnTo>
                <a:lnTo>
                  <a:pt x="384" y="48"/>
                </a:lnTo>
                <a:lnTo>
                  <a:pt x="384" y="0"/>
                </a:lnTo>
              </a:path>
            </a:pathLst>
          </a:custGeom>
          <a:solidFill>
            <a:schemeClr val="folHlink">
              <a:alpha val="50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4580" name="Freeform 228">
            <a:extLst>
              <a:ext uri="{FF2B5EF4-FFF2-40B4-BE49-F238E27FC236}">
                <a16:creationId xmlns:a16="http://schemas.microsoft.com/office/drawing/2014/main" id="{72B42832-06BB-4FA5-AFC4-3B9320A04CA4}"/>
              </a:ext>
            </a:extLst>
          </p:cNvPr>
          <p:cNvSpPr>
            <a:spLocks/>
          </p:cNvSpPr>
          <p:nvPr/>
        </p:nvSpPr>
        <p:spPr bwMode="auto">
          <a:xfrm>
            <a:off x="3619501" y="4402138"/>
            <a:ext cx="142875" cy="125412"/>
          </a:xfrm>
          <a:custGeom>
            <a:avLst/>
            <a:gdLst>
              <a:gd name="T0" fmla="*/ 0 w 90"/>
              <a:gd name="T1" fmla="*/ 0 h 79"/>
              <a:gd name="T2" fmla="*/ 90 w 90"/>
              <a:gd name="T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79">
                <a:moveTo>
                  <a:pt x="0" y="0"/>
                </a:moveTo>
                <a:lnTo>
                  <a:pt x="90" y="79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81" name="Freeform 229">
            <a:extLst>
              <a:ext uri="{FF2B5EF4-FFF2-40B4-BE49-F238E27FC236}">
                <a16:creationId xmlns:a16="http://schemas.microsoft.com/office/drawing/2014/main" id="{B9D567EA-76CA-43BE-B7CA-9E2BA9F76A4F}"/>
              </a:ext>
            </a:extLst>
          </p:cNvPr>
          <p:cNvSpPr>
            <a:spLocks/>
          </p:cNvSpPr>
          <p:nvPr/>
        </p:nvSpPr>
        <p:spPr bwMode="auto">
          <a:xfrm>
            <a:off x="3600451" y="4384676"/>
            <a:ext cx="15875" cy="225425"/>
          </a:xfrm>
          <a:custGeom>
            <a:avLst/>
            <a:gdLst>
              <a:gd name="T0" fmla="*/ 10 w 10"/>
              <a:gd name="T1" fmla="*/ 142 h 142"/>
              <a:gd name="T2" fmla="*/ 0 w 10"/>
              <a:gd name="T3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" h="142">
                <a:moveTo>
                  <a:pt x="10" y="142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82" name="Freeform 230">
            <a:extLst>
              <a:ext uri="{FF2B5EF4-FFF2-40B4-BE49-F238E27FC236}">
                <a16:creationId xmlns:a16="http://schemas.microsoft.com/office/drawing/2014/main" id="{9DC00B9A-9744-458D-91B3-AB32318385E4}"/>
              </a:ext>
            </a:extLst>
          </p:cNvPr>
          <p:cNvSpPr>
            <a:spLocks/>
          </p:cNvSpPr>
          <p:nvPr/>
        </p:nvSpPr>
        <p:spPr bwMode="auto">
          <a:xfrm>
            <a:off x="3441700" y="4394200"/>
            <a:ext cx="139700" cy="152400"/>
          </a:xfrm>
          <a:custGeom>
            <a:avLst/>
            <a:gdLst>
              <a:gd name="T0" fmla="*/ 0 w 88"/>
              <a:gd name="T1" fmla="*/ 96 h 96"/>
              <a:gd name="T2" fmla="*/ 88 w 88"/>
              <a:gd name="T3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8" h="96">
                <a:moveTo>
                  <a:pt x="0" y="96"/>
                </a:moveTo>
                <a:lnTo>
                  <a:pt x="88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83" name="Freeform 231">
            <a:extLst>
              <a:ext uri="{FF2B5EF4-FFF2-40B4-BE49-F238E27FC236}">
                <a16:creationId xmlns:a16="http://schemas.microsoft.com/office/drawing/2014/main" id="{5FF9781F-717A-424B-8B9F-44EB62EF29DE}"/>
              </a:ext>
            </a:extLst>
          </p:cNvPr>
          <p:cNvSpPr>
            <a:spLocks/>
          </p:cNvSpPr>
          <p:nvPr/>
        </p:nvSpPr>
        <p:spPr bwMode="auto">
          <a:xfrm>
            <a:off x="3355976" y="4362451"/>
            <a:ext cx="225425" cy="49213"/>
          </a:xfrm>
          <a:custGeom>
            <a:avLst/>
            <a:gdLst>
              <a:gd name="T0" fmla="*/ 142 w 142"/>
              <a:gd name="T1" fmla="*/ 31 h 31"/>
              <a:gd name="T2" fmla="*/ 0 w 142"/>
              <a:gd name="T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" h="31">
                <a:moveTo>
                  <a:pt x="142" y="31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84" name="Freeform 232">
            <a:extLst>
              <a:ext uri="{FF2B5EF4-FFF2-40B4-BE49-F238E27FC236}">
                <a16:creationId xmlns:a16="http://schemas.microsoft.com/office/drawing/2014/main" id="{3E654428-57EF-4427-961F-7410DA985C4C}"/>
              </a:ext>
            </a:extLst>
          </p:cNvPr>
          <p:cNvSpPr>
            <a:spLocks/>
          </p:cNvSpPr>
          <p:nvPr/>
        </p:nvSpPr>
        <p:spPr bwMode="auto">
          <a:xfrm>
            <a:off x="3476626" y="4206876"/>
            <a:ext cx="104775" cy="206375"/>
          </a:xfrm>
          <a:custGeom>
            <a:avLst/>
            <a:gdLst>
              <a:gd name="T0" fmla="*/ 66 w 66"/>
              <a:gd name="T1" fmla="*/ 130 h 130"/>
              <a:gd name="T2" fmla="*/ 0 w 66"/>
              <a:gd name="T3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6" h="130">
                <a:moveTo>
                  <a:pt x="66" y="130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579" name="Text Box 227">
            <a:extLst>
              <a:ext uri="{FF2B5EF4-FFF2-40B4-BE49-F238E27FC236}">
                <a16:creationId xmlns:a16="http://schemas.microsoft.com/office/drawing/2014/main" id="{FBD0BFAF-9F12-4AF5-8C8D-DF5076C80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0" y="4222750"/>
            <a:ext cx="304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24585" name="Rectangle 233">
            <a:extLst>
              <a:ext uri="{FF2B5EF4-FFF2-40B4-BE49-F238E27FC236}">
                <a16:creationId xmlns:a16="http://schemas.microsoft.com/office/drawing/2014/main" id="{24DC9B85-E10B-4C89-8200-7B440B36E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877888"/>
            <a:ext cx="452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…</a:t>
            </a:r>
          </a:p>
        </p:txBody>
      </p:sp>
      <p:grpSp>
        <p:nvGrpSpPr>
          <p:cNvPr id="1124589" name="Group 237">
            <a:extLst>
              <a:ext uri="{FF2B5EF4-FFF2-40B4-BE49-F238E27FC236}">
                <a16:creationId xmlns:a16="http://schemas.microsoft.com/office/drawing/2014/main" id="{FCF5A77D-915C-400E-A23E-3695E84B7B0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1219202"/>
            <a:ext cx="838200" cy="690563"/>
            <a:chOff x="3108" y="768"/>
            <a:chExt cx="528" cy="435"/>
          </a:xfrm>
        </p:grpSpPr>
        <p:sp>
          <p:nvSpPr>
            <p:cNvPr id="1124587" name="Freeform 235">
              <a:extLst>
                <a:ext uri="{FF2B5EF4-FFF2-40B4-BE49-F238E27FC236}">
                  <a16:creationId xmlns:a16="http://schemas.microsoft.com/office/drawing/2014/main" id="{E410D47A-D000-4F8C-BF2C-93870CBAD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768"/>
              <a:ext cx="528" cy="300"/>
            </a:xfrm>
            <a:custGeom>
              <a:avLst/>
              <a:gdLst>
                <a:gd name="T0" fmla="*/ 0 w 528"/>
                <a:gd name="T1" fmla="*/ 300 h 300"/>
                <a:gd name="T2" fmla="*/ 36 w 528"/>
                <a:gd name="T3" fmla="*/ 280 h 300"/>
                <a:gd name="T4" fmla="*/ 80 w 528"/>
                <a:gd name="T5" fmla="*/ 244 h 300"/>
                <a:gd name="T6" fmla="*/ 164 w 528"/>
                <a:gd name="T7" fmla="*/ 144 h 300"/>
                <a:gd name="T8" fmla="*/ 188 w 528"/>
                <a:gd name="T9" fmla="*/ 48 h 300"/>
                <a:gd name="T10" fmla="*/ 192 w 528"/>
                <a:gd name="T11" fmla="*/ 4 h 300"/>
                <a:gd name="T12" fmla="*/ 204 w 528"/>
                <a:gd name="T13" fmla="*/ 8 h 300"/>
                <a:gd name="T14" fmla="*/ 228 w 528"/>
                <a:gd name="T15" fmla="*/ 44 h 300"/>
                <a:gd name="T16" fmla="*/ 284 w 528"/>
                <a:gd name="T17" fmla="*/ 132 h 300"/>
                <a:gd name="T18" fmla="*/ 308 w 528"/>
                <a:gd name="T19" fmla="*/ 168 h 300"/>
                <a:gd name="T20" fmla="*/ 392 w 528"/>
                <a:gd name="T21" fmla="*/ 220 h 300"/>
                <a:gd name="T22" fmla="*/ 476 w 528"/>
                <a:gd name="T23" fmla="*/ 244 h 300"/>
                <a:gd name="T24" fmla="*/ 504 w 528"/>
                <a:gd name="T25" fmla="*/ 252 h 300"/>
                <a:gd name="T26" fmla="*/ 528 w 528"/>
                <a:gd name="T27" fmla="*/ 26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8" h="300">
                  <a:moveTo>
                    <a:pt x="0" y="300"/>
                  </a:moveTo>
                  <a:cubicBezTo>
                    <a:pt x="12" y="292"/>
                    <a:pt x="24" y="288"/>
                    <a:pt x="36" y="280"/>
                  </a:cubicBezTo>
                  <a:cubicBezTo>
                    <a:pt x="48" y="262"/>
                    <a:pt x="60" y="251"/>
                    <a:pt x="80" y="244"/>
                  </a:cubicBezTo>
                  <a:cubicBezTo>
                    <a:pt x="102" y="211"/>
                    <a:pt x="148" y="179"/>
                    <a:pt x="164" y="144"/>
                  </a:cubicBezTo>
                  <a:cubicBezTo>
                    <a:pt x="177" y="114"/>
                    <a:pt x="182" y="79"/>
                    <a:pt x="188" y="48"/>
                  </a:cubicBezTo>
                  <a:cubicBezTo>
                    <a:pt x="189" y="33"/>
                    <a:pt x="187" y="18"/>
                    <a:pt x="192" y="4"/>
                  </a:cubicBezTo>
                  <a:cubicBezTo>
                    <a:pt x="194" y="0"/>
                    <a:pt x="201" y="5"/>
                    <a:pt x="204" y="8"/>
                  </a:cubicBezTo>
                  <a:cubicBezTo>
                    <a:pt x="216" y="23"/>
                    <a:pt x="206" y="29"/>
                    <a:pt x="228" y="44"/>
                  </a:cubicBezTo>
                  <a:cubicBezTo>
                    <a:pt x="252" y="79"/>
                    <a:pt x="250" y="98"/>
                    <a:pt x="284" y="132"/>
                  </a:cubicBezTo>
                  <a:cubicBezTo>
                    <a:pt x="294" y="142"/>
                    <a:pt x="294" y="165"/>
                    <a:pt x="308" y="168"/>
                  </a:cubicBezTo>
                  <a:cubicBezTo>
                    <a:pt x="345" y="177"/>
                    <a:pt x="365" y="193"/>
                    <a:pt x="392" y="220"/>
                  </a:cubicBezTo>
                  <a:cubicBezTo>
                    <a:pt x="399" y="227"/>
                    <a:pt x="460" y="239"/>
                    <a:pt x="476" y="244"/>
                  </a:cubicBezTo>
                  <a:cubicBezTo>
                    <a:pt x="485" y="247"/>
                    <a:pt x="495" y="249"/>
                    <a:pt x="504" y="252"/>
                  </a:cubicBezTo>
                  <a:cubicBezTo>
                    <a:pt x="512" y="254"/>
                    <a:pt x="528" y="260"/>
                    <a:pt x="528" y="26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4588" name="Rectangle 236">
              <a:extLst>
                <a:ext uri="{FF2B5EF4-FFF2-40B4-BE49-F238E27FC236}">
                  <a16:creationId xmlns:a16="http://schemas.microsoft.com/office/drawing/2014/main" id="{F305DA04-023C-48A0-9DE7-9590768BF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873"/>
              <a:ext cx="24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/>
                <a:t>E</a:t>
              </a:r>
            </a:p>
          </p:txBody>
        </p:sp>
      </p:grpSp>
      <p:sp>
        <p:nvSpPr>
          <p:cNvPr id="1124590" name="Freeform 238">
            <a:extLst>
              <a:ext uri="{FF2B5EF4-FFF2-40B4-BE49-F238E27FC236}">
                <a16:creationId xmlns:a16="http://schemas.microsoft.com/office/drawing/2014/main" id="{1F64A10E-33D0-4416-AE38-A2D3746EF4A4}"/>
              </a:ext>
            </a:extLst>
          </p:cNvPr>
          <p:cNvSpPr>
            <a:spLocks/>
          </p:cNvSpPr>
          <p:nvPr/>
        </p:nvSpPr>
        <p:spPr bwMode="auto">
          <a:xfrm>
            <a:off x="4371975" y="2038350"/>
            <a:ext cx="3257550" cy="2876550"/>
          </a:xfrm>
          <a:custGeom>
            <a:avLst/>
            <a:gdLst>
              <a:gd name="T0" fmla="*/ 400 w 2052"/>
              <a:gd name="T1" fmla="*/ 692 h 1812"/>
              <a:gd name="T2" fmla="*/ 580 w 2052"/>
              <a:gd name="T3" fmla="*/ 282 h 1812"/>
              <a:gd name="T4" fmla="*/ 976 w 2052"/>
              <a:gd name="T5" fmla="*/ 58 h 1812"/>
              <a:gd name="T6" fmla="*/ 1534 w 2052"/>
              <a:gd name="T7" fmla="*/ 0 h 1812"/>
              <a:gd name="T8" fmla="*/ 1974 w 2052"/>
              <a:gd name="T9" fmla="*/ 280 h 1812"/>
              <a:gd name="T10" fmla="*/ 2052 w 2052"/>
              <a:gd name="T11" fmla="*/ 850 h 1812"/>
              <a:gd name="T12" fmla="*/ 2002 w 2052"/>
              <a:gd name="T13" fmla="*/ 1516 h 1812"/>
              <a:gd name="T14" fmla="*/ 1632 w 2052"/>
              <a:gd name="T15" fmla="*/ 1812 h 1812"/>
              <a:gd name="T16" fmla="*/ 1266 w 2052"/>
              <a:gd name="T17" fmla="*/ 1504 h 1812"/>
              <a:gd name="T18" fmla="*/ 950 w 2052"/>
              <a:gd name="T19" fmla="*/ 1164 h 1812"/>
              <a:gd name="T20" fmla="*/ 478 w 2052"/>
              <a:gd name="T21" fmla="*/ 1146 h 1812"/>
              <a:gd name="T22" fmla="*/ 0 w 2052"/>
              <a:gd name="T23" fmla="*/ 1026 h 1812"/>
              <a:gd name="T24" fmla="*/ 400 w 2052"/>
              <a:gd name="T25" fmla="*/ 692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2" h="1812">
                <a:moveTo>
                  <a:pt x="400" y="692"/>
                </a:moveTo>
                <a:lnTo>
                  <a:pt x="580" y="282"/>
                </a:lnTo>
                <a:lnTo>
                  <a:pt x="976" y="58"/>
                </a:lnTo>
                <a:lnTo>
                  <a:pt x="1534" y="0"/>
                </a:lnTo>
                <a:lnTo>
                  <a:pt x="1974" y="280"/>
                </a:lnTo>
                <a:lnTo>
                  <a:pt x="2052" y="850"/>
                </a:lnTo>
                <a:lnTo>
                  <a:pt x="2002" y="1516"/>
                </a:lnTo>
                <a:lnTo>
                  <a:pt x="1632" y="1812"/>
                </a:lnTo>
                <a:lnTo>
                  <a:pt x="1266" y="1504"/>
                </a:lnTo>
                <a:lnTo>
                  <a:pt x="950" y="1164"/>
                </a:lnTo>
                <a:lnTo>
                  <a:pt x="478" y="1146"/>
                </a:lnTo>
                <a:lnTo>
                  <a:pt x="0" y="1026"/>
                </a:lnTo>
                <a:lnTo>
                  <a:pt x="400" y="692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rgbClr val="00CC9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34AB63-5C2F-4DCC-A67D-D2D02F380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7" name="Rectangle 7">
            <a:extLst>
              <a:ext uri="{FF2B5EF4-FFF2-40B4-BE49-F238E27FC236}">
                <a16:creationId xmlns:a16="http://schemas.microsoft.com/office/drawing/2014/main" id="{0C2BA6ED-51F8-4A98-B3B4-17F77111569D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21528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TG coder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76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C69A-110C-4159-9752-EBB2A6B7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/>
          <a:lstStyle/>
          <a:p>
            <a:fld id="{15D7FC6E-A6C8-4DF0-84D2-182542714659}" type="slidenum">
              <a:rPr lang="en-US" smtClean="0"/>
              <a:t>77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7BFFE9-9D37-4C03-839A-04C3657BE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2195699"/>
            <a:ext cx="2990850" cy="57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0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Deering 95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62CEF6-690A-4B23-B109-BB040F5B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2195699"/>
            <a:ext cx="1568450" cy="57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rgbClr val="FD0915"/>
                </a:solidFill>
                <a:latin typeface="Arial" panose="020B0604020202020204" pitchFamily="34" charset="0"/>
              </a:rPr>
              <a:t>8-11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330724-8B3F-4033-B143-4B53A9D3E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2195699"/>
            <a:ext cx="2070100" cy="57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Redundancy ~ 2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66C618-5FB5-48FD-B66D-0601048B1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1368611"/>
            <a:ext cx="1568450" cy="827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Connectivity</a:t>
            </a:r>
          </a:p>
          <a:p>
            <a:pPr algn="ctr" eaLnBrk="0" hangingPunct="0">
              <a:lnSpc>
                <a:spcPct val="7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(b/v)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AB78B-64A6-49E7-84E0-1CE3E98F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2195699"/>
            <a:ext cx="2185987" cy="57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Triangle strips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E452FAD-69A8-48E0-8634-4355896B7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1368611"/>
            <a:ext cx="2070100" cy="827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Note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FDCDA08-B831-4DFE-9417-E6231D183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1368611"/>
            <a:ext cx="2185987" cy="827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Method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E4AF2490-2749-4C94-9D59-3DA4C5E3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2775136"/>
            <a:ext cx="299085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0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Taubin &amp; Rossignac 98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E4C2A85-AB82-4B77-BC8B-75BD31944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3356962"/>
            <a:ext cx="299085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0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Touma &amp; Gotsman 98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640044C-D133-4883-B7B5-C0E21C4D4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3936391"/>
            <a:ext cx="2990850" cy="1155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0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Rossignac</a:t>
            </a: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99</a:t>
            </a:r>
          </a:p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King &amp; </a:t>
            </a: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Rossignac</a:t>
            </a: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99</a:t>
            </a:r>
          </a:p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Gumhold</a:t>
            </a: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00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D7C8AF72-223E-47D3-A4D5-F5A1DDA72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5094482"/>
            <a:ext cx="2990850" cy="728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0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Alliez</a:t>
            </a: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&amp; </a:t>
            </a: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Desbrun</a:t>
            </a:r>
            <a:r>
              <a:rPr lang="en-US" alt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01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40A1F690-C030-4A09-97E7-EFAEB9917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2775136"/>
            <a:ext cx="156845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~ </a:t>
            </a:r>
            <a:r>
              <a:rPr lang="en-US" altLang="en-US" sz="2000" b="1">
                <a:solidFill>
                  <a:srgbClr val="FD0915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FDC4290B-D66C-44FD-8F0E-A1C8460B0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2775136"/>
            <a:ext cx="207010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endParaRPr lang="en-US" altLang="en-US" sz="1600" b="1">
              <a:latin typeface="Arial" panose="020B0604020202020204" pitchFamily="34" charset="0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11F8C635-DE32-4FB7-932B-14BDC922E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2775136"/>
            <a:ext cx="2185987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Spanning trees</a:t>
            </a: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64BD11B8-5354-43AA-A72A-E09A17901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3356962"/>
            <a:ext cx="156845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~ </a:t>
            </a:r>
            <a:r>
              <a:rPr lang="en-US" altLang="en-US" sz="2000" b="1">
                <a:solidFill>
                  <a:srgbClr val="FD0915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</a:t>
            </a:r>
            <a:r>
              <a:rPr lang="en-US" altLang="en-US" sz="900" b="1">
                <a:latin typeface="Arial" panose="020B0604020202020204" pitchFamily="34" charset="0"/>
              </a:rPr>
              <a:t>(~0 when regular)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B1FD3803-CA27-4328-8869-B97ABB596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3356962"/>
            <a:ext cx="2070100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V symbols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8D42463D-78A5-4F24-92AF-AD15D891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3356962"/>
            <a:ext cx="2185987" cy="57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Valence</a:t>
            </a: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F4659CB9-39F0-4422-991D-6B7EF8DD6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3936400"/>
            <a:ext cx="1568450" cy="1155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rgbClr val="FD0915"/>
                </a:solidFill>
                <a:latin typeface="Arial" panose="020B0604020202020204" pitchFamily="34" charset="0"/>
              </a:rPr>
              <a:t>4</a:t>
            </a:r>
            <a:r>
              <a:rPr lang="en-US" altLang="en-US" sz="1600" b="1">
                <a:latin typeface="Arial" panose="020B0604020202020204" pitchFamily="34" charset="0"/>
              </a:rPr>
              <a:t> guaranteed</a:t>
            </a:r>
          </a:p>
          <a:p>
            <a:pPr algn="ctr" eaLnBrk="0" hangingPunct="0">
              <a:lnSpc>
                <a:spcPct val="9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rgbClr val="FD0915"/>
                </a:solidFill>
                <a:latin typeface="Arial" panose="020B0604020202020204" pitchFamily="34" charset="0"/>
              </a:rPr>
              <a:t>3.67 </a:t>
            </a:r>
            <a:r>
              <a:rPr lang="en-US" altLang="en-US" sz="1800" b="1">
                <a:latin typeface="Arial" panose="020B0604020202020204" pitchFamily="34" charset="0"/>
              </a:rPr>
              <a:t>grntd.</a:t>
            </a:r>
          </a:p>
          <a:p>
            <a:pPr algn="ctr" eaLnBrk="0" hangingPunct="0">
              <a:lnSpc>
                <a:spcPct val="9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rgbClr val="FD0915"/>
                </a:solidFill>
                <a:latin typeface="Arial" panose="020B0604020202020204" pitchFamily="34" charset="0"/>
              </a:rPr>
              <a:t>3.55 </a:t>
            </a:r>
            <a:r>
              <a:rPr lang="en-US" altLang="en-US" sz="1800" b="1">
                <a:latin typeface="Arial" panose="020B0604020202020204" pitchFamily="34" charset="0"/>
              </a:rPr>
              <a:t>grntd.</a:t>
            </a: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ADAB1AEB-91D4-4462-86D1-6D249075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3936400"/>
            <a:ext cx="2070100" cy="1155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2V</a:t>
            </a:r>
            <a:r>
              <a:rPr lang="en-US" altLang="en-US" sz="1200" b="1">
                <a:latin typeface="Arial" panose="020B0604020202020204" pitchFamily="34" charset="0"/>
              </a:rPr>
              <a:t> symbols, upper bound</a:t>
            </a:r>
          </a:p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Better upper bound</a:t>
            </a:r>
          </a:p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Even better upper bound</a:t>
            </a: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B79B539B-C22E-4FAE-87BA-669454EBB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3936400"/>
            <a:ext cx="2185987" cy="1155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Gate traversal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1BAEAAF2-2219-4C9A-85D8-C88335262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253" y="5094485"/>
            <a:ext cx="1568450" cy="728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5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~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1.8</a:t>
            </a:r>
          </a:p>
          <a:p>
            <a:pPr algn="ctr" eaLnBrk="0" hangingPunct="0">
              <a:lnSpc>
                <a:spcPct val="50000"/>
              </a:lnSpc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[</a:t>
            </a:r>
            <a:r>
              <a:rPr lang="en-US" altLang="en-US" sz="1800" b="1" dirty="0" err="1">
                <a:latin typeface="Arial" panose="020B0604020202020204" pitchFamily="34" charset="0"/>
              </a:rPr>
              <a:t>Tutte</a:t>
            </a:r>
            <a:r>
              <a:rPr lang="en-US" altLang="en-US" sz="1800" b="1" dirty="0">
                <a:latin typeface="Arial" panose="020B0604020202020204" pitchFamily="34" charset="0"/>
              </a:rPr>
              <a:t> 62]</a:t>
            </a: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F43B198D-4D32-4297-8CC4-81B6A6E79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53" y="5094485"/>
            <a:ext cx="2070100" cy="728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Near optimal</a:t>
            </a: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156D2596-3EAA-4A7C-8A5F-5EFDB180E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5094485"/>
            <a:ext cx="2185987" cy="728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>
            <a:lvl1pPr marL="476250" indent="-4762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Valence + </a:t>
            </a:r>
          </a:p>
          <a:p>
            <a:pPr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adaptive conquest</a:t>
            </a: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3D5CBEBE-F453-4462-AF9C-24D313BE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16" y="2195699"/>
            <a:ext cx="2990850" cy="362744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95589936-6D68-4299-BC7C-19F54E543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66" y="2195699"/>
            <a:ext cx="5824537" cy="362744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3FC108BA-CA47-4BC0-B02C-8E13765BE873}"/>
              </a:ext>
            </a:extLst>
          </p:cNvPr>
          <p:cNvSpPr txBox="1">
            <a:spLocks noChangeArrowheads="1"/>
          </p:cNvSpPr>
          <p:nvPr/>
        </p:nvSpPr>
        <p:spPr>
          <a:xfrm>
            <a:off x="2256903" y="628979"/>
            <a:ext cx="1906724" cy="839787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8102692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1026">
            <a:extLst>
              <a:ext uri="{FF2B5EF4-FFF2-40B4-BE49-F238E27FC236}">
                <a16:creationId xmlns:a16="http://schemas.microsoft.com/office/drawing/2014/main" id="{9EBAF242-083E-4A43-B91C-7B7DCE064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Conclusions</a:t>
            </a:r>
          </a:p>
        </p:txBody>
      </p:sp>
      <p:sp>
        <p:nvSpPr>
          <p:cNvPr id="363523" name="Rectangle 1027">
            <a:extLst>
              <a:ext uri="{FF2B5EF4-FFF2-40B4-BE49-F238E27FC236}">
                <a16:creationId xmlns:a16="http://schemas.microsoft.com/office/drawing/2014/main" id="{D5DB5FEA-4E87-4BFC-A2B8-7AE64359F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8902" y="2171700"/>
            <a:ext cx="8747650" cy="3751264"/>
          </a:xfrm>
        </p:spPr>
        <p:txBody>
          <a:bodyPr/>
          <a:lstStyle/>
          <a:p>
            <a:pPr marL="4763" indent="-4763">
              <a:lnSpc>
                <a:spcPct val="80000"/>
              </a:lnSpc>
              <a:buNone/>
            </a:pP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The valence approach guarantees:</a:t>
            </a:r>
            <a:endParaRPr lang="tr-TR" altLang="en-US" sz="3200" dirty="0"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4763" indent="-4763">
              <a:lnSpc>
                <a:spcPct val="80000"/>
              </a:lnSpc>
              <a:spcBef>
                <a:spcPct val="50000"/>
              </a:spcBef>
              <a:buNone/>
            </a:pPr>
            <a: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Optimality in the regular case</a:t>
            </a:r>
            <a:b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</a:br>
            <a: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(6</a:t>
            </a:r>
            <a: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. . . .</a:t>
            </a: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6)</a:t>
            </a:r>
          </a:p>
          <a:p>
            <a:pPr marL="4763" indent="-4763">
              <a:lnSpc>
                <a:spcPct val="80000"/>
              </a:lnSpc>
              <a:spcBef>
                <a:spcPct val="50000"/>
              </a:spcBef>
              <a:buNone/>
            </a:pPr>
            <a: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*Near* optimality in the </a:t>
            </a:r>
            <a:r>
              <a:rPr lang="tr-TR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n-US" altLang="en-US" sz="3200" dirty="0">
                <a:solidFill>
                  <a:schemeClr val="tx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irregular case</a:t>
            </a:r>
          </a:p>
        </p:txBody>
      </p:sp>
      <p:sp>
        <p:nvSpPr>
          <p:cNvPr id="363524" name="Rectangle 1028">
            <a:extLst>
              <a:ext uri="{FF2B5EF4-FFF2-40B4-BE49-F238E27FC236}">
                <a16:creationId xmlns:a16="http://schemas.microsoft.com/office/drawing/2014/main" id="{84896587-26DA-4A38-969E-5832DF3B6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49250"/>
            <a:ext cx="6134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200" b="1">
              <a:latin typeface="Trebuchet MS" panose="020B0603020202020204" pitchFamily="34" charset="0"/>
            </a:endParaRPr>
          </a:p>
        </p:txBody>
      </p:sp>
      <p:pic>
        <p:nvPicPr>
          <p:cNvPr id="363525" name="Picture 1029">
            <a:extLst>
              <a:ext uri="{FF2B5EF4-FFF2-40B4-BE49-F238E27FC236}">
                <a16:creationId xmlns:a16="http://schemas.microsoft.com/office/drawing/2014/main" id="{F05B2E7E-E290-49E9-848B-198B82A4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/>
          <a:stretch>
            <a:fillRect/>
          </a:stretch>
        </p:blipFill>
        <p:spPr bwMode="auto">
          <a:xfrm>
            <a:off x="6280151" y="4465639"/>
            <a:ext cx="4257675" cy="22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5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4357-E247-427C-A580-2E017527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1915"/>
            <a:ext cx="9601200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Computer Games</a:t>
            </a:r>
          </a:p>
        </p:txBody>
      </p:sp>
      <p:pic>
        <p:nvPicPr>
          <p:cNvPr id="4" name="Picture 3" descr="E:\papers\dissertation\talk\gnisis_real.jpg">
            <a:extLst>
              <a:ext uri="{FF2B5EF4-FFF2-40B4-BE49-F238E27FC236}">
                <a16:creationId xmlns:a16="http://schemas.microsoft.com/office/drawing/2014/main" id="{97CF5EE2-CBA6-404F-845B-E74A132F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2"/>
          <a:stretch>
            <a:fillRect/>
          </a:stretch>
        </p:blipFill>
        <p:spPr bwMode="auto">
          <a:xfrm>
            <a:off x="6078538" y="1095375"/>
            <a:ext cx="4191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papers\dissertation\talk\gnisis_wireframe.jpg">
            <a:extLst>
              <a:ext uri="{FF2B5EF4-FFF2-40B4-BE49-F238E27FC236}">
                <a16:creationId xmlns:a16="http://schemas.microsoft.com/office/drawing/2014/main" id="{B6F11CF5-D193-423F-9B63-B041DE98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1"/>
          <a:stretch>
            <a:fillRect/>
          </a:stretch>
        </p:blipFill>
        <p:spPr bwMode="auto">
          <a:xfrm>
            <a:off x="1905000" y="1095375"/>
            <a:ext cx="417353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4DDB92D-8C02-4018-BF39-AB972EFFE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0" y="6486526"/>
            <a:ext cx="593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screenshot of “The village of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Gnisis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”, The Elder Scrolls III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CB7903-C19A-4898-A437-C6AE3B27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6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0A0B-58C6-481D-8DFC-98F9EF9D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24161"/>
            <a:ext cx="10116105" cy="1485900"/>
          </a:xfrm>
        </p:spPr>
        <p:txBody>
          <a:bodyPr/>
          <a:lstStyle/>
          <a:p>
            <a:r>
              <a:rPr lang="en-US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Polygonal Mesh &amp; Mesh Basics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F67B51A-381D-41C1-A373-8B8B6F31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FC6E-A6C8-4DF0-84D2-182542714659}" type="slidenum">
              <a:rPr lang="en-US" smtClean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9</a:t>
            </a:fld>
            <a:endParaRPr lang="en-US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pic>
        <p:nvPicPr>
          <p:cNvPr id="1026" name="Picture 2" descr="https://upload.wikimedia.org/wikipedia/commons/thumb/6/6d/Mesh_overview.svg/720px-Mesh_overview.svg.png">
            <a:extLst>
              <a:ext uri="{FF2B5EF4-FFF2-40B4-BE49-F238E27FC236}">
                <a16:creationId xmlns:a16="http://schemas.microsoft.com/office/drawing/2014/main" id="{0DC5AD19-ADD5-4874-A2D5-FF3F96E77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29" y="1783857"/>
            <a:ext cx="10190811" cy="38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4780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425</TotalTime>
  <Words>2140</Words>
  <Application>Microsoft Office PowerPoint</Application>
  <PresentationFormat>Widescreen</PresentationFormat>
  <Paragraphs>1075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Franklin Gothic Book</vt:lpstr>
      <vt:lpstr>Hack</vt:lpstr>
      <vt:lpstr>Symbol</vt:lpstr>
      <vt:lpstr>Times New Roman</vt:lpstr>
      <vt:lpstr>Trebuchet MS</vt:lpstr>
      <vt:lpstr>Wingdings</vt:lpstr>
      <vt:lpstr>Crop</vt:lpstr>
      <vt:lpstr>3D MESH COMPRESSION</vt:lpstr>
      <vt:lpstr>Outline</vt:lpstr>
      <vt:lpstr>Movies</vt:lpstr>
      <vt:lpstr>Engineering</vt:lpstr>
      <vt:lpstr>Architectural Visualization</vt:lpstr>
      <vt:lpstr>Product Catalogues</vt:lpstr>
      <vt:lpstr>Historical Study</vt:lpstr>
      <vt:lpstr>Computer Games</vt:lpstr>
      <vt:lpstr>Polygonal Mesh &amp; Mesh Basics</vt:lpstr>
      <vt:lpstr>Polygonal Mesh &amp; Mesh Basics</vt:lpstr>
      <vt:lpstr>Manifold &amp; Non-manifold Meshes</vt:lpstr>
      <vt:lpstr>3D Polygonal Mesh</vt:lpstr>
      <vt:lpstr>PowerPoint Presentation</vt:lpstr>
      <vt:lpstr>PowerPoint Presentation</vt:lpstr>
      <vt:lpstr>Geometry and Connectivity Information</vt:lpstr>
      <vt:lpstr>Basic Ingredients for Mesh</vt:lpstr>
      <vt:lpstr>Optional Ingredients for Mesh</vt:lpstr>
      <vt:lpstr>Uncompressed Connectivity info.</vt:lpstr>
      <vt:lpstr>Pioneering Compression Algorithms</vt:lpstr>
      <vt:lpstr>Other triangle based connectivity driven single-rate mesh compression algorithms </vt:lpstr>
      <vt:lpstr>Geometry Compression Deering ‘95</vt:lpstr>
      <vt:lpstr>Geometry Compression Deering ‘95</vt:lpstr>
      <vt:lpstr>Topological Surgery</vt:lpstr>
      <vt:lpstr>EdgeBreaker</vt:lpstr>
      <vt:lpstr>Edgebreaker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Triangle Mesh Compression Touma &amp; Gotsman ‘98</vt:lpstr>
      <vt:lpstr>TG coder</vt:lpstr>
      <vt:lpstr>TG coder</vt:lpstr>
      <vt:lpstr>TG coder</vt:lpstr>
      <vt:lpstr>TG coder</vt:lpstr>
      <vt:lpstr>TG coder</vt:lpstr>
      <vt:lpstr>TG coder</vt:lpstr>
      <vt:lpstr>TG coder</vt:lpstr>
      <vt:lpstr>TG coder</vt:lpstr>
      <vt:lpstr>TG coder</vt:lpstr>
      <vt:lpstr>TG coder</vt:lpstr>
      <vt:lpstr>PowerPoint Presentation</vt:lpstr>
      <vt:lpstr>TG coder</vt:lpstr>
      <vt:lpstr>TG coder</vt:lpstr>
      <vt:lpstr>TG coder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MESH COMPRESSION</dc:title>
  <dc:creator>Abbas ELMAS</dc:creator>
  <cp:lastModifiedBy>abbas</cp:lastModifiedBy>
  <cp:revision>43</cp:revision>
  <dcterms:created xsi:type="dcterms:W3CDTF">2017-10-24T10:11:39Z</dcterms:created>
  <dcterms:modified xsi:type="dcterms:W3CDTF">2017-10-24T19:07:38Z</dcterms:modified>
</cp:coreProperties>
</file>